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38" r:id="rId1"/>
  </p:sldMasterIdLst>
  <p:notesMasterIdLst>
    <p:notesMasterId r:id="rId26"/>
  </p:notesMasterIdLst>
  <p:handoutMasterIdLst>
    <p:handoutMasterId r:id="rId27"/>
  </p:handoutMasterIdLst>
  <p:sldIdLst>
    <p:sldId id="12536" r:id="rId2"/>
    <p:sldId id="12560" r:id="rId3"/>
    <p:sldId id="12561" r:id="rId4"/>
    <p:sldId id="12539" r:id="rId5"/>
    <p:sldId id="12543" r:id="rId6"/>
    <p:sldId id="12546" r:id="rId7"/>
    <p:sldId id="12557" r:id="rId8"/>
    <p:sldId id="12559" r:id="rId9"/>
    <p:sldId id="12563" r:id="rId10"/>
    <p:sldId id="12541" r:id="rId11"/>
    <p:sldId id="12549" r:id="rId12"/>
    <p:sldId id="12550" r:id="rId13"/>
    <p:sldId id="12555" r:id="rId14"/>
    <p:sldId id="12564" r:id="rId15"/>
    <p:sldId id="12540" r:id="rId16"/>
    <p:sldId id="12542" r:id="rId17"/>
    <p:sldId id="12553" r:id="rId18"/>
    <p:sldId id="12558" r:id="rId19"/>
    <p:sldId id="12565" r:id="rId20"/>
    <p:sldId id="12552" r:id="rId21"/>
    <p:sldId id="12544" r:id="rId22"/>
    <p:sldId id="12548" r:id="rId23"/>
    <p:sldId id="12547" r:id="rId24"/>
    <p:sldId id="12537" r:id="rId25"/>
  </p:sldIdLst>
  <p:sldSz cx="12858750" cy="7232650"/>
  <p:notesSz cx="6858000" cy="9144000"/>
  <p:custDataLst>
    <p:tags r:id="rId28"/>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2943"/>
    <a:srgbClr val="F9F9F9"/>
    <a:srgbClr val="382D26"/>
    <a:srgbClr val="000000"/>
    <a:srgbClr val="3F2F1A"/>
    <a:srgbClr val="2E3760"/>
    <a:srgbClr val="CD543F"/>
    <a:srgbClr val="010B28"/>
    <a:srgbClr val="FFFFFF"/>
    <a:srgbClr val="CE2E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47" autoAdjust="0"/>
    <p:restoredTop sz="95274" autoAdjust="0"/>
  </p:normalViewPr>
  <p:slideViewPr>
    <p:cSldViewPr>
      <p:cViewPr varScale="1">
        <p:scale>
          <a:sx n="58" d="100"/>
          <a:sy n="58" d="100"/>
        </p:scale>
        <p:origin x="102" y="618"/>
      </p:cViewPr>
      <p:guideLst>
        <p:guide orient="horz" pos="328"/>
        <p:guide pos="4050"/>
        <p:guide pos="557"/>
        <p:guide orient="horz" pos="4183"/>
        <p:guide pos="7497"/>
        <p:guide pos="6908"/>
      </p:guideLst>
    </p:cSldViewPr>
  </p:slideViewPr>
  <p:outlineViewPr>
    <p:cViewPr>
      <p:scale>
        <a:sx n="100" d="100"/>
        <a:sy n="100" d="100"/>
      </p:scale>
      <p:origin x="0" y="-12546"/>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7" d="100"/>
          <a:sy n="67" d="100"/>
        </p:scale>
        <p:origin x="2832"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6">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B6AAD5-BB22-443A-B98E-11707CBE16C9}" type="doc">
      <dgm:prSet loTypeId="urn:microsoft.com/office/officeart/2005/8/layout/lProcess3" loCatId="process" qsTypeId="urn:microsoft.com/office/officeart/2005/8/quickstyle/simple1" qsCatId="simple" csTypeId="urn:microsoft.com/office/officeart/2005/8/colors/colorful1#6" csCatId="colorful" phldr="1"/>
      <dgm:spPr/>
      <dgm:t>
        <a:bodyPr/>
        <a:lstStyle/>
        <a:p>
          <a:endParaRPr lang="en-US"/>
        </a:p>
      </dgm:t>
    </dgm:pt>
    <dgm:pt modelId="{62F3A35F-EA2B-462C-89DA-224952DBD84B}">
      <dgm:prSet phldrT="[Text]" custT="1"/>
      <dgm:spPr>
        <a:solidFill>
          <a:schemeClr val="accent2"/>
        </a:solidFill>
        <a:ln>
          <a:noFill/>
        </a:ln>
      </dgm:spPr>
      <dgm:t>
        <a:bodyPr/>
        <a:lstStyle/>
        <a:p>
          <a:pPr algn="ctr">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ctr">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68C8E73F-A05A-4DC8-914A-C484D8568F55}" type="parTrans" cxnId="{78D5CF50-3633-4A11-9FE0-D306D94A091D}">
      <dgm:prSet/>
      <dgm:spPr/>
      <dgm:t>
        <a:bodyPr/>
        <a:lstStyle/>
        <a:p>
          <a:endParaRPr lang="en-US" sz="950">
            <a:solidFill>
              <a:schemeClr val="bg1"/>
            </a:solidFill>
          </a:endParaRPr>
        </a:p>
      </dgm:t>
    </dgm:pt>
    <dgm:pt modelId="{12A631F8-73E8-4437-A632-1DA4C96C2081}" type="sibTrans" cxnId="{78D5CF50-3633-4A11-9FE0-D306D94A091D}">
      <dgm:prSet/>
      <dgm:spPr>
        <a:ln>
          <a:noFill/>
        </a:ln>
      </dgm:spPr>
      <dgm:t>
        <a:bodyPr/>
        <a:lstStyle/>
        <a:p>
          <a:endParaRPr lang="en-US" sz="950">
            <a:solidFill>
              <a:schemeClr val="bg1"/>
            </a:solidFill>
          </a:endParaRPr>
        </a:p>
      </dgm:t>
    </dgm:pt>
    <dgm:pt modelId="{37FDA6AE-027B-4120-90CE-09301A415796}">
      <dgm:prSet phldrT="[Text]" custT="1"/>
      <dgm:spPr>
        <a:solidFill>
          <a:schemeClr val="accent3"/>
        </a:solidFill>
        <a:ln>
          <a:noFill/>
        </a:ln>
      </dgm:spPr>
      <dgm:t>
        <a:bodyPr/>
        <a:lstStyle/>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F547554B-51EF-4D52-BD83-B530786A53F6}" type="parTrans" cxnId="{97371629-EAFB-49C5-8D4C-1C2CC8EF98DA}">
      <dgm:prSet/>
      <dgm:spPr/>
      <dgm:t>
        <a:bodyPr/>
        <a:lstStyle/>
        <a:p>
          <a:endParaRPr lang="en-US" sz="950">
            <a:solidFill>
              <a:schemeClr val="bg1"/>
            </a:solidFill>
          </a:endParaRPr>
        </a:p>
      </dgm:t>
    </dgm:pt>
    <dgm:pt modelId="{AACFA7FC-124D-47F0-AAB7-D837F03A13D6}" type="sibTrans" cxnId="{97371629-EAFB-49C5-8D4C-1C2CC8EF98DA}">
      <dgm:prSet/>
      <dgm:spPr>
        <a:ln>
          <a:noFill/>
        </a:ln>
      </dgm:spPr>
      <dgm:t>
        <a:bodyPr/>
        <a:lstStyle/>
        <a:p>
          <a:endParaRPr lang="en-US" sz="950">
            <a:solidFill>
              <a:schemeClr val="bg1"/>
            </a:solidFill>
          </a:endParaRPr>
        </a:p>
      </dgm:t>
    </dgm:pt>
    <dgm:pt modelId="{8C92A023-B595-4B7E-9FD1-86305B47363F}">
      <dgm:prSet phldrT="[Text]" custT="1"/>
      <dgm:spPr>
        <a:solidFill>
          <a:schemeClr val="accent4"/>
        </a:solidFill>
        <a:ln>
          <a:noFill/>
        </a:ln>
      </dgm:spPr>
      <dgm:t>
        <a:bodyPr/>
        <a:lstStyle/>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126030B6-AD92-4139-8AC7-ED96A61FFA13}" type="parTrans" cxnId="{6393EA77-6C35-4795-B9F8-BC384CEB01BB}">
      <dgm:prSet/>
      <dgm:spPr/>
      <dgm:t>
        <a:bodyPr/>
        <a:lstStyle/>
        <a:p>
          <a:endParaRPr lang="en-US" sz="950">
            <a:solidFill>
              <a:schemeClr val="bg1"/>
            </a:solidFill>
          </a:endParaRPr>
        </a:p>
      </dgm:t>
    </dgm:pt>
    <dgm:pt modelId="{45610BF7-B096-4636-A867-71803911F6BC}" type="sibTrans" cxnId="{6393EA77-6C35-4795-B9F8-BC384CEB01BB}">
      <dgm:prSet/>
      <dgm:spPr>
        <a:ln>
          <a:noFill/>
        </a:ln>
      </dgm:spPr>
      <dgm:t>
        <a:bodyPr/>
        <a:lstStyle/>
        <a:p>
          <a:endParaRPr lang="en-US" sz="950">
            <a:solidFill>
              <a:schemeClr val="bg1"/>
            </a:solidFill>
          </a:endParaRPr>
        </a:p>
      </dgm:t>
    </dgm:pt>
    <dgm:pt modelId="{839B389E-0F3A-4E44-B6E2-13F1399C142F}">
      <dgm:prSet phldrT="[Text]" custT="1"/>
      <dgm:spPr>
        <a:ln>
          <a:noFill/>
        </a:ln>
      </dgm:spPr>
      <dgm:t>
        <a:bodyPr/>
        <a:lstStyle/>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l">
            <a:lnSpc>
              <a:spcPct val="120000"/>
            </a:lnSpc>
          </a:pPr>
          <a:endParaRPr lang="en-US" sz="95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9C2D419A-4208-435A-8DFE-59E57C79B927}" type="parTrans" cxnId="{E9F581C8-1891-4557-8FD4-140226A54CF9}">
      <dgm:prSet/>
      <dgm:spPr/>
      <dgm:t>
        <a:bodyPr/>
        <a:lstStyle/>
        <a:p>
          <a:endParaRPr lang="en-US" sz="950"/>
        </a:p>
      </dgm:t>
    </dgm:pt>
    <dgm:pt modelId="{8F45AFFE-9FF4-4A34-B11A-ED475E2D4999}" type="sibTrans" cxnId="{E9F581C8-1891-4557-8FD4-140226A54CF9}">
      <dgm:prSet/>
      <dgm:spPr/>
      <dgm:t>
        <a:bodyPr/>
        <a:lstStyle/>
        <a:p>
          <a:endParaRPr lang="en-US" sz="950"/>
        </a:p>
      </dgm:t>
    </dgm:pt>
    <dgm:pt modelId="{8CF3E522-5D57-4AC6-A114-9011ECADB126}" type="pres">
      <dgm:prSet presAssocID="{ABB6AAD5-BB22-443A-B98E-11707CBE16C9}" presName="Name0" presStyleCnt="0">
        <dgm:presLayoutVars>
          <dgm:chPref val="3"/>
          <dgm:dir/>
          <dgm:animLvl val="lvl"/>
          <dgm:resizeHandles/>
        </dgm:presLayoutVars>
      </dgm:prSet>
      <dgm:spPr/>
    </dgm:pt>
    <dgm:pt modelId="{D6096381-8E40-4A96-8F38-09C01A4CFDEC}" type="pres">
      <dgm:prSet presAssocID="{62F3A35F-EA2B-462C-89DA-224952DBD84B}" presName="horFlow" presStyleCnt="0"/>
      <dgm:spPr/>
    </dgm:pt>
    <dgm:pt modelId="{C3C5C488-2D82-48FA-94E1-E6ED648AE07E}" type="pres">
      <dgm:prSet presAssocID="{62F3A35F-EA2B-462C-89DA-224952DBD84B}" presName="bigChev" presStyleLbl="node1" presStyleIdx="0" presStyleCnt="4" custScaleX="143820" custLinFactNeighborX="878"/>
      <dgm:spPr>
        <a:prstGeom prst="flowChartDelay">
          <a:avLst/>
        </a:prstGeom>
      </dgm:spPr>
    </dgm:pt>
    <dgm:pt modelId="{373A085F-9DBE-46BF-A47E-0C735CD1391E}" type="pres">
      <dgm:prSet presAssocID="{62F3A35F-EA2B-462C-89DA-224952DBD84B}" presName="vSp" presStyleCnt="0"/>
      <dgm:spPr/>
    </dgm:pt>
    <dgm:pt modelId="{9268F6D1-F112-4A65-8301-E74A81AB70DA}" type="pres">
      <dgm:prSet presAssocID="{37FDA6AE-027B-4120-90CE-09301A415796}" presName="horFlow" presStyleCnt="0"/>
      <dgm:spPr/>
    </dgm:pt>
    <dgm:pt modelId="{5F7C99BF-9C18-4701-B642-69C8B195B816}" type="pres">
      <dgm:prSet presAssocID="{37FDA6AE-027B-4120-90CE-09301A415796}" presName="bigChev" presStyleLbl="node1" presStyleIdx="1" presStyleCnt="4" custScaleX="79859"/>
      <dgm:spPr>
        <a:prstGeom prst="flowChartDelay">
          <a:avLst/>
        </a:prstGeom>
      </dgm:spPr>
    </dgm:pt>
    <dgm:pt modelId="{6489C701-29A2-43EE-B483-7F35B23E0462}" type="pres">
      <dgm:prSet presAssocID="{37FDA6AE-027B-4120-90CE-09301A415796}" presName="vSp" presStyleCnt="0"/>
      <dgm:spPr/>
    </dgm:pt>
    <dgm:pt modelId="{34BC7A11-46D6-4CD3-A2C1-3FD5B3D3F123}" type="pres">
      <dgm:prSet presAssocID="{8C92A023-B595-4B7E-9FD1-86305B47363F}" presName="horFlow" presStyleCnt="0"/>
      <dgm:spPr/>
    </dgm:pt>
    <dgm:pt modelId="{803580E4-39B5-44E5-A355-43EEFE242A45}" type="pres">
      <dgm:prSet presAssocID="{8C92A023-B595-4B7E-9FD1-86305B47363F}" presName="bigChev" presStyleLbl="node1" presStyleIdx="2" presStyleCnt="4" custScaleX="70788"/>
      <dgm:spPr>
        <a:prstGeom prst="flowChartDelay">
          <a:avLst/>
        </a:prstGeom>
      </dgm:spPr>
    </dgm:pt>
    <dgm:pt modelId="{48968FDD-2CAD-44D2-ABC1-A074F5AEE7EE}" type="pres">
      <dgm:prSet presAssocID="{8C92A023-B595-4B7E-9FD1-86305B47363F}" presName="vSp" presStyleCnt="0"/>
      <dgm:spPr/>
    </dgm:pt>
    <dgm:pt modelId="{E5CACCF2-1E9C-4594-B0E5-63D54C4C3B51}" type="pres">
      <dgm:prSet presAssocID="{839B389E-0F3A-4E44-B6E2-13F1399C142F}" presName="horFlow" presStyleCnt="0"/>
      <dgm:spPr/>
    </dgm:pt>
    <dgm:pt modelId="{38B3533C-0604-42C2-B6E4-34D51AE7EEAA}" type="pres">
      <dgm:prSet presAssocID="{839B389E-0F3A-4E44-B6E2-13F1399C142F}" presName="bigChev" presStyleLbl="node1" presStyleIdx="3" presStyleCnt="4" custScaleX="59528"/>
      <dgm:spPr>
        <a:prstGeom prst="flowChartDelay">
          <a:avLst/>
        </a:prstGeom>
      </dgm:spPr>
    </dgm:pt>
  </dgm:ptLst>
  <dgm:cxnLst>
    <dgm:cxn modelId="{DE50EA0E-7C36-4A1D-B978-A77B765AB125}" type="presOf" srcId="{8C92A023-B595-4B7E-9FD1-86305B47363F}" destId="{803580E4-39B5-44E5-A355-43EEFE242A45}" srcOrd="0" destOrd="0" presId="urn:microsoft.com/office/officeart/2005/8/layout/lProcess3"/>
    <dgm:cxn modelId="{F4C79B21-7605-41F4-93BC-C6EFC3F160B0}" type="presOf" srcId="{37FDA6AE-027B-4120-90CE-09301A415796}" destId="{5F7C99BF-9C18-4701-B642-69C8B195B816}" srcOrd="0" destOrd="0" presId="urn:microsoft.com/office/officeart/2005/8/layout/lProcess3"/>
    <dgm:cxn modelId="{97371629-EAFB-49C5-8D4C-1C2CC8EF98DA}" srcId="{ABB6AAD5-BB22-443A-B98E-11707CBE16C9}" destId="{37FDA6AE-027B-4120-90CE-09301A415796}" srcOrd="1" destOrd="0" parTransId="{F547554B-51EF-4D52-BD83-B530786A53F6}" sibTransId="{AACFA7FC-124D-47F0-AAB7-D837F03A13D6}"/>
    <dgm:cxn modelId="{1756B738-7468-4F93-AD25-123BD697AB01}" type="presOf" srcId="{62F3A35F-EA2B-462C-89DA-224952DBD84B}" destId="{C3C5C488-2D82-48FA-94E1-E6ED648AE07E}" srcOrd="0" destOrd="0" presId="urn:microsoft.com/office/officeart/2005/8/layout/lProcess3"/>
    <dgm:cxn modelId="{78D5CF50-3633-4A11-9FE0-D306D94A091D}" srcId="{ABB6AAD5-BB22-443A-B98E-11707CBE16C9}" destId="{62F3A35F-EA2B-462C-89DA-224952DBD84B}" srcOrd="0" destOrd="0" parTransId="{68C8E73F-A05A-4DC8-914A-C484D8568F55}" sibTransId="{12A631F8-73E8-4437-A632-1DA4C96C2081}"/>
    <dgm:cxn modelId="{6393EA77-6C35-4795-B9F8-BC384CEB01BB}" srcId="{ABB6AAD5-BB22-443A-B98E-11707CBE16C9}" destId="{8C92A023-B595-4B7E-9FD1-86305B47363F}" srcOrd="2" destOrd="0" parTransId="{126030B6-AD92-4139-8AC7-ED96A61FFA13}" sibTransId="{45610BF7-B096-4636-A867-71803911F6BC}"/>
    <dgm:cxn modelId="{F1E20DB9-E096-4B54-98FA-B37735173224}" type="presOf" srcId="{ABB6AAD5-BB22-443A-B98E-11707CBE16C9}" destId="{8CF3E522-5D57-4AC6-A114-9011ECADB126}" srcOrd="0" destOrd="0" presId="urn:microsoft.com/office/officeart/2005/8/layout/lProcess3"/>
    <dgm:cxn modelId="{E9F581C8-1891-4557-8FD4-140226A54CF9}" srcId="{ABB6AAD5-BB22-443A-B98E-11707CBE16C9}" destId="{839B389E-0F3A-4E44-B6E2-13F1399C142F}" srcOrd="3" destOrd="0" parTransId="{9C2D419A-4208-435A-8DFE-59E57C79B927}" sibTransId="{8F45AFFE-9FF4-4A34-B11A-ED475E2D4999}"/>
    <dgm:cxn modelId="{BAA436EE-CED4-4DDD-9133-485940BC37EC}" type="presOf" srcId="{839B389E-0F3A-4E44-B6E2-13F1399C142F}" destId="{38B3533C-0604-42C2-B6E4-34D51AE7EEAA}" srcOrd="0" destOrd="0" presId="urn:microsoft.com/office/officeart/2005/8/layout/lProcess3"/>
    <dgm:cxn modelId="{D2DB4DE0-F5C4-474B-8C82-D5637FB37E38}" type="presParOf" srcId="{8CF3E522-5D57-4AC6-A114-9011ECADB126}" destId="{D6096381-8E40-4A96-8F38-09C01A4CFDEC}" srcOrd="0" destOrd="0" presId="urn:microsoft.com/office/officeart/2005/8/layout/lProcess3"/>
    <dgm:cxn modelId="{6169AA93-6072-4C98-A2E8-B99EC679371A}" type="presParOf" srcId="{D6096381-8E40-4A96-8F38-09C01A4CFDEC}" destId="{C3C5C488-2D82-48FA-94E1-E6ED648AE07E}" srcOrd="0" destOrd="0" presId="urn:microsoft.com/office/officeart/2005/8/layout/lProcess3"/>
    <dgm:cxn modelId="{8159D84A-BEAB-4F7E-9A19-6F8F30C2167C}" type="presParOf" srcId="{8CF3E522-5D57-4AC6-A114-9011ECADB126}" destId="{373A085F-9DBE-46BF-A47E-0C735CD1391E}" srcOrd="1" destOrd="0" presId="urn:microsoft.com/office/officeart/2005/8/layout/lProcess3"/>
    <dgm:cxn modelId="{00811EAE-60D8-4E86-AE92-3829C88B01DA}" type="presParOf" srcId="{8CF3E522-5D57-4AC6-A114-9011ECADB126}" destId="{9268F6D1-F112-4A65-8301-E74A81AB70DA}" srcOrd="2" destOrd="0" presId="urn:microsoft.com/office/officeart/2005/8/layout/lProcess3"/>
    <dgm:cxn modelId="{4EE0304D-4043-4532-A1ED-5A3BA51A7B50}" type="presParOf" srcId="{9268F6D1-F112-4A65-8301-E74A81AB70DA}" destId="{5F7C99BF-9C18-4701-B642-69C8B195B816}" srcOrd="0" destOrd="0" presId="urn:microsoft.com/office/officeart/2005/8/layout/lProcess3"/>
    <dgm:cxn modelId="{DEB78578-0964-4E7B-A3BB-E69BD4396D52}" type="presParOf" srcId="{8CF3E522-5D57-4AC6-A114-9011ECADB126}" destId="{6489C701-29A2-43EE-B483-7F35B23E0462}" srcOrd="3" destOrd="0" presId="urn:microsoft.com/office/officeart/2005/8/layout/lProcess3"/>
    <dgm:cxn modelId="{328503A8-9089-4735-942E-C5B55D0912E7}" type="presParOf" srcId="{8CF3E522-5D57-4AC6-A114-9011ECADB126}" destId="{34BC7A11-46D6-4CD3-A2C1-3FD5B3D3F123}" srcOrd="4" destOrd="0" presId="urn:microsoft.com/office/officeart/2005/8/layout/lProcess3"/>
    <dgm:cxn modelId="{70D8AEE7-BB0F-467E-8D23-CF4148EC250E}" type="presParOf" srcId="{34BC7A11-46D6-4CD3-A2C1-3FD5B3D3F123}" destId="{803580E4-39B5-44E5-A355-43EEFE242A45}" srcOrd="0" destOrd="0" presId="urn:microsoft.com/office/officeart/2005/8/layout/lProcess3"/>
    <dgm:cxn modelId="{0A92789B-DC0C-49A7-B540-EDCBDFD2A153}" type="presParOf" srcId="{8CF3E522-5D57-4AC6-A114-9011ECADB126}" destId="{48968FDD-2CAD-44D2-ABC1-A074F5AEE7EE}" srcOrd="5" destOrd="0" presId="urn:microsoft.com/office/officeart/2005/8/layout/lProcess3"/>
    <dgm:cxn modelId="{1357D3DD-C180-4B40-9A53-72DCECB84FC5}" type="presParOf" srcId="{8CF3E522-5D57-4AC6-A114-9011ECADB126}" destId="{E5CACCF2-1E9C-4594-B0E5-63D54C4C3B51}" srcOrd="6" destOrd="0" presId="urn:microsoft.com/office/officeart/2005/8/layout/lProcess3"/>
    <dgm:cxn modelId="{E7008CF9-F63A-4F7B-8FFB-2329C036DA02}" type="presParOf" srcId="{E5CACCF2-1E9C-4594-B0E5-63D54C4C3B51}" destId="{38B3533C-0604-42C2-B6E4-34D51AE7EEAA}"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C5C488-2D82-48FA-94E1-E6ED648AE07E}">
      <dsp:nvSpPr>
        <dsp:cNvPr id="0" name=""/>
        <dsp:cNvSpPr/>
      </dsp:nvSpPr>
      <dsp:spPr>
        <a:xfrm>
          <a:off x="4" y="240"/>
          <a:ext cx="2818781" cy="783974"/>
        </a:xfrm>
        <a:prstGeom prst="flowChartDelay">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ctr"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sp:txBody>
      <dsp:txXfrm>
        <a:off x="4" y="115050"/>
        <a:ext cx="2405980" cy="554354"/>
      </dsp:txXfrm>
    </dsp:sp>
    <dsp:sp modelId="{5F7C99BF-9C18-4701-B642-69C8B195B816}">
      <dsp:nvSpPr>
        <dsp:cNvPr id="0" name=""/>
        <dsp:cNvSpPr/>
      </dsp:nvSpPr>
      <dsp:spPr>
        <a:xfrm>
          <a:off x="2" y="893971"/>
          <a:ext cx="1565186" cy="783974"/>
        </a:xfrm>
        <a:prstGeom prst="flowChartDelay">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sp:txBody>
      <dsp:txXfrm>
        <a:off x="2" y="1008781"/>
        <a:ext cx="1335970" cy="554354"/>
      </dsp:txXfrm>
    </dsp:sp>
    <dsp:sp modelId="{803580E4-39B5-44E5-A355-43EEFE242A45}">
      <dsp:nvSpPr>
        <dsp:cNvPr id="0" name=""/>
        <dsp:cNvSpPr/>
      </dsp:nvSpPr>
      <dsp:spPr>
        <a:xfrm>
          <a:off x="2" y="1787703"/>
          <a:ext cx="1387400" cy="783974"/>
        </a:xfrm>
        <a:prstGeom prst="flowChartDelay">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sp:txBody>
      <dsp:txXfrm>
        <a:off x="2" y="1902513"/>
        <a:ext cx="1184220" cy="554354"/>
      </dsp:txXfrm>
    </dsp:sp>
    <dsp:sp modelId="{38B3533C-0604-42C2-B6E4-34D51AE7EEAA}">
      <dsp:nvSpPr>
        <dsp:cNvPr id="0" name=""/>
        <dsp:cNvSpPr/>
      </dsp:nvSpPr>
      <dsp:spPr>
        <a:xfrm>
          <a:off x="2" y="2681434"/>
          <a:ext cx="1166711" cy="783974"/>
        </a:xfrm>
        <a:prstGeom prst="flowChartDelay">
          <a:avLst/>
        </a:prstGeom>
        <a:solidFill>
          <a:schemeClr val="accent5">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6350" rIns="0" bIns="6350" numCol="1" spcCol="1270" anchor="ctr" anchorCtr="0">
          <a:noAutofit/>
        </a:bodyPr>
        <a:lstStyle/>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0" lvl="0" indent="0" algn="l" defTabSz="422275">
            <a:lnSpc>
              <a:spcPct val="120000"/>
            </a:lnSpc>
            <a:spcBef>
              <a:spcPct val="0"/>
            </a:spcBef>
            <a:spcAft>
              <a:spcPct val="35000"/>
            </a:spcAft>
            <a:buNone/>
          </a:pPr>
          <a:endParaRPr lang="en-US" sz="950" b="1" kern="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sp:txBody>
      <dsp:txXfrm>
        <a:off x="2" y="2796244"/>
        <a:ext cx="995850" cy="55435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t>2018/8/21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t>‹#›</a:t>
            </a:fld>
            <a:endParaRPr lang="zh-CN" altLang="en-US"/>
          </a:p>
        </p:txBody>
      </p:sp>
    </p:spTree>
    <p:extLst>
      <p:ext uri="{BB962C8B-B14F-4D97-AF65-F5344CB8AC3E}">
        <p14:creationId xmlns:p14="http://schemas.microsoft.com/office/powerpoint/2010/main" val="1986660076"/>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2018/8/21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2874546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dirty="0"/>
          </a:p>
        </p:txBody>
      </p:sp>
    </p:spTree>
    <p:extLst>
      <p:ext uri="{BB962C8B-B14F-4D97-AF65-F5344CB8AC3E}">
        <p14:creationId xmlns:p14="http://schemas.microsoft.com/office/powerpoint/2010/main" val="1646682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11</a:t>
            </a:fld>
            <a:endParaRPr lang="zh-CN" altLang="en-US" dirty="0"/>
          </a:p>
        </p:txBody>
      </p:sp>
    </p:spTree>
    <p:extLst>
      <p:ext uri="{BB962C8B-B14F-4D97-AF65-F5344CB8AC3E}">
        <p14:creationId xmlns:p14="http://schemas.microsoft.com/office/powerpoint/2010/main" val="2065363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12</a:t>
            </a:fld>
            <a:endParaRPr lang="zh-CN" altLang="en-US" dirty="0"/>
          </a:p>
        </p:txBody>
      </p:sp>
    </p:spTree>
    <p:extLst>
      <p:ext uri="{BB962C8B-B14F-4D97-AF65-F5344CB8AC3E}">
        <p14:creationId xmlns:p14="http://schemas.microsoft.com/office/powerpoint/2010/main" val="34568869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extLst>
      <p:ext uri="{BB962C8B-B14F-4D97-AF65-F5344CB8AC3E}">
        <p14:creationId xmlns:p14="http://schemas.microsoft.com/office/powerpoint/2010/main" val="4175975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20634789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15</a:t>
            </a:fld>
            <a:endParaRPr lang="zh-CN" altLang="en-US" dirty="0"/>
          </a:p>
        </p:txBody>
      </p:sp>
    </p:spTree>
    <p:extLst>
      <p:ext uri="{BB962C8B-B14F-4D97-AF65-F5344CB8AC3E}">
        <p14:creationId xmlns:p14="http://schemas.microsoft.com/office/powerpoint/2010/main" val="33327799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74D1495A-DD81-44F4-9F54-1F39867BF2D9}" type="slidenum">
              <a:rPr lang="en-US" smtClean="0"/>
              <a:pPr/>
              <a:t>16</a:t>
            </a:fld>
            <a:endParaRPr lang="en-US"/>
          </a:p>
        </p:txBody>
      </p:sp>
    </p:spTree>
    <p:extLst>
      <p:ext uri="{BB962C8B-B14F-4D97-AF65-F5344CB8AC3E}">
        <p14:creationId xmlns:p14="http://schemas.microsoft.com/office/powerpoint/2010/main" val="2648136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val="3750609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18</a:t>
            </a:fld>
            <a:endParaRPr lang="zh-CN" altLang="en-US"/>
          </a:p>
        </p:txBody>
      </p:sp>
    </p:spTree>
    <p:extLst>
      <p:ext uri="{BB962C8B-B14F-4D97-AF65-F5344CB8AC3E}">
        <p14:creationId xmlns:p14="http://schemas.microsoft.com/office/powerpoint/2010/main" val="21067331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19</a:t>
            </a:fld>
            <a:endParaRPr lang="zh-CN" altLang="en-US"/>
          </a:p>
        </p:txBody>
      </p:sp>
    </p:spTree>
    <p:extLst>
      <p:ext uri="{BB962C8B-B14F-4D97-AF65-F5344CB8AC3E}">
        <p14:creationId xmlns:p14="http://schemas.microsoft.com/office/powerpoint/2010/main" val="1620633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42212536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20</a:t>
            </a:fld>
            <a:endParaRPr lang="zh-CN" altLang="en-US"/>
          </a:p>
        </p:txBody>
      </p:sp>
    </p:spTree>
    <p:extLst>
      <p:ext uri="{BB962C8B-B14F-4D97-AF65-F5344CB8AC3E}">
        <p14:creationId xmlns:p14="http://schemas.microsoft.com/office/powerpoint/2010/main" val="27359390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21</a:t>
            </a:fld>
            <a:endParaRPr lang="zh-CN" altLang="en-US" dirty="0"/>
          </a:p>
        </p:txBody>
      </p:sp>
    </p:spTree>
    <p:extLst>
      <p:ext uri="{BB962C8B-B14F-4D97-AF65-F5344CB8AC3E}">
        <p14:creationId xmlns:p14="http://schemas.microsoft.com/office/powerpoint/2010/main" val="24965610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22</a:t>
            </a:fld>
            <a:endParaRPr lang="zh-CN" altLang="en-US" dirty="0"/>
          </a:p>
        </p:txBody>
      </p:sp>
    </p:spTree>
    <p:extLst>
      <p:ext uri="{BB962C8B-B14F-4D97-AF65-F5344CB8AC3E}">
        <p14:creationId xmlns:p14="http://schemas.microsoft.com/office/powerpoint/2010/main" val="6114366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23</a:t>
            </a:fld>
            <a:endParaRPr lang="zh-CN" altLang="en-US" dirty="0"/>
          </a:p>
        </p:txBody>
      </p:sp>
    </p:spTree>
    <p:extLst>
      <p:ext uri="{BB962C8B-B14F-4D97-AF65-F5344CB8AC3E}">
        <p14:creationId xmlns:p14="http://schemas.microsoft.com/office/powerpoint/2010/main" val="22133757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24</a:t>
            </a:fld>
            <a:endParaRPr lang="zh-CN" altLang="en-US"/>
          </a:p>
        </p:txBody>
      </p:sp>
    </p:spTree>
    <p:extLst>
      <p:ext uri="{BB962C8B-B14F-4D97-AF65-F5344CB8AC3E}">
        <p14:creationId xmlns:p14="http://schemas.microsoft.com/office/powerpoint/2010/main" val="1557953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20924989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dirty="0"/>
          </a:p>
        </p:txBody>
      </p:sp>
    </p:spTree>
    <p:extLst>
      <p:ext uri="{BB962C8B-B14F-4D97-AF65-F5344CB8AC3E}">
        <p14:creationId xmlns:p14="http://schemas.microsoft.com/office/powerpoint/2010/main" val="3236493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5</a:t>
            </a:fld>
            <a:endParaRPr lang="zh-CN" altLang="en-US" dirty="0"/>
          </a:p>
        </p:txBody>
      </p:sp>
    </p:spTree>
    <p:extLst>
      <p:ext uri="{BB962C8B-B14F-4D97-AF65-F5344CB8AC3E}">
        <p14:creationId xmlns:p14="http://schemas.microsoft.com/office/powerpoint/2010/main" val="3131917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t>6</a:t>
            </a:fld>
            <a:endParaRPr lang="en-GB"/>
          </a:p>
        </p:txBody>
      </p:sp>
    </p:spTree>
    <p:extLst>
      <p:ext uri="{BB962C8B-B14F-4D97-AF65-F5344CB8AC3E}">
        <p14:creationId xmlns:p14="http://schemas.microsoft.com/office/powerpoint/2010/main" val="36995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7</a:t>
            </a:fld>
            <a:endParaRPr lang="zh-CN" altLang="en-US"/>
          </a:p>
        </p:txBody>
      </p:sp>
    </p:spTree>
    <p:extLst>
      <p:ext uri="{BB962C8B-B14F-4D97-AF65-F5344CB8AC3E}">
        <p14:creationId xmlns:p14="http://schemas.microsoft.com/office/powerpoint/2010/main" val="3943632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1863417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extLst>
      <p:ext uri="{BB962C8B-B14F-4D97-AF65-F5344CB8AC3E}">
        <p14:creationId xmlns:p14="http://schemas.microsoft.com/office/powerpoint/2010/main" val="3111014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615DFD-8505-4C7B-90FE-F45A3565472F}" type="datetimeFigureOut">
              <a:rPr lang="zh-CN" altLang="en-US" smtClean="0"/>
              <a:t>2018/8/21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7406F3C-FA24-4A80-8CD4-EE5698C541FD}" type="slidenum">
              <a:rPr lang="zh-CN" altLang="en-US" smtClean="0"/>
              <a:t>‹#›</a:t>
            </a:fld>
            <a:endParaRPr lang="zh-CN" altLang="en-US"/>
          </a:p>
        </p:txBody>
      </p:sp>
    </p:spTree>
    <p:extLst>
      <p:ext uri="{BB962C8B-B14F-4D97-AF65-F5344CB8AC3E}">
        <p14:creationId xmlns:p14="http://schemas.microsoft.com/office/powerpoint/2010/main" val="2185449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3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94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9D26EDC-E73B-4342-9AF4-79CD261E2BB1}" type="datetime1">
              <a:rPr lang="en-US" smtClean="0"/>
              <a:t>8/21/2018</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0105876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DD615DFD-8505-4C7B-90FE-F45A3565472F}" type="datetimeFigureOut">
              <a:rPr lang="zh-CN" altLang="en-US" smtClean="0"/>
              <a:t>2018/8/21</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27406F3C-FA24-4A80-8CD4-EE5698C541FD}" type="slidenum">
              <a:rPr lang="zh-CN" altLang="en-US" smtClean="0"/>
              <a:t>‹#›</a:t>
            </a:fld>
            <a:endParaRPr lang="zh-CN" altLang="en-US"/>
          </a:p>
        </p:txBody>
      </p:sp>
    </p:spTree>
    <p:extLst>
      <p:ext uri="{BB962C8B-B14F-4D97-AF65-F5344CB8AC3E}">
        <p14:creationId xmlns:p14="http://schemas.microsoft.com/office/powerpoint/2010/main" val="3332929234"/>
      </p:ext>
    </p:extLst>
  </p:cSld>
  <p:clrMap bg1="lt1" tx1="dk1" bg2="lt2" tx2="dk2" accent1="accent1" accent2="accent2" accent3="accent3" accent4="accent4" accent5="accent5" accent6="accent6" hlink="hlink" folHlink="folHlink"/>
  <p:sldLayoutIdLst>
    <p:sldLayoutId id="2147483945" r:id="rId1"/>
    <p:sldLayoutId id="2147483948" r:id="rId2"/>
    <p:sldLayoutId id="2147483952"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6" name="TextBox 84"/>
          <p:cNvSpPr txBox="1"/>
          <p:nvPr/>
        </p:nvSpPr>
        <p:spPr>
          <a:xfrm>
            <a:off x="1829655" y="4300958"/>
            <a:ext cx="6989816" cy="677108"/>
          </a:xfrm>
          <a:prstGeom prst="rect">
            <a:avLst/>
          </a:prstGeom>
          <a:noFill/>
          <a:ln>
            <a:noFill/>
          </a:ln>
        </p:spPr>
        <p:txBody>
          <a:bodyPr vert="horz" wrap="square" lIns="0" tIns="0" rIns="0" bIns="0" rtlCol="0">
            <a:spAutoFit/>
          </a:bodyPr>
          <a:lstStyle/>
          <a:p>
            <a:r>
              <a:rPr lang="zh-CN" altLang="en-US" sz="4400" spc="1200" dirty="0">
                <a:solidFill>
                  <a:schemeClr val="bg1"/>
                </a:solidFill>
                <a:latin typeface="微软雅黑" panose="020B0503020204020204" pitchFamily="34" charset="-122"/>
                <a:ea typeface="微软雅黑" panose="020B0503020204020204" pitchFamily="34" charset="-122"/>
              </a:rPr>
              <a:t>信息化商务</a:t>
            </a:r>
            <a:r>
              <a:rPr lang="en-US" altLang="zh-CN" sz="4400" spc="1200" dirty="0">
                <a:solidFill>
                  <a:schemeClr val="bg1"/>
                </a:solidFill>
                <a:latin typeface="微软雅黑" panose="020B0503020204020204" pitchFamily="34" charset="-122"/>
                <a:ea typeface="微软雅黑" panose="020B0503020204020204" pitchFamily="34" charset="-122"/>
              </a:rPr>
              <a:t>PPT</a:t>
            </a:r>
          </a:p>
        </p:txBody>
      </p:sp>
      <p:sp>
        <p:nvSpPr>
          <p:cNvPr id="17" name="TextBox 84"/>
          <p:cNvSpPr txBox="1"/>
          <p:nvPr/>
        </p:nvSpPr>
        <p:spPr>
          <a:xfrm>
            <a:off x="1829655" y="5095538"/>
            <a:ext cx="6419674" cy="391004"/>
          </a:xfrm>
          <a:prstGeom prst="rect">
            <a:avLst/>
          </a:prstGeom>
          <a:noFill/>
          <a:ln>
            <a:noFill/>
          </a:ln>
        </p:spPr>
        <p:txBody>
          <a:bodyPr vert="horz" wrap="square" lIns="0" tIns="0" rIns="0" bIns="0" rtlCol="0">
            <a:spAutoFit/>
          </a:bodyPr>
          <a:lstStyle/>
          <a:p>
            <a:pPr>
              <a:lnSpc>
                <a:spcPct val="150000"/>
              </a:lnSpc>
            </a:pPr>
            <a:r>
              <a:rPr lang="en-US" altLang="zh-CN" sz="900" dirty="0">
                <a:solidFill>
                  <a:schemeClr val="bg1"/>
                </a:solidFill>
                <a:latin typeface="+mn-ea"/>
                <a:ea typeface="+mn-ea"/>
              </a:rPr>
              <a:t>Please replace the text, modify the text, you can also copy your content directly to this. Please replace the text, modify the text, you can also copy your content directly to this.</a:t>
            </a:r>
            <a:endParaRPr lang="zh-CN" altLang="en-US" sz="900" dirty="0">
              <a:solidFill>
                <a:schemeClr val="bg1"/>
              </a:solidFill>
              <a:latin typeface="+mn-ea"/>
              <a:ea typeface="+mn-ea"/>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dirty="0">
                <a:solidFill>
                  <a:schemeClr val="bg1"/>
                </a:solidFill>
                <a:latin typeface="Agency FB" panose="020B0503020202020204" pitchFamily="34" charset="0"/>
                <a:ea typeface="+mn-ea"/>
              </a:rPr>
              <a:t>2019</a:t>
            </a:r>
          </a:p>
        </p:txBody>
      </p:sp>
      <p:cxnSp>
        <p:nvCxnSpPr>
          <p:cNvPr id="5" name="直接连接符 4"/>
          <p:cNvCxnSpPr/>
          <p:nvPr/>
        </p:nvCxnSpPr>
        <p:spPr>
          <a:xfrm>
            <a:off x="1820825" y="5775057"/>
            <a:ext cx="115212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4"/>
          <p:cNvSpPr txBox="1"/>
          <p:nvPr/>
        </p:nvSpPr>
        <p:spPr>
          <a:xfrm>
            <a:off x="1820825" y="6305773"/>
            <a:ext cx="3561085" cy="276999"/>
          </a:xfrm>
          <a:prstGeom prst="rect">
            <a:avLst/>
          </a:prstGeom>
          <a:noFill/>
          <a:ln>
            <a:noFill/>
          </a:ln>
        </p:spPr>
        <p:txBody>
          <a:bodyPr vert="horz" wrap="square" lIns="0" tIns="0" rIns="0" bIns="0"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部门：</a:t>
            </a:r>
            <a:endParaRPr lang="en-US" altLang="zh-CN" spc="300" dirty="0">
              <a:solidFill>
                <a:schemeClr val="bg1"/>
              </a:solidFill>
              <a:latin typeface="微软雅黑" panose="020B0503020204020204" pitchFamily="34" charset="-122"/>
              <a:ea typeface="微软雅黑" panose="020B0503020204020204" pitchFamily="34" charset="-122"/>
            </a:endParaRPr>
          </a:p>
        </p:txBody>
      </p:sp>
      <p:sp>
        <p:nvSpPr>
          <p:cNvPr id="10" name="TextBox 84"/>
          <p:cNvSpPr txBox="1"/>
          <p:nvPr/>
        </p:nvSpPr>
        <p:spPr>
          <a:xfrm>
            <a:off x="4835344" y="6398106"/>
            <a:ext cx="3561085" cy="184666"/>
          </a:xfrm>
          <a:prstGeom prst="rect">
            <a:avLst/>
          </a:prstGeom>
          <a:noFill/>
          <a:ln>
            <a:noFill/>
          </a:ln>
        </p:spPr>
        <p:txBody>
          <a:bodyPr vert="horz" wrap="square" lIns="0" tIns="0" rIns="0" bIns="0" rtlCol="0">
            <a:spAutoFit/>
          </a:bodyPr>
          <a:lstStyle/>
          <a:p>
            <a:r>
              <a:rPr lang="en-US" altLang="zh-CN" sz="1200" spc="300" dirty="0">
                <a:solidFill>
                  <a:schemeClr val="bg1"/>
                </a:solidFill>
                <a:latin typeface="+mn-ea"/>
                <a:ea typeface="+mn-ea"/>
              </a:rPr>
              <a:t>REPORT:</a:t>
            </a:r>
          </a:p>
        </p:txBody>
      </p:sp>
      <p:pic>
        <p:nvPicPr>
          <p:cNvPr id="2" name="Audio Machine - Breath and Lif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124575" y="-1547286"/>
            <a:ext cx="609600" cy="609600"/>
          </a:xfrm>
          <a:prstGeom prst="rect">
            <a:avLst/>
          </a:prstGeom>
        </p:spPr>
      </p:pic>
    </p:spTree>
    <p:extLst>
      <p:ext uri="{BB962C8B-B14F-4D97-AF65-F5344CB8AC3E}">
        <p14:creationId xmlns:p14="http://schemas.microsoft.com/office/powerpoint/2010/main" val="13621948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ractur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2" presetClass="entr" presetSubtype="4" fill="hold" grpId="0" nodeType="afterEffect">
                                  <p:stCondLst>
                                    <p:cond delay="0"/>
                                  </p:stCondLst>
                                  <p:iterate type="lt">
                                    <p:tmPct val="10000"/>
                                  </p:iterate>
                                  <p:childTnLst>
                                    <p:set>
                                      <p:cBhvr>
                                        <p:cTn id="9" dur="1" fill="hold">
                                          <p:stCondLst>
                                            <p:cond delay="0"/>
                                          </p:stCondLst>
                                        </p:cTn>
                                        <p:tgtEl>
                                          <p:spTgt spid="16"/>
                                        </p:tgtEl>
                                        <p:attrNameLst>
                                          <p:attrName>style.visibility</p:attrName>
                                        </p:attrNameLst>
                                      </p:cBhvr>
                                      <p:to>
                                        <p:strVal val="visible"/>
                                      </p:to>
                                    </p:set>
                                    <p:anim calcmode="lin" valueType="num">
                                      <p:cBhvr additive="base">
                                        <p:cTn id="10" dur="750"/>
                                        <p:tgtEl>
                                          <p:spTgt spid="16"/>
                                        </p:tgtEl>
                                        <p:attrNameLst>
                                          <p:attrName>ppt_y</p:attrName>
                                        </p:attrNameLst>
                                      </p:cBhvr>
                                      <p:tavLst>
                                        <p:tav tm="0">
                                          <p:val>
                                            <p:strVal val="#ppt_y+#ppt_h*1.125000"/>
                                          </p:val>
                                        </p:tav>
                                        <p:tav tm="100000">
                                          <p:val>
                                            <p:strVal val="#ppt_y"/>
                                          </p:val>
                                        </p:tav>
                                      </p:tavLst>
                                    </p:anim>
                                    <p:animEffect transition="in" filter="wipe(up)">
                                      <p:cBhvr>
                                        <p:cTn id="11" dur="75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ppt_x"/>
                                          </p:val>
                                        </p:tav>
                                        <p:tav tm="100000">
                                          <p:val>
                                            <p:strVal val="#ppt_x"/>
                                          </p:val>
                                        </p:tav>
                                      </p:tavLst>
                                    </p:anim>
                                    <p:anim calcmode="lin" valueType="num">
                                      <p:cBhvr additive="base">
                                        <p:cTn id="17" dur="500" fill="hold"/>
                                        <p:tgtEl>
                                          <p:spTgt spid="17"/>
                                        </p:tgtEl>
                                        <p:attrNameLst>
                                          <p:attrName>ppt_y</p:attrName>
                                        </p:attrNameLst>
                                      </p:cBhvr>
                                      <p:tavLst>
                                        <p:tav tm="0">
                                          <p:val>
                                            <p:strVal val="1+#ppt_h/2"/>
                                          </p:val>
                                        </p:tav>
                                        <p:tav tm="100000">
                                          <p:val>
                                            <p:strVal val="#ppt_y"/>
                                          </p:val>
                                        </p:tav>
                                      </p:tavLst>
                                    </p:anim>
                                  </p:childTnLst>
                                </p:cTn>
                              </p:par>
                            </p:childTnLst>
                          </p:cTn>
                        </p:par>
                        <p:par>
                          <p:cTn id="18" fill="hold">
                            <p:stCondLst>
                              <p:cond delay="500"/>
                            </p:stCondLst>
                            <p:childTnLst>
                              <p:par>
                                <p:cTn id="19" presetID="12" presetClass="entr" presetSubtype="4" fill="hold" grpId="0" nodeType="afterEffect">
                                  <p:stCondLst>
                                    <p:cond delay="0"/>
                                  </p:stCondLst>
                                  <p:iterate type="lt">
                                    <p:tmPct val="10000"/>
                                  </p:iterate>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750"/>
                                        <p:tgtEl>
                                          <p:spTgt spid="19"/>
                                        </p:tgtEl>
                                        <p:attrNameLst>
                                          <p:attrName>ppt_y</p:attrName>
                                        </p:attrNameLst>
                                      </p:cBhvr>
                                      <p:tavLst>
                                        <p:tav tm="0">
                                          <p:val>
                                            <p:strVal val="#ppt_y+#ppt_h*1.125000"/>
                                          </p:val>
                                        </p:tav>
                                        <p:tav tm="100000">
                                          <p:val>
                                            <p:strVal val="#ppt_y"/>
                                          </p:val>
                                        </p:tav>
                                      </p:tavLst>
                                    </p:anim>
                                    <p:animEffect transition="in" filter="wipe(up)">
                                      <p:cBhvr>
                                        <p:cTn id="22" dur="75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12" presetClass="entr" presetSubtype="4" fill="hold" grpId="0" nodeType="afterEffect">
                                  <p:stCondLst>
                                    <p:cond delay="0"/>
                                  </p:stCondLst>
                                  <p:iterate type="lt">
                                    <p:tmPct val="10000"/>
                                  </p:iterate>
                                  <p:childTnLst>
                                    <p:set>
                                      <p:cBhvr>
                                        <p:cTn id="31" dur="1" fill="hold">
                                          <p:stCondLst>
                                            <p:cond delay="0"/>
                                          </p:stCondLst>
                                        </p:cTn>
                                        <p:tgtEl>
                                          <p:spTgt spid="9"/>
                                        </p:tgtEl>
                                        <p:attrNameLst>
                                          <p:attrName>style.visibility</p:attrName>
                                        </p:attrNameLst>
                                      </p:cBhvr>
                                      <p:to>
                                        <p:strVal val="visible"/>
                                      </p:to>
                                    </p:set>
                                    <p:anim calcmode="lin" valueType="num">
                                      <p:cBhvr additive="base">
                                        <p:cTn id="32" dur="750"/>
                                        <p:tgtEl>
                                          <p:spTgt spid="9"/>
                                        </p:tgtEl>
                                        <p:attrNameLst>
                                          <p:attrName>ppt_y</p:attrName>
                                        </p:attrNameLst>
                                      </p:cBhvr>
                                      <p:tavLst>
                                        <p:tav tm="0">
                                          <p:val>
                                            <p:strVal val="#ppt_y+#ppt_h*1.125000"/>
                                          </p:val>
                                        </p:tav>
                                        <p:tav tm="100000">
                                          <p:val>
                                            <p:strVal val="#ppt_y"/>
                                          </p:val>
                                        </p:tav>
                                      </p:tavLst>
                                    </p:anim>
                                    <p:animEffect transition="in" filter="wipe(up)">
                                      <p:cBhvr>
                                        <p:cTn id="33" dur="750"/>
                                        <p:tgtEl>
                                          <p:spTgt spid="9"/>
                                        </p:tgtEl>
                                      </p:cBhvr>
                                    </p:animEffect>
                                  </p:childTnLst>
                                </p:cTn>
                              </p:par>
                            </p:childTnLst>
                          </p:cTn>
                        </p:par>
                        <p:par>
                          <p:cTn id="34" fill="hold">
                            <p:stCondLst>
                              <p:cond delay="1400"/>
                            </p:stCondLst>
                            <p:childTnLst>
                              <p:par>
                                <p:cTn id="35" presetID="12" presetClass="entr" presetSubtype="4" fill="hold" grpId="0" nodeType="afterEffect">
                                  <p:stCondLst>
                                    <p:cond delay="0"/>
                                  </p:stCondLst>
                                  <p:iterate type="lt">
                                    <p:tmPct val="10000"/>
                                  </p:iterate>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750"/>
                                        <p:tgtEl>
                                          <p:spTgt spid="10"/>
                                        </p:tgtEl>
                                        <p:attrNameLst>
                                          <p:attrName>ppt_y</p:attrName>
                                        </p:attrNameLst>
                                      </p:cBhvr>
                                      <p:tavLst>
                                        <p:tav tm="0">
                                          <p:val>
                                            <p:strVal val="#ppt_y+#ppt_h*1.125000"/>
                                          </p:val>
                                        </p:tav>
                                        <p:tav tm="100000">
                                          <p:val>
                                            <p:strVal val="#ppt_y"/>
                                          </p:val>
                                        </p:tav>
                                      </p:tavLst>
                                    </p:anim>
                                    <p:animEffect transition="in" filter="wipe(up)">
                                      <p:cBhvr>
                                        <p:cTn id="38"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remove" display="0">
                  <p:stCondLst>
                    <p:cond delay="indefinite"/>
                  </p:stCondLst>
                  <p:endCondLst>
                    <p:cond evt="onStopAudio" delay="0">
                      <p:tgtEl>
                        <p:sldTgt/>
                      </p:tgtEl>
                    </p:cond>
                  </p:endCondLst>
                </p:cTn>
                <p:tgtEl>
                  <p:spTgt spid="2"/>
                </p:tgtEl>
              </p:cMediaNode>
            </p:audio>
          </p:childTnLst>
        </p:cTn>
      </p:par>
    </p:tnLst>
    <p:bldLst>
      <p:bldP spid="16" grpId="0"/>
      <p:bldP spid="17" grpId="0"/>
      <p:bldP spid="19"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183"/>
          <p:cNvGrpSpPr>
            <a:grpSpLocks/>
          </p:cNvGrpSpPr>
          <p:nvPr/>
        </p:nvGrpSpPr>
        <p:grpSpPr bwMode="auto">
          <a:xfrm>
            <a:off x="1964879" y="2968253"/>
            <a:ext cx="3806834" cy="2532604"/>
            <a:chOff x="2462" y="1898"/>
            <a:chExt cx="2641" cy="1757"/>
          </a:xfrm>
        </p:grpSpPr>
        <p:sp>
          <p:nvSpPr>
            <p:cNvPr id="75" name="Freeform 7"/>
            <p:cNvSpPr>
              <a:spLocks/>
            </p:cNvSpPr>
            <p:nvPr/>
          </p:nvSpPr>
          <p:spPr bwMode="auto">
            <a:xfrm>
              <a:off x="2462" y="2543"/>
              <a:ext cx="1339" cy="1112"/>
            </a:xfrm>
            <a:custGeom>
              <a:avLst/>
              <a:gdLst>
                <a:gd name="T0" fmla="*/ 26 w 1339"/>
                <a:gd name="T1" fmla="*/ 229 h 1112"/>
                <a:gd name="T2" fmla="*/ 1339 w 1339"/>
                <a:gd name="T3" fmla="*/ 1112 h 1112"/>
                <a:gd name="T4" fmla="*/ 1339 w 1339"/>
                <a:gd name="T5" fmla="*/ 864 h 1112"/>
                <a:gd name="T6" fmla="*/ 0 w 1339"/>
                <a:gd name="T7" fmla="*/ 0 h 1112"/>
                <a:gd name="T8" fmla="*/ 26 w 1339"/>
                <a:gd name="T9" fmla="*/ 229 h 1112"/>
              </a:gdLst>
              <a:ahLst/>
              <a:cxnLst>
                <a:cxn ang="0">
                  <a:pos x="T0" y="T1"/>
                </a:cxn>
                <a:cxn ang="0">
                  <a:pos x="T2" y="T3"/>
                </a:cxn>
                <a:cxn ang="0">
                  <a:pos x="T4" y="T5"/>
                </a:cxn>
                <a:cxn ang="0">
                  <a:pos x="T6" y="T7"/>
                </a:cxn>
                <a:cxn ang="0">
                  <a:pos x="T8" y="T9"/>
                </a:cxn>
              </a:cxnLst>
              <a:rect l="0" t="0" r="r" b="b"/>
              <a:pathLst>
                <a:path w="1339" h="1112">
                  <a:moveTo>
                    <a:pt x="26" y="229"/>
                  </a:moveTo>
                  <a:lnTo>
                    <a:pt x="1339" y="1112"/>
                  </a:lnTo>
                  <a:lnTo>
                    <a:pt x="1339" y="864"/>
                  </a:lnTo>
                  <a:lnTo>
                    <a:pt x="0" y="0"/>
                  </a:lnTo>
                  <a:lnTo>
                    <a:pt x="26" y="229"/>
                  </a:lnTo>
                  <a:close/>
                </a:path>
              </a:pathLst>
            </a:custGeom>
            <a:solidFill>
              <a:schemeClr val="tx1">
                <a:lumMod val="65000"/>
                <a:lumOff val="35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Freeform 8"/>
            <p:cNvSpPr>
              <a:spLocks/>
            </p:cNvSpPr>
            <p:nvPr/>
          </p:nvSpPr>
          <p:spPr bwMode="auto">
            <a:xfrm>
              <a:off x="3801" y="2529"/>
              <a:ext cx="1302" cy="1126"/>
            </a:xfrm>
            <a:custGeom>
              <a:avLst/>
              <a:gdLst>
                <a:gd name="T0" fmla="*/ 0 w 1302"/>
                <a:gd name="T1" fmla="*/ 878 h 1126"/>
                <a:gd name="T2" fmla="*/ 0 w 1302"/>
                <a:gd name="T3" fmla="*/ 1126 h 1126"/>
                <a:gd name="T4" fmla="*/ 1273 w 1302"/>
                <a:gd name="T5" fmla="*/ 229 h 1126"/>
                <a:gd name="T6" fmla="*/ 1302 w 1302"/>
                <a:gd name="T7" fmla="*/ 0 h 1126"/>
                <a:gd name="T8" fmla="*/ 0 w 1302"/>
                <a:gd name="T9" fmla="*/ 878 h 1126"/>
              </a:gdLst>
              <a:ahLst/>
              <a:cxnLst>
                <a:cxn ang="0">
                  <a:pos x="T0" y="T1"/>
                </a:cxn>
                <a:cxn ang="0">
                  <a:pos x="T2" y="T3"/>
                </a:cxn>
                <a:cxn ang="0">
                  <a:pos x="T4" y="T5"/>
                </a:cxn>
                <a:cxn ang="0">
                  <a:pos x="T6" y="T7"/>
                </a:cxn>
                <a:cxn ang="0">
                  <a:pos x="T8" y="T9"/>
                </a:cxn>
              </a:cxnLst>
              <a:rect l="0" t="0" r="r" b="b"/>
              <a:pathLst>
                <a:path w="1302" h="1126">
                  <a:moveTo>
                    <a:pt x="0" y="878"/>
                  </a:moveTo>
                  <a:lnTo>
                    <a:pt x="0" y="1126"/>
                  </a:lnTo>
                  <a:lnTo>
                    <a:pt x="1273" y="229"/>
                  </a:lnTo>
                  <a:lnTo>
                    <a:pt x="1302" y="0"/>
                  </a:lnTo>
                  <a:lnTo>
                    <a:pt x="0" y="878"/>
                  </a:lnTo>
                  <a:close/>
                </a:path>
              </a:pathLst>
            </a:custGeom>
            <a:solidFill>
              <a:schemeClr val="tx1">
                <a:lumMod val="75000"/>
                <a:lumOff val="25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Freeform 9"/>
            <p:cNvSpPr>
              <a:spLocks/>
            </p:cNvSpPr>
            <p:nvPr/>
          </p:nvSpPr>
          <p:spPr bwMode="auto">
            <a:xfrm>
              <a:off x="2462" y="1898"/>
              <a:ext cx="2641" cy="1509"/>
            </a:xfrm>
            <a:custGeom>
              <a:avLst/>
              <a:gdLst>
                <a:gd name="T0" fmla="*/ 1309 w 2641"/>
                <a:gd name="T1" fmla="*/ 0 h 1509"/>
                <a:gd name="T2" fmla="*/ 0 w 2641"/>
                <a:gd name="T3" fmla="*/ 645 h 1509"/>
                <a:gd name="T4" fmla="*/ 1339 w 2641"/>
                <a:gd name="T5" fmla="*/ 1509 h 1509"/>
                <a:gd name="T6" fmla="*/ 2641 w 2641"/>
                <a:gd name="T7" fmla="*/ 631 h 1509"/>
                <a:gd name="T8" fmla="*/ 1309 w 2641"/>
                <a:gd name="T9" fmla="*/ 0 h 1509"/>
              </a:gdLst>
              <a:ahLst/>
              <a:cxnLst>
                <a:cxn ang="0">
                  <a:pos x="T0" y="T1"/>
                </a:cxn>
                <a:cxn ang="0">
                  <a:pos x="T2" y="T3"/>
                </a:cxn>
                <a:cxn ang="0">
                  <a:pos x="T4" y="T5"/>
                </a:cxn>
                <a:cxn ang="0">
                  <a:pos x="T6" y="T7"/>
                </a:cxn>
                <a:cxn ang="0">
                  <a:pos x="T8" y="T9"/>
                </a:cxn>
              </a:cxnLst>
              <a:rect l="0" t="0" r="r" b="b"/>
              <a:pathLst>
                <a:path w="2641" h="1509">
                  <a:moveTo>
                    <a:pt x="1309" y="0"/>
                  </a:moveTo>
                  <a:lnTo>
                    <a:pt x="0" y="645"/>
                  </a:lnTo>
                  <a:lnTo>
                    <a:pt x="1339" y="1509"/>
                  </a:lnTo>
                  <a:lnTo>
                    <a:pt x="2641" y="631"/>
                  </a:lnTo>
                  <a:lnTo>
                    <a:pt x="1309" y="0"/>
                  </a:lnTo>
                  <a:close/>
                </a:path>
              </a:pathLst>
            </a:custGeom>
            <a:gradFill rotWithShape="1">
              <a:gsLst>
                <a:gs pos="0">
                  <a:srgbClr val="B0B0B0"/>
                </a:gs>
                <a:gs pos="100000">
                  <a:srgbClr val="828282"/>
                </a:gs>
              </a:gsLst>
              <a:lin ang="2700000" scaled="1"/>
            </a:gra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1" name="Group 197"/>
          <p:cNvGrpSpPr>
            <a:grpSpLocks/>
          </p:cNvGrpSpPr>
          <p:nvPr/>
        </p:nvGrpSpPr>
        <p:grpSpPr bwMode="auto">
          <a:xfrm>
            <a:off x="3127916" y="2770578"/>
            <a:ext cx="1491886" cy="1122881"/>
            <a:chOff x="3260" y="1752"/>
            <a:chExt cx="1035" cy="779"/>
          </a:xfrm>
        </p:grpSpPr>
        <p:grpSp>
          <p:nvGrpSpPr>
            <p:cNvPr id="70" name="Group 194"/>
            <p:cNvGrpSpPr>
              <a:grpSpLocks/>
            </p:cNvGrpSpPr>
            <p:nvPr/>
          </p:nvGrpSpPr>
          <p:grpSpPr bwMode="auto">
            <a:xfrm>
              <a:off x="3260" y="1752"/>
              <a:ext cx="1035" cy="779"/>
              <a:chOff x="3260" y="1752"/>
              <a:chExt cx="1035" cy="779"/>
            </a:xfrm>
          </p:grpSpPr>
          <p:sp>
            <p:nvSpPr>
              <p:cNvPr id="72" name="Freeform 10"/>
              <p:cNvSpPr>
                <a:spLocks/>
              </p:cNvSpPr>
              <p:nvPr/>
            </p:nvSpPr>
            <p:spPr bwMode="auto">
              <a:xfrm>
                <a:off x="3260" y="1995"/>
                <a:ext cx="525" cy="536"/>
              </a:xfrm>
              <a:custGeom>
                <a:avLst/>
                <a:gdLst>
                  <a:gd name="T0" fmla="*/ 525 w 525"/>
                  <a:gd name="T1" fmla="*/ 536 h 536"/>
                  <a:gd name="T2" fmla="*/ 525 w 525"/>
                  <a:gd name="T3" fmla="*/ 272 h 536"/>
                  <a:gd name="T4" fmla="*/ 0 w 525"/>
                  <a:gd name="T5" fmla="*/ 0 h 536"/>
                  <a:gd name="T6" fmla="*/ 12 w 525"/>
                  <a:gd name="T7" fmla="*/ 255 h 536"/>
                  <a:gd name="T8" fmla="*/ 525 w 525"/>
                  <a:gd name="T9" fmla="*/ 536 h 536"/>
                </a:gdLst>
                <a:ahLst/>
                <a:cxnLst>
                  <a:cxn ang="0">
                    <a:pos x="T0" y="T1"/>
                  </a:cxn>
                  <a:cxn ang="0">
                    <a:pos x="T2" y="T3"/>
                  </a:cxn>
                  <a:cxn ang="0">
                    <a:pos x="T4" y="T5"/>
                  </a:cxn>
                  <a:cxn ang="0">
                    <a:pos x="T6" y="T7"/>
                  </a:cxn>
                  <a:cxn ang="0">
                    <a:pos x="T8" y="T9"/>
                  </a:cxn>
                </a:cxnLst>
                <a:rect l="0" t="0" r="r" b="b"/>
                <a:pathLst>
                  <a:path w="525" h="536">
                    <a:moveTo>
                      <a:pt x="525" y="536"/>
                    </a:moveTo>
                    <a:lnTo>
                      <a:pt x="525" y="272"/>
                    </a:lnTo>
                    <a:lnTo>
                      <a:pt x="0" y="0"/>
                    </a:lnTo>
                    <a:lnTo>
                      <a:pt x="12" y="255"/>
                    </a:lnTo>
                    <a:lnTo>
                      <a:pt x="525" y="536"/>
                    </a:lnTo>
                    <a:close/>
                  </a:path>
                </a:pathLst>
              </a:custGeom>
              <a:solidFill>
                <a:schemeClr val="accent2">
                  <a:lumMod val="75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Freeform 11"/>
              <p:cNvSpPr>
                <a:spLocks/>
              </p:cNvSpPr>
              <p:nvPr/>
            </p:nvSpPr>
            <p:spPr bwMode="auto">
              <a:xfrm>
                <a:off x="3785" y="1990"/>
                <a:ext cx="510" cy="541"/>
              </a:xfrm>
              <a:custGeom>
                <a:avLst/>
                <a:gdLst>
                  <a:gd name="T0" fmla="*/ 510 w 510"/>
                  <a:gd name="T1" fmla="*/ 0 h 541"/>
                  <a:gd name="T2" fmla="*/ 0 w 510"/>
                  <a:gd name="T3" fmla="*/ 277 h 541"/>
                  <a:gd name="T4" fmla="*/ 0 w 510"/>
                  <a:gd name="T5" fmla="*/ 541 h 541"/>
                  <a:gd name="T6" fmla="*/ 498 w 510"/>
                  <a:gd name="T7" fmla="*/ 255 h 541"/>
                  <a:gd name="T8" fmla="*/ 510 w 510"/>
                  <a:gd name="T9" fmla="*/ 0 h 541"/>
                </a:gdLst>
                <a:ahLst/>
                <a:cxnLst>
                  <a:cxn ang="0">
                    <a:pos x="T0" y="T1"/>
                  </a:cxn>
                  <a:cxn ang="0">
                    <a:pos x="T2" y="T3"/>
                  </a:cxn>
                  <a:cxn ang="0">
                    <a:pos x="T4" y="T5"/>
                  </a:cxn>
                  <a:cxn ang="0">
                    <a:pos x="T6" y="T7"/>
                  </a:cxn>
                  <a:cxn ang="0">
                    <a:pos x="T8" y="T9"/>
                  </a:cxn>
                </a:cxnLst>
                <a:rect l="0" t="0" r="r" b="b"/>
                <a:pathLst>
                  <a:path w="510" h="541">
                    <a:moveTo>
                      <a:pt x="510" y="0"/>
                    </a:moveTo>
                    <a:lnTo>
                      <a:pt x="0" y="277"/>
                    </a:lnTo>
                    <a:lnTo>
                      <a:pt x="0" y="541"/>
                    </a:lnTo>
                    <a:lnTo>
                      <a:pt x="498" y="255"/>
                    </a:lnTo>
                    <a:lnTo>
                      <a:pt x="510" y="0"/>
                    </a:lnTo>
                    <a:close/>
                  </a:path>
                </a:pathLst>
              </a:custGeom>
              <a:gradFill rotWithShape="1">
                <a:gsLst>
                  <a:gs pos="0">
                    <a:srgbClr val="5E5E5E"/>
                  </a:gs>
                  <a:gs pos="100000">
                    <a:srgbClr val="7F7F7F"/>
                  </a:gs>
                </a:gsLst>
                <a:lin ang="5400000" scaled="1"/>
              </a:gra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Freeform 12"/>
              <p:cNvSpPr>
                <a:spLocks/>
              </p:cNvSpPr>
              <p:nvPr/>
            </p:nvSpPr>
            <p:spPr bwMode="auto">
              <a:xfrm>
                <a:off x="3260" y="1752"/>
                <a:ext cx="1035" cy="515"/>
              </a:xfrm>
              <a:custGeom>
                <a:avLst/>
                <a:gdLst>
                  <a:gd name="T0" fmla="*/ 1035 w 1035"/>
                  <a:gd name="T1" fmla="*/ 238 h 515"/>
                  <a:gd name="T2" fmla="*/ 513 w 1035"/>
                  <a:gd name="T3" fmla="*/ 0 h 515"/>
                  <a:gd name="T4" fmla="*/ 0 w 1035"/>
                  <a:gd name="T5" fmla="*/ 243 h 515"/>
                  <a:gd name="T6" fmla="*/ 525 w 1035"/>
                  <a:gd name="T7" fmla="*/ 515 h 515"/>
                  <a:gd name="T8" fmla="*/ 1035 w 1035"/>
                  <a:gd name="T9" fmla="*/ 238 h 515"/>
                </a:gdLst>
                <a:ahLst/>
                <a:cxnLst>
                  <a:cxn ang="0">
                    <a:pos x="T0" y="T1"/>
                  </a:cxn>
                  <a:cxn ang="0">
                    <a:pos x="T2" y="T3"/>
                  </a:cxn>
                  <a:cxn ang="0">
                    <a:pos x="T4" y="T5"/>
                  </a:cxn>
                  <a:cxn ang="0">
                    <a:pos x="T6" y="T7"/>
                  </a:cxn>
                  <a:cxn ang="0">
                    <a:pos x="T8" y="T9"/>
                  </a:cxn>
                </a:cxnLst>
                <a:rect l="0" t="0" r="r" b="b"/>
                <a:pathLst>
                  <a:path w="1035" h="515">
                    <a:moveTo>
                      <a:pt x="1035" y="238"/>
                    </a:moveTo>
                    <a:lnTo>
                      <a:pt x="513" y="0"/>
                    </a:lnTo>
                    <a:lnTo>
                      <a:pt x="0" y="243"/>
                    </a:lnTo>
                    <a:lnTo>
                      <a:pt x="525" y="515"/>
                    </a:lnTo>
                    <a:lnTo>
                      <a:pt x="1035" y="238"/>
                    </a:lnTo>
                    <a:close/>
                  </a:path>
                </a:pathLst>
              </a:custGeom>
              <a:solidFill>
                <a:schemeClr val="accent2"/>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1" name="Text Box 27"/>
            <p:cNvSpPr txBox="1">
              <a:spLocks noChangeArrowheads="1"/>
            </p:cNvSpPr>
            <p:nvPr/>
          </p:nvSpPr>
          <p:spPr bwMode="auto">
            <a:xfrm>
              <a:off x="3432" y="1895"/>
              <a:ext cx="739" cy="164"/>
            </a:xfrm>
            <a:prstGeom prst="rect">
              <a:avLst/>
            </a:prstGeom>
            <a:noFill/>
            <a:ln>
              <a:noFill/>
            </a:ln>
            <a:effectLst/>
            <a:extLst>
              <a:ext uri="{909E8E84-426E-40DD-AFC4-6F175D3DCCD1}">
                <a14:hiddenFill xmlns:a14="http://schemas.microsoft.com/office/drawing/2010/main">
                  <a:solidFill>
                    <a:srgbClr val="3B3B3B"/>
                  </a:solidFill>
                </a14:hiddenFill>
              </a:ext>
              <a:ext uri="{91240B29-F687-4F45-9708-019B960494DF}">
                <a14:hiddenLine xmlns:a14="http://schemas.microsoft.com/office/drawing/2010/main" w="31750"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spAutoFit/>
              <a:flatTx/>
            </a:bodyPr>
            <a:lstStyle/>
            <a:p>
              <a:pPr algn="ctr" defTabSz="830153">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grpSp>
      <p:grpSp>
        <p:nvGrpSpPr>
          <p:cNvPr id="52" name="Group 196"/>
          <p:cNvGrpSpPr>
            <a:grpSpLocks/>
          </p:cNvGrpSpPr>
          <p:nvPr/>
        </p:nvGrpSpPr>
        <p:grpSpPr bwMode="auto">
          <a:xfrm>
            <a:off x="2009566" y="3105649"/>
            <a:ext cx="1589904" cy="1239636"/>
            <a:chOff x="2670" y="2002"/>
            <a:chExt cx="1103" cy="860"/>
          </a:xfrm>
        </p:grpSpPr>
        <p:grpSp>
          <p:nvGrpSpPr>
            <p:cNvPr id="65" name="Group 193"/>
            <p:cNvGrpSpPr>
              <a:grpSpLocks/>
            </p:cNvGrpSpPr>
            <p:nvPr/>
          </p:nvGrpSpPr>
          <p:grpSpPr bwMode="auto">
            <a:xfrm>
              <a:off x="2670" y="2002"/>
              <a:ext cx="1103" cy="860"/>
              <a:chOff x="2670" y="2002"/>
              <a:chExt cx="1103" cy="860"/>
            </a:xfrm>
          </p:grpSpPr>
          <p:sp>
            <p:nvSpPr>
              <p:cNvPr id="67" name="Freeform 13"/>
              <p:cNvSpPr>
                <a:spLocks/>
              </p:cNvSpPr>
              <p:nvPr/>
            </p:nvSpPr>
            <p:spPr bwMode="auto">
              <a:xfrm>
                <a:off x="2670" y="2278"/>
                <a:ext cx="534" cy="584"/>
              </a:xfrm>
              <a:custGeom>
                <a:avLst/>
                <a:gdLst>
                  <a:gd name="T0" fmla="*/ 534 w 534"/>
                  <a:gd name="T1" fmla="*/ 584 h 584"/>
                  <a:gd name="T2" fmla="*/ 519 w 534"/>
                  <a:gd name="T3" fmla="*/ 307 h 584"/>
                  <a:gd name="T4" fmla="*/ 0 w 534"/>
                  <a:gd name="T5" fmla="*/ 0 h 584"/>
                  <a:gd name="T6" fmla="*/ 23 w 534"/>
                  <a:gd name="T7" fmla="*/ 265 h 584"/>
                  <a:gd name="T8" fmla="*/ 534 w 534"/>
                  <a:gd name="T9" fmla="*/ 584 h 584"/>
                </a:gdLst>
                <a:ahLst/>
                <a:cxnLst>
                  <a:cxn ang="0">
                    <a:pos x="T0" y="T1"/>
                  </a:cxn>
                  <a:cxn ang="0">
                    <a:pos x="T2" y="T3"/>
                  </a:cxn>
                  <a:cxn ang="0">
                    <a:pos x="T4" y="T5"/>
                  </a:cxn>
                  <a:cxn ang="0">
                    <a:pos x="T6" y="T7"/>
                  </a:cxn>
                  <a:cxn ang="0">
                    <a:pos x="T8" y="T9"/>
                  </a:cxn>
                </a:cxnLst>
                <a:rect l="0" t="0" r="r" b="b"/>
                <a:pathLst>
                  <a:path w="534" h="584">
                    <a:moveTo>
                      <a:pt x="534" y="584"/>
                    </a:moveTo>
                    <a:lnTo>
                      <a:pt x="519" y="307"/>
                    </a:lnTo>
                    <a:lnTo>
                      <a:pt x="0" y="0"/>
                    </a:lnTo>
                    <a:lnTo>
                      <a:pt x="23" y="265"/>
                    </a:lnTo>
                    <a:lnTo>
                      <a:pt x="534" y="584"/>
                    </a:lnTo>
                    <a:close/>
                  </a:path>
                </a:pathLst>
              </a:custGeom>
              <a:solidFill>
                <a:schemeClr val="accent1">
                  <a:lumMod val="75000"/>
                </a:schemeClr>
              </a:solidFill>
              <a:ln>
                <a:noFill/>
              </a:ln>
              <a:effectLst/>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Freeform 14"/>
              <p:cNvSpPr>
                <a:spLocks/>
              </p:cNvSpPr>
              <p:nvPr/>
            </p:nvSpPr>
            <p:spPr bwMode="auto">
              <a:xfrm>
                <a:off x="3189" y="2271"/>
                <a:ext cx="584" cy="591"/>
              </a:xfrm>
              <a:custGeom>
                <a:avLst/>
                <a:gdLst>
                  <a:gd name="T0" fmla="*/ 15 w 584"/>
                  <a:gd name="T1" fmla="*/ 591 h 591"/>
                  <a:gd name="T2" fmla="*/ 584 w 584"/>
                  <a:gd name="T3" fmla="*/ 265 h 591"/>
                  <a:gd name="T4" fmla="*/ 584 w 584"/>
                  <a:gd name="T5" fmla="*/ 0 h 591"/>
                  <a:gd name="T6" fmla="*/ 0 w 584"/>
                  <a:gd name="T7" fmla="*/ 314 h 591"/>
                  <a:gd name="T8" fmla="*/ 15 w 584"/>
                  <a:gd name="T9" fmla="*/ 591 h 591"/>
                </a:gdLst>
                <a:ahLst/>
                <a:cxnLst>
                  <a:cxn ang="0">
                    <a:pos x="T0" y="T1"/>
                  </a:cxn>
                  <a:cxn ang="0">
                    <a:pos x="T2" y="T3"/>
                  </a:cxn>
                  <a:cxn ang="0">
                    <a:pos x="T4" y="T5"/>
                  </a:cxn>
                  <a:cxn ang="0">
                    <a:pos x="T6" y="T7"/>
                  </a:cxn>
                  <a:cxn ang="0">
                    <a:pos x="T8" y="T9"/>
                  </a:cxn>
                </a:cxnLst>
                <a:rect l="0" t="0" r="r" b="b"/>
                <a:pathLst>
                  <a:path w="584" h="591">
                    <a:moveTo>
                      <a:pt x="15" y="591"/>
                    </a:moveTo>
                    <a:lnTo>
                      <a:pt x="584" y="265"/>
                    </a:lnTo>
                    <a:lnTo>
                      <a:pt x="584" y="0"/>
                    </a:lnTo>
                    <a:lnTo>
                      <a:pt x="0" y="314"/>
                    </a:lnTo>
                    <a:lnTo>
                      <a:pt x="15" y="591"/>
                    </a:lnTo>
                    <a:close/>
                  </a:path>
                </a:pathLst>
              </a:custGeom>
              <a:solidFill>
                <a:schemeClr val="accent1">
                  <a:lumMod val="60000"/>
                  <a:lumOff val="40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Freeform 15"/>
              <p:cNvSpPr>
                <a:spLocks/>
              </p:cNvSpPr>
              <p:nvPr/>
            </p:nvSpPr>
            <p:spPr bwMode="auto">
              <a:xfrm>
                <a:off x="2670" y="2002"/>
                <a:ext cx="1103" cy="583"/>
              </a:xfrm>
              <a:custGeom>
                <a:avLst/>
                <a:gdLst>
                  <a:gd name="T0" fmla="*/ 579 w 1103"/>
                  <a:gd name="T1" fmla="*/ 0 h 583"/>
                  <a:gd name="T2" fmla="*/ 0 w 1103"/>
                  <a:gd name="T3" fmla="*/ 276 h 583"/>
                  <a:gd name="T4" fmla="*/ 519 w 1103"/>
                  <a:gd name="T5" fmla="*/ 583 h 583"/>
                  <a:gd name="T6" fmla="*/ 1103 w 1103"/>
                  <a:gd name="T7" fmla="*/ 269 h 583"/>
                  <a:gd name="T8" fmla="*/ 579 w 1103"/>
                  <a:gd name="T9" fmla="*/ 0 h 583"/>
                </a:gdLst>
                <a:ahLst/>
                <a:cxnLst>
                  <a:cxn ang="0">
                    <a:pos x="T0" y="T1"/>
                  </a:cxn>
                  <a:cxn ang="0">
                    <a:pos x="T2" y="T3"/>
                  </a:cxn>
                  <a:cxn ang="0">
                    <a:pos x="T4" y="T5"/>
                  </a:cxn>
                  <a:cxn ang="0">
                    <a:pos x="T6" y="T7"/>
                  </a:cxn>
                  <a:cxn ang="0">
                    <a:pos x="T8" y="T9"/>
                  </a:cxn>
                </a:cxnLst>
                <a:rect l="0" t="0" r="r" b="b"/>
                <a:pathLst>
                  <a:path w="1103" h="583">
                    <a:moveTo>
                      <a:pt x="579" y="0"/>
                    </a:moveTo>
                    <a:lnTo>
                      <a:pt x="0" y="276"/>
                    </a:lnTo>
                    <a:lnTo>
                      <a:pt x="519" y="583"/>
                    </a:lnTo>
                    <a:lnTo>
                      <a:pt x="1103" y="269"/>
                    </a:lnTo>
                    <a:lnTo>
                      <a:pt x="579" y="0"/>
                    </a:lnTo>
                    <a:close/>
                  </a:path>
                </a:pathLst>
              </a:custGeom>
              <a:solidFill>
                <a:schemeClr val="accent1"/>
              </a:solidFill>
              <a:ln>
                <a:noFill/>
              </a:ln>
              <a:effectLst/>
              <a:extLs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6" name="Text Box 30"/>
            <p:cNvSpPr txBox="1">
              <a:spLocks noChangeArrowheads="1"/>
            </p:cNvSpPr>
            <p:nvPr/>
          </p:nvSpPr>
          <p:spPr bwMode="auto">
            <a:xfrm>
              <a:off x="2965" y="2177"/>
              <a:ext cx="496" cy="164"/>
            </a:xfrm>
            <a:prstGeom prst="rect">
              <a:avLst/>
            </a:prstGeom>
            <a:noFill/>
            <a:ln>
              <a:noFill/>
            </a:ln>
            <a:effectLst/>
            <a:extLst>
              <a:ext uri="{909E8E84-426E-40DD-AFC4-6F175D3DCCD1}">
                <a14:hiddenFill xmlns:a14="http://schemas.microsoft.com/office/drawing/2010/main">
                  <a:solidFill>
                    <a:srgbClr val="3B3B3B"/>
                  </a:solidFill>
                </a14:hiddenFill>
              </a:ext>
              <a:ext uri="{91240B29-F687-4F45-9708-019B960494DF}">
                <a14:hiddenLine xmlns:a14="http://schemas.microsoft.com/office/drawing/2010/main" w="31750"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spAutoFit/>
              <a:flatTx/>
            </a:bodyPr>
            <a:lstStyle/>
            <a:p>
              <a:pPr algn="ctr" defTabSz="830153">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grpSp>
      <p:grpSp>
        <p:nvGrpSpPr>
          <p:cNvPr id="53" name="Group 195"/>
          <p:cNvGrpSpPr>
            <a:grpSpLocks/>
          </p:cNvGrpSpPr>
          <p:nvPr/>
        </p:nvGrpSpPr>
        <p:grpSpPr bwMode="auto">
          <a:xfrm>
            <a:off x="3884873" y="3110952"/>
            <a:ext cx="1589905" cy="1236751"/>
            <a:chOff x="3794" y="1997"/>
            <a:chExt cx="1103" cy="858"/>
          </a:xfrm>
        </p:grpSpPr>
        <p:grpSp>
          <p:nvGrpSpPr>
            <p:cNvPr id="60" name="Group 187"/>
            <p:cNvGrpSpPr>
              <a:grpSpLocks/>
            </p:cNvGrpSpPr>
            <p:nvPr/>
          </p:nvGrpSpPr>
          <p:grpSpPr bwMode="auto">
            <a:xfrm>
              <a:off x="3794" y="1997"/>
              <a:ext cx="1103" cy="858"/>
              <a:chOff x="3794" y="1997"/>
              <a:chExt cx="1103" cy="858"/>
            </a:xfrm>
          </p:grpSpPr>
          <p:sp>
            <p:nvSpPr>
              <p:cNvPr id="62" name="Freeform 16"/>
              <p:cNvSpPr>
                <a:spLocks/>
              </p:cNvSpPr>
              <p:nvPr/>
            </p:nvSpPr>
            <p:spPr bwMode="auto">
              <a:xfrm>
                <a:off x="4378" y="2267"/>
                <a:ext cx="519" cy="588"/>
              </a:xfrm>
              <a:custGeom>
                <a:avLst/>
                <a:gdLst>
                  <a:gd name="T0" fmla="*/ 493 w 519"/>
                  <a:gd name="T1" fmla="*/ 264 h 588"/>
                  <a:gd name="T2" fmla="*/ 519 w 519"/>
                  <a:gd name="T3" fmla="*/ 0 h 588"/>
                  <a:gd name="T4" fmla="*/ 14 w 519"/>
                  <a:gd name="T5" fmla="*/ 314 h 588"/>
                  <a:gd name="T6" fmla="*/ 0 w 519"/>
                  <a:gd name="T7" fmla="*/ 588 h 588"/>
                  <a:gd name="T8" fmla="*/ 493 w 519"/>
                  <a:gd name="T9" fmla="*/ 264 h 588"/>
                </a:gdLst>
                <a:ahLst/>
                <a:cxnLst>
                  <a:cxn ang="0">
                    <a:pos x="T0" y="T1"/>
                  </a:cxn>
                  <a:cxn ang="0">
                    <a:pos x="T2" y="T3"/>
                  </a:cxn>
                  <a:cxn ang="0">
                    <a:pos x="T4" y="T5"/>
                  </a:cxn>
                  <a:cxn ang="0">
                    <a:pos x="T6" y="T7"/>
                  </a:cxn>
                  <a:cxn ang="0">
                    <a:pos x="T8" y="T9"/>
                  </a:cxn>
                </a:cxnLst>
                <a:rect l="0" t="0" r="r" b="b"/>
                <a:pathLst>
                  <a:path w="519" h="588">
                    <a:moveTo>
                      <a:pt x="493" y="264"/>
                    </a:moveTo>
                    <a:lnTo>
                      <a:pt x="519" y="0"/>
                    </a:lnTo>
                    <a:lnTo>
                      <a:pt x="14" y="314"/>
                    </a:lnTo>
                    <a:lnTo>
                      <a:pt x="0" y="588"/>
                    </a:lnTo>
                    <a:lnTo>
                      <a:pt x="493" y="264"/>
                    </a:lnTo>
                    <a:close/>
                  </a:path>
                </a:pathLst>
              </a:custGeom>
              <a:solidFill>
                <a:schemeClr val="accent3">
                  <a:lumMod val="75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Freeform 17"/>
              <p:cNvSpPr>
                <a:spLocks/>
              </p:cNvSpPr>
              <p:nvPr/>
            </p:nvSpPr>
            <p:spPr bwMode="auto">
              <a:xfrm>
                <a:off x="3794" y="2271"/>
                <a:ext cx="598" cy="584"/>
              </a:xfrm>
              <a:custGeom>
                <a:avLst/>
                <a:gdLst>
                  <a:gd name="T0" fmla="*/ 2 w 598"/>
                  <a:gd name="T1" fmla="*/ 0 h 584"/>
                  <a:gd name="T2" fmla="*/ 0 w 598"/>
                  <a:gd name="T3" fmla="*/ 265 h 584"/>
                  <a:gd name="T4" fmla="*/ 584 w 598"/>
                  <a:gd name="T5" fmla="*/ 584 h 584"/>
                  <a:gd name="T6" fmla="*/ 598 w 598"/>
                  <a:gd name="T7" fmla="*/ 310 h 584"/>
                  <a:gd name="T8" fmla="*/ 2 w 598"/>
                  <a:gd name="T9" fmla="*/ 0 h 584"/>
                </a:gdLst>
                <a:ahLst/>
                <a:cxnLst>
                  <a:cxn ang="0">
                    <a:pos x="T0" y="T1"/>
                  </a:cxn>
                  <a:cxn ang="0">
                    <a:pos x="T2" y="T3"/>
                  </a:cxn>
                  <a:cxn ang="0">
                    <a:pos x="T4" y="T5"/>
                  </a:cxn>
                  <a:cxn ang="0">
                    <a:pos x="T6" y="T7"/>
                  </a:cxn>
                  <a:cxn ang="0">
                    <a:pos x="T8" y="T9"/>
                  </a:cxn>
                </a:cxnLst>
                <a:rect l="0" t="0" r="r" b="b"/>
                <a:pathLst>
                  <a:path w="598" h="584">
                    <a:moveTo>
                      <a:pt x="2" y="0"/>
                    </a:moveTo>
                    <a:lnTo>
                      <a:pt x="0" y="265"/>
                    </a:lnTo>
                    <a:lnTo>
                      <a:pt x="584" y="584"/>
                    </a:lnTo>
                    <a:lnTo>
                      <a:pt x="598" y="310"/>
                    </a:lnTo>
                    <a:lnTo>
                      <a:pt x="2" y="0"/>
                    </a:lnTo>
                    <a:close/>
                  </a:path>
                </a:pathLst>
              </a:custGeom>
              <a:solidFill>
                <a:schemeClr val="accent3">
                  <a:lumMod val="50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Freeform 18"/>
              <p:cNvSpPr>
                <a:spLocks/>
              </p:cNvSpPr>
              <p:nvPr/>
            </p:nvSpPr>
            <p:spPr bwMode="auto">
              <a:xfrm>
                <a:off x="3796" y="1997"/>
                <a:ext cx="1101" cy="584"/>
              </a:xfrm>
              <a:custGeom>
                <a:avLst/>
                <a:gdLst>
                  <a:gd name="T0" fmla="*/ 511 w 1101"/>
                  <a:gd name="T1" fmla="*/ 0 h 584"/>
                  <a:gd name="T2" fmla="*/ 0 w 1101"/>
                  <a:gd name="T3" fmla="*/ 274 h 584"/>
                  <a:gd name="T4" fmla="*/ 596 w 1101"/>
                  <a:gd name="T5" fmla="*/ 584 h 584"/>
                  <a:gd name="T6" fmla="*/ 1101 w 1101"/>
                  <a:gd name="T7" fmla="*/ 270 h 584"/>
                  <a:gd name="T8" fmla="*/ 511 w 1101"/>
                  <a:gd name="T9" fmla="*/ 0 h 584"/>
                </a:gdLst>
                <a:ahLst/>
                <a:cxnLst>
                  <a:cxn ang="0">
                    <a:pos x="T0" y="T1"/>
                  </a:cxn>
                  <a:cxn ang="0">
                    <a:pos x="T2" y="T3"/>
                  </a:cxn>
                  <a:cxn ang="0">
                    <a:pos x="T4" y="T5"/>
                  </a:cxn>
                  <a:cxn ang="0">
                    <a:pos x="T6" y="T7"/>
                  </a:cxn>
                  <a:cxn ang="0">
                    <a:pos x="T8" y="T9"/>
                  </a:cxn>
                </a:cxnLst>
                <a:rect l="0" t="0" r="r" b="b"/>
                <a:pathLst>
                  <a:path w="1101" h="584">
                    <a:moveTo>
                      <a:pt x="511" y="0"/>
                    </a:moveTo>
                    <a:lnTo>
                      <a:pt x="0" y="274"/>
                    </a:lnTo>
                    <a:lnTo>
                      <a:pt x="596" y="584"/>
                    </a:lnTo>
                    <a:lnTo>
                      <a:pt x="1101" y="270"/>
                    </a:lnTo>
                    <a:lnTo>
                      <a:pt x="511" y="0"/>
                    </a:lnTo>
                    <a:close/>
                  </a:path>
                </a:pathLst>
              </a:custGeom>
              <a:solidFill>
                <a:schemeClr val="accent3"/>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1" name="Text Box 28"/>
            <p:cNvSpPr txBox="1">
              <a:spLocks noChangeArrowheads="1"/>
            </p:cNvSpPr>
            <p:nvPr/>
          </p:nvSpPr>
          <p:spPr bwMode="auto">
            <a:xfrm>
              <a:off x="3976" y="2167"/>
              <a:ext cx="688" cy="164"/>
            </a:xfrm>
            <a:prstGeom prst="rect">
              <a:avLst/>
            </a:prstGeom>
            <a:noFill/>
            <a:ln>
              <a:noFill/>
            </a:ln>
            <a:effectLst/>
            <a:extLst>
              <a:ext uri="{909E8E84-426E-40DD-AFC4-6F175D3DCCD1}">
                <a14:hiddenFill xmlns:a14="http://schemas.microsoft.com/office/drawing/2010/main">
                  <a:solidFill>
                    <a:srgbClr val="3B3B3B"/>
                  </a:solidFill>
                </a14:hiddenFill>
              </a:ext>
              <a:ext uri="{91240B29-F687-4F45-9708-019B960494DF}">
                <a14:hiddenLine xmlns:a14="http://schemas.microsoft.com/office/drawing/2010/main" w="31750"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spAutoFit/>
              <a:flatTx/>
            </a:bodyPr>
            <a:lstStyle/>
            <a:p>
              <a:pPr algn="ctr" defTabSz="830153">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grpSp>
      <p:grpSp>
        <p:nvGrpSpPr>
          <p:cNvPr id="54" name="Group 186"/>
          <p:cNvGrpSpPr>
            <a:grpSpLocks/>
          </p:cNvGrpSpPr>
          <p:nvPr/>
        </p:nvGrpSpPr>
        <p:grpSpPr bwMode="auto">
          <a:xfrm>
            <a:off x="3030102" y="3515998"/>
            <a:ext cx="1699453" cy="1376572"/>
            <a:chOff x="3201" y="2278"/>
            <a:chExt cx="1179" cy="955"/>
          </a:xfrm>
        </p:grpSpPr>
        <p:grpSp>
          <p:nvGrpSpPr>
            <p:cNvPr id="55" name="Group 54"/>
            <p:cNvGrpSpPr>
              <a:grpSpLocks/>
            </p:cNvGrpSpPr>
            <p:nvPr/>
          </p:nvGrpSpPr>
          <p:grpSpPr bwMode="auto">
            <a:xfrm>
              <a:off x="3201" y="2278"/>
              <a:ext cx="1179" cy="955"/>
              <a:chOff x="3201" y="2278"/>
              <a:chExt cx="1179" cy="955"/>
            </a:xfrm>
          </p:grpSpPr>
          <p:sp>
            <p:nvSpPr>
              <p:cNvPr id="57" name="Freeform 19"/>
              <p:cNvSpPr>
                <a:spLocks/>
              </p:cNvSpPr>
              <p:nvPr/>
            </p:nvSpPr>
            <p:spPr bwMode="auto">
              <a:xfrm>
                <a:off x="3799" y="2588"/>
                <a:ext cx="581" cy="645"/>
              </a:xfrm>
              <a:custGeom>
                <a:avLst/>
                <a:gdLst>
                  <a:gd name="T0" fmla="*/ 581 w 581"/>
                  <a:gd name="T1" fmla="*/ 0 h 645"/>
                  <a:gd name="T2" fmla="*/ 0 w 581"/>
                  <a:gd name="T3" fmla="*/ 359 h 645"/>
                  <a:gd name="T4" fmla="*/ 0 w 581"/>
                  <a:gd name="T5" fmla="*/ 645 h 645"/>
                  <a:gd name="T6" fmla="*/ 567 w 581"/>
                  <a:gd name="T7" fmla="*/ 274 h 645"/>
                  <a:gd name="T8" fmla="*/ 581 w 581"/>
                  <a:gd name="T9" fmla="*/ 0 h 645"/>
                </a:gdLst>
                <a:ahLst/>
                <a:cxnLst>
                  <a:cxn ang="0">
                    <a:pos x="T0" y="T1"/>
                  </a:cxn>
                  <a:cxn ang="0">
                    <a:pos x="T2" y="T3"/>
                  </a:cxn>
                  <a:cxn ang="0">
                    <a:pos x="T4" y="T5"/>
                  </a:cxn>
                  <a:cxn ang="0">
                    <a:pos x="T6" y="T7"/>
                  </a:cxn>
                  <a:cxn ang="0">
                    <a:pos x="T8" y="T9"/>
                  </a:cxn>
                </a:cxnLst>
                <a:rect l="0" t="0" r="r" b="b"/>
                <a:pathLst>
                  <a:path w="581" h="645">
                    <a:moveTo>
                      <a:pt x="581" y="0"/>
                    </a:moveTo>
                    <a:lnTo>
                      <a:pt x="0" y="359"/>
                    </a:lnTo>
                    <a:lnTo>
                      <a:pt x="0" y="645"/>
                    </a:lnTo>
                    <a:lnTo>
                      <a:pt x="567" y="274"/>
                    </a:lnTo>
                    <a:lnTo>
                      <a:pt x="581" y="0"/>
                    </a:lnTo>
                    <a:close/>
                  </a:path>
                </a:pathLst>
              </a:custGeom>
              <a:solidFill>
                <a:schemeClr val="accent4">
                  <a:lumMod val="75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20"/>
              <p:cNvSpPr>
                <a:spLocks/>
              </p:cNvSpPr>
              <p:nvPr/>
            </p:nvSpPr>
            <p:spPr bwMode="auto">
              <a:xfrm>
                <a:off x="3201" y="2592"/>
                <a:ext cx="598" cy="641"/>
              </a:xfrm>
              <a:custGeom>
                <a:avLst/>
                <a:gdLst>
                  <a:gd name="T0" fmla="*/ 598 w 598"/>
                  <a:gd name="T1" fmla="*/ 641 h 641"/>
                  <a:gd name="T2" fmla="*/ 598 w 598"/>
                  <a:gd name="T3" fmla="*/ 355 h 641"/>
                  <a:gd name="T4" fmla="*/ 0 w 598"/>
                  <a:gd name="T5" fmla="*/ 0 h 641"/>
                  <a:gd name="T6" fmla="*/ 14 w 598"/>
                  <a:gd name="T7" fmla="*/ 277 h 641"/>
                  <a:gd name="T8" fmla="*/ 598 w 598"/>
                  <a:gd name="T9" fmla="*/ 641 h 641"/>
                </a:gdLst>
                <a:ahLst/>
                <a:cxnLst>
                  <a:cxn ang="0">
                    <a:pos x="T0" y="T1"/>
                  </a:cxn>
                  <a:cxn ang="0">
                    <a:pos x="T2" y="T3"/>
                  </a:cxn>
                  <a:cxn ang="0">
                    <a:pos x="T4" y="T5"/>
                  </a:cxn>
                  <a:cxn ang="0">
                    <a:pos x="T6" y="T7"/>
                  </a:cxn>
                  <a:cxn ang="0">
                    <a:pos x="T8" y="T9"/>
                  </a:cxn>
                </a:cxnLst>
                <a:rect l="0" t="0" r="r" b="b"/>
                <a:pathLst>
                  <a:path w="598" h="641">
                    <a:moveTo>
                      <a:pt x="598" y="641"/>
                    </a:moveTo>
                    <a:lnTo>
                      <a:pt x="598" y="355"/>
                    </a:lnTo>
                    <a:lnTo>
                      <a:pt x="0" y="0"/>
                    </a:lnTo>
                    <a:lnTo>
                      <a:pt x="14" y="277"/>
                    </a:lnTo>
                    <a:lnTo>
                      <a:pt x="598" y="641"/>
                    </a:lnTo>
                    <a:close/>
                  </a:path>
                </a:pathLst>
              </a:custGeom>
              <a:solidFill>
                <a:schemeClr val="accent4">
                  <a:lumMod val="50000"/>
                </a:schemeClr>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Freeform 21"/>
              <p:cNvSpPr>
                <a:spLocks/>
              </p:cNvSpPr>
              <p:nvPr/>
            </p:nvSpPr>
            <p:spPr bwMode="auto">
              <a:xfrm>
                <a:off x="3201" y="2278"/>
                <a:ext cx="1179" cy="669"/>
              </a:xfrm>
              <a:custGeom>
                <a:avLst/>
                <a:gdLst>
                  <a:gd name="T0" fmla="*/ 0 w 1179"/>
                  <a:gd name="T1" fmla="*/ 314 h 669"/>
                  <a:gd name="T2" fmla="*/ 598 w 1179"/>
                  <a:gd name="T3" fmla="*/ 669 h 669"/>
                  <a:gd name="T4" fmla="*/ 1179 w 1179"/>
                  <a:gd name="T5" fmla="*/ 310 h 669"/>
                  <a:gd name="T6" fmla="*/ 584 w 1179"/>
                  <a:gd name="T7" fmla="*/ 0 h 669"/>
                  <a:gd name="T8" fmla="*/ 0 w 1179"/>
                  <a:gd name="T9" fmla="*/ 314 h 669"/>
                </a:gdLst>
                <a:ahLst/>
                <a:cxnLst>
                  <a:cxn ang="0">
                    <a:pos x="T0" y="T1"/>
                  </a:cxn>
                  <a:cxn ang="0">
                    <a:pos x="T2" y="T3"/>
                  </a:cxn>
                  <a:cxn ang="0">
                    <a:pos x="T4" y="T5"/>
                  </a:cxn>
                  <a:cxn ang="0">
                    <a:pos x="T6" y="T7"/>
                  </a:cxn>
                  <a:cxn ang="0">
                    <a:pos x="T8" y="T9"/>
                  </a:cxn>
                </a:cxnLst>
                <a:rect l="0" t="0" r="r" b="b"/>
                <a:pathLst>
                  <a:path w="1179" h="669">
                    <a:moveTo>
                      <a:pt x="0" y="314"/>
                    </a:moveTo>
                    <a:lnTo>
                      <a:pt x="598" y="669"/>
                    </a:lnTo>
                    <a:lnTo>
                      <a:pt x="1179" y="310"/>
                    </a:lnTo>
                    <a:lnTo>
                      <a:pt x="584" y="0"/>
                    </a:lnTo>
                    <a:lnTo>
                      <a:pt x="0" y="314"/>
                    </a:lnTo>
                    <a:close/>
                  </a:path>
                </a:pathLst>
              </a:custGeom>
              <a:solidFill>
                <a:schemeClr val="accent4"/>
              </a:solidFill>
              <a:ln>
                <a:noFill/>
              </a:ln>
              <a:extLst>
                <a:ext uri="{91240B29-F687-4F45-9708-019B960494DF}">
                  <a14:hiddenLine xmlns:a14="http://schemas.microsoft.com/office/drawing/2010/main" w="8001" cap="flat">
                    <a:solidFill>
                      <a:srgbClr val="000000"/>
                    </a:solidFill>
                    <a:prstDash val="solid"/>
                    <a:miter lim="800000"/>
                    <a:headEnd/>
                    <a:tailEnd/>
                  </a14:hiddenLine>
                </a:ext>
              </a:extLst>
            </p:spPr>
            <p:txBody>
              <a:bodyPr/>
              <a:lstStyle/>
              <a:p>
                <a:pPr algn="ctr" defTabSz="830153">
                  <a:lnSpc>
                    <a:spcPct val="120000"/>
                  </a:lnSpc>
                  <a:defRPr/>
                </a:pPr>
                <a:endParaRPr lang="zh-CN" altLang="en-US" sz="1400"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6" name="Text Box 29"/>
            <p:cNvSpPr txBox="1">
              <a:spLocks noChangeArrowheads="1"/>
            </p:cNvSpPr>
            <p:nvPr/>
          </p:nvSpPr>
          <p:spPr bwMode="auto">
            <a:xfrm>
              <a:off x="3433" y="2515"/>
              <a:ext cx="727" cy="164"/>
            </a:xfrm>
            <a:prstGeom prst="rect">
              <a:avLst/>
            </a:prstGeom>
            <a:noFill/>
            <a:ln>
              <a:noFill/>
            </a:ln>
            <a:effectLst/>
            <a:extLst>
              <a:ext uri="{909E8E84-426E-40DD-AFC4-6F175D3DCCD1}">
                <a14:hiddenFill xmlns:a14="http://schemas.microsoft.com/office/drawing/2010/main">
                  <a:solidFill>
                    <a:srgbClr val="3B3B3B"/>
                  </a:solidFill>
                </a14:hiddenFill>
              </a:ext>
              <a:ext uri="{91240B29-F687-4F45-9708-019B960494DF}">
                <a14:hiddenLine xmlns:a14="http://schemas.microsoft.com/office/drawing/2010/main" w="31750"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0" tIns="0" rIns="0" bIns="0">
              <a:spAutoFit/>
              <a:flatTx/>
            </a:bodyPr>
            <a:lstStyle/>
            <a:p>
              <a:pPr algn="ctr" defTabSz="830153">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grpSp>
      <p:grpSp>
        <p:nvGrpSpPr>
          <p:cNvPr id="78" name="Group 77"/>
          <p:cNvGrpSpPr/>
          <p:nvPr/>
        </p:nvGrpSpPr>
        <p:grpSpPr>
          <a:xfrm>
            <a:off x="6371917" y="2631954"/>
            <a:ext cx="2344944" cy="1039905"/>
            <a:chOff x="837185" y="862698"/>
            <a:chExt cx="1817401" cy="1145278"/>
          </a:xfrm>
        </p:grpSpPr>
        <p:sp>
          <p:nvSpPr>
            <p:cNvPr id="79" name="Rectangle 1436"/>
            <p:cNvSpPr>
              <a:spLocks noChangeArrowheads="1"/>
            </p:cNvSpPr>
            <p:nvPr/>
          </p:nvSpPr>
          <p:spPr bwMode="auto">
            <a:xfrm>
              <a:off x="1279470" y="1150997"/>
              <a:ext cx="834876" cy="22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请替换文字内容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0" name="Rectangle 1436"/>
            <p:cNvSpPr>
              <a:spLocks noChangeArrowheads="1"/>
            </p:cNvSpPr>
            <p:nvPr/>
          </p:nvSpPr>
          <p:spPr bwMode="auto">
            <a:xfrm>
              <a:off x="837185" y="862698"/>
              <a:ext cx="442285" cy="73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0</a:t>
              </a:r>
              <a:r>
                <a:rPr lang="id-ID"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1</a:t>
              </a:r>
              <a:endPar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1" name="Content Placeholder 2"/>
            <p:cNvSpPr txBox="1">
              <a:spLocks/>
            </p:cNvSpPr>
            <p:nvPr/>
          </p:nvSpPr>
          <p:spPr>
            <a:xfrm>
              <a:off x="848100" y="1540913"/>
              <a:ext cx="1806486" cy="467063"/>
            </a:xfrm>
            <a:prstGeom prst="rect">
              <a:avLst/>
            </a:prstGeom>
          </p:spPr>
          <p:txBody>
            <a:bodyPr vert="horz" lIns="0" tIns="0" rIns="0" bIns="0" rtlCol="0" anchor="t" anchorCtr="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2" name="Group 81"/>
          <p:cNvGrpSpPr/>
          <p:nvPr/>
        </p:nvGrpSpPr>
        <p:grpSpPr>
          <a:xfrm>
            <a:off x="9015714" y="2631954"/>
            <a:ext cx="2322170" cy="1039905"/>
            <a:chOff x="817796" y="862698"/>
            <a:chExt cx="1799750" cy="1145278"/>
          </a:xfrm>
        </p:grpSpPr>
        <p:sp>
          <p:nvSpPr>
            <p:cNvPr id="83" name="Rectangle 1436"/>
            <p:cNvSpPr>
              <a:spLocks noChangeArrowheads="1"/>
            </p:cNvSpPr>
            <p:nvPr/>
          </p:nvSpPr>
          <p:spPr bwMode="auto">
            <a:xfrm>
              <a:off x="1240590" y="1150997"/>
              <a:ext cx="834876" cy="22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请替换文字内容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4" name="Rectangle 1436"/>
            <p:cNvSpPr>
              <a:spLocks noChangeArrowheads="1"/>
            </p:cNvSpPr>
            <p:nvPr/>
          </p:nvSpPr>
          <p:spPr bwMode="auto">
            <a:xfrm>
              <a:off x="817796" y="862698"/>
              <a:ext cx="442285" cy="73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0</a:t>
              </a:r>
              <a:r>
                <a:rPr lang="id-ID"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2</a:t>
              </a:r>
              <a:endPar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5" name="Content Placeholder 2"/>
            <p:cNvSpPr txBox="1">
              <a:spLocks/>
            </p:cNvSpPr>
            <p:nvPr/>
          </p:nvSpPr>
          <p:spPr>
            <a:xfrm>
              <a:off x="848100" y="1540913"/>
              <a:ext cx="1769446" cy="467063"/>
            </a:xfrm>
            <a:prstGeom prst="rect">
              <a:avLst/>
            </a:prstGeom>
          </p:spPr>
          <p:txBody>
            <a:bodyPr vert="horz" lIns="0" tIns="0" rIns="0" bIns="0" rtlCol="0" anchor="t" anchorCtr="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6" name="Group 85"/>
          <p:cNvGrpSpPr/>
          <p:nvPr/>
        </p:nvGrpSpPr>
        <p:grpSpPr>
          <a:xfrm>
            <a:off x="6351855" y="4203688"/>
            <a:ext cx="2365007" cy="1008744"/>
            <a:chOff x="821636" y="862698"/>
            <a:chExt cx="1832950" cy="1110960"/>
          </a:xfrm>
        </p:grpSpPr>
        <p:sp>
          <p:nvSpPr>
            <p:cNvPr id="87" name="Rectangle 1436"/>
            <p:cNvSpPr>
              <a:spLocks noChangeArrowheads="1"/>
            </p:cNvSpPr>
            <p:nvPr/>
          </p:nvSpPr>
          <p:spPr bwMode="auto">
            <a:xfrm>
              <a:off x="1299893" y="1150998"/>
              <a:ext cx="834876" cy="22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请替换文字内容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8" name="Rectangle 1436"/>
            <p:cNvSpPr>
              <a:spLocks noChangeArrowheads="1"/>
            </p:cNvSpPr>
            <p:nvPr/>
          </p:nvSpPr>
          <p:spPr bwMode="auto">
            <a:xfrm>
              <a:off x="821636" y="862698"/>
              <a:ext cx="442285" cy="73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0</a:t>
              </a:r>
              <a:r>
                <a:rPr lang="id-ID"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3</a:t>
              </a:r>
              <a:endPar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89" name="Content Placeholder 2"/>
            <p:cNvSpPr txBox="1">
              <a:spLocks/>
            </p:cNvSpPr>
            <p:nvPr/>
          </p:nvSpPr>
          <p:spPr>
            <a:xfrm>
              <a:off x="848100" y="1506595"/>
              <a:ext cx="1806486" cy="467063"/>
            </a:xfrm>
            <a:prstGeom prst="rect">
              <a:avLst/>
            </a:prstGeom>
          </p:spPr>
          <p:txBody>
            <a:bodyPr vert="horz" lIns="0" tIns="0" rIns="0" bIns="0" rtlCol="0" anchor="t" anchorCtr="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0" name="Group 89"/>
          <p:cNvGrpSpPr/>
          <p:nvPr/>
        </p:nvGrpSpPr>
        <p:grpSpPr>
          <a:xfrm>
            <a:off x="9015715" y="4203688"/>
            <a:ext cx="2322169" cy="1008744"/>
            <a:chOff x="817796" y="862698"/>
            <a:chExt cx="1799750" cy="1110960"/>
          </a:xfrm>
        </p:grpSpPr>
        <p:sp>
          <p:nvSpPr>
            <p:cNvPr id="91" name="Rectangle 1436"/>
            <p:cNvSpPr>
              <a:spLocks noChangeArrowheads="1"/>
            </p:cNvSpPr>
            <p:nvPr/>
          </p:nvSpPr>
          <p:spPr bwMode="auto">
            <a:xfrm>
              <a:off x="1260081" y="1150998"/>
              <a:ext cx="834876" cy="22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请替换文字内容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92" name="Rectangle 1436"/>
            <p:cNvSpPr>
              <a:spLocks noChangeArrowheads="1"/>
            </p:cNvSpPr>
            <p:nvPr/>
          </p:nvSpPr>
          <p:spPr bwMode="auto">
            <a:xfrm>
              <a:off x="817796" y="862698"/>
              <a:ext cx="442285" cy="73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830153">
                <a:lnSpc>
                  <a:spcPct val="120000"/>
                </a:lnSpc>
              </a:pPr>
              <a:r>
                <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0</a:t>
              </a:r>
              <a:r>
                <a:rPr lang="id-ID"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rPr>
                <a:t>4</a:t>
              </a:r>
              <a:endParaRPr lang="en-US" sz="4000" dirty="0">
                <a:solidFill>
                  <a:schemeClr val="tx1">
                    <a:lumMod val="65000"/>
                    <a:lumOff val="35000"/>
                  </a:schemeClr>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93" name="Content Placeholder 2"/>
            <p:cNvSpPr txBox="1">
              <a:spLocks/>
            </p:cNvSpPr>
            <p:nvPr/>
          </p:nvSpPr>
          <p:spPr>
            <a:xfrm>
              <a:off x="848100" y="1506595"/>
              <a:ext cx="1769446" cy="467063"/>
            </a:xfrm>
            <a:prstGeom prst="rect">
              <a:avLst/>
            </a:prstGeom>
          </p:spPr>
          <p:txBody>
            <a:bodyPr vert="horz" lIns="0" tIns="0" rIns="0" bIns="0" rtlCol="0" anchor="t" anchorCtr="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20000"/>
                </a:lnSpc>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椭圆 45"/>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椭圆 46"/>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472587915"/>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50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0"/>
                                  </p:stCondLst>
                                  <p:childTnLst>
                                    <p:set>
                                      <p:cBhvr>
                                        <p:cTn id="10" dur="1" fill="hold">
                                          <p:stCondLst>
                                            <p:cond delay="0"/>
                                          </p:stCondLst>
                                        </p:cTn>
                                        <p:tgtEl>
                                          <p:spTgt spid="54"/>
                                        </p:tgtEl>
                                        <p:attrNameLst>
                                          <p:attrName>style.visibility</p:attrName>
                                        </p:attrNameLst>
                                      </p:cBhvr>
                                      <p:to>
                                        <p:strVal val="visible"/>
                                      </p:to>
                                    </p:set>
                                    <p:anim calcmode="lin" valueType="num">
                                      <p:cBhvr additive="base">
                                        <p:cTn id="11" dur="500" fill="hold"/>
                                        <p:tgtEl>
                                          <p:spTgt spid="54"/>
                                        </p:tgtEl>
                                        <p:attrNameLst>
                                          <p:attrName>ppt_x</p:attrName>
                                        </p:attrNameLst>
                                      </p:cBhvr>
                                      <p:tavLst>
                                        <p:tav tm="0">
                                          <p:val>
                                            <p:strVal val="#ppt_x"/>
                                          </p:val>
                                        </p:tav>
                                        <p:tav tm="100000">
                                          <p:val>
                                            <p:strVal val="#ppt_x"/>
                                          </p:val>
                                        </p:tav>
                                      </p:tavLst>
                                    </p:anim>
                                    <p:anim calcmode="lin" valueType="num">
                                      <p:cBhvr additive="base">
                                        <p:cTn id="12" dur="500" fill="hold"/>
                                        <p:tgtEl>
                                          <p:spTgt spid="54"/>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1500"/>
                                  </p:stCondLst>
                                  <p:childTnLst>
                                    <p:set>
                                      <p:cBhvr>
                                        <p:cTn id="14" dur="1" fill="hold">
                                          <p:stCondLst>
                                            <p:cond delay="0"/>
                                          </p:stCondLst>
                                        </p:cTn>
                                        <p:tgtEl>
                                          <p:spTgt spid="53"/>
                                        </p:tgtEl>
                                        <p:attrNameLst>
                                          <p:attrName>style.visibility</p:attrName>
                                        </p:attrNameLst>
                                      </p:cBhvr>
                                      <p:to>
                                        <p:strVal val="visible"/>
                                      </p:to>
                                    </p:set>
                                    <p:anim calcmode="lin" valueType="num">
                                      <p:cBhvr additive="base">
                                        <p:cTn id="15" dur="500" fill="hold"/>
                                        <p:tgtEl>
                                          <p:spTgt spid="53"/>
                                        </p:tgtEl>
                                        <p:attrNameLst>
                                          <p:attrName>ppt_x</p:attrName>
                                        </p:attrNameLst>
                                      </p:cBhvr>
                                      <p:tavLst>
                                        <p:tav tm="0">
                                          <p:val>
                                            <p:strVal val="#ppt_x"/>
                                          </p:val>
                                        </p:tav>
                                        <p:tav tm="100000">
                                          <p:val>
                                            <p:strVal val="#ppt_x"/>
                                          </p:val>
                                        </p:tav>
                                      </p:tavLst>
                                    </p:anim>
                                    <p:anim calcmode="lin" valueType="num">
                                      <p:cBhvr additive="base">
                                        <p:cTn id="16" dur="500" fill="hold"/>
                                        <p:tgtEl>
                                          <p:spTgt spid="53"/>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200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250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0-#ppt_h/2"/>
                                          </p:val>
                                        </p:tav>
                                        <p:tav tm="100000">
                                          <p:val>
                                            <p:strVal val="#ppt_y"/>
                                          </p:val>
                                        </p:tav>
                                      </p:tavLst>
                                    </p:anim>
                                  </p:childTnLst>
                                </p:cTn>
                              </p:par>
                            </p:childTnLst>
                          </p:cTn>
                        </p:par>
                        <p:par>
                          <p:cTn id="25" fill="hold">
                            <p:stCondLst>
                              <p:cond delay="3000"/>
                            </p:stCondLst>
                            <p:childTnLst>
                              <p:par>
                                <p:cTn id="26" presetID="10" presetClass="entr" presetSubtype="0" fill="hold" nodeType="afterEffect">
                                  <p:stCondLst>
                                    <p:cond delay="0"/>
                                  </p:stCondLst>
                                  <p:childTnLst>
                                    <p:set>
                                      <p:cBhvr>
                                        <p:cTn id="27" dur="1" fill="hold">
                                          <p:stCondLst>
                                            <p:cond delay="0"/>
                                          </p:stCondLst>
                                        </p:cTn>
                                        <p:tgtEl>
                                          <p:spTgt spid="78"/>
                                        </p:tgtEl>
                                        <p:attrNameLst>
                                          <p:attrName>style.visibility</p:attrName>
                                        </p:attrNameLst>
                                      </p:cBhvr>
                                      <p:to>
                                        <p:strVal val="visible"/>
                                      </p:to>
                                    </p:set>
                                    <p:animEffect transition="in" filter="fade">
                                      <p:cBhvr>
                                        <p:cTn id="28" dur="500"/>
                                        <p:tgtEl>
                                          <p:spTgt spid="78"/>
                                        </p:tgtEl>
                                      </p:cBhvr>
                                    </p:animEffect>
                                  </p:childTnLst>
                                </p:cTn>
                              </p:par>
                            </p:childTnLst>
                          </p:cTn>
                        </p:par>
                        <p:par>
                          <p:cTn id="29" fill="hold">
                            <p:stCondLst>
                              <p:cond delay="3500"/>
                            </p:stCondLst>
                            <p:childTnLst>
                              <p:par>
                                <p:cTn id="30" presetID="10" presetClass="entr" presetSubtype="0" fill="hold" nodeType="afterEffect">
                                  <p:stCondLst>
                                    <p:cond delay="0"/>
                                  </p:stCondLst>
                                  <p:childTnLst>
                                    <p:set>
                                      <p:cBhvr>
                                        <p:cTn id="31" dur="1" fill="hold">
                                          <p:stCondLst>
                                            <p:cond delay="0"/>
                                          </p:stCondLst>
                                        </p:cTn>
                                        <p:tgtEl>
                                          <p:spTgt spid="82"/>
                                        </p:tgtEl>
                                        <p:attrNameLst>
                                          <p:attrName>style.visibility</p:attrName>
                                        </p:attrNameLst>
                                      </p:cBhvr>
                                      <p:to>
                                        <p:strVal val="visible"/>
                                      </p:to>
                                    </p:set>
                                    <p:animEffect transition="in" filter="fade">
                                      <p:cBhvr>
                                        <p:cTn id="32" dur="500"/>
                                        <p:tgtEl>
                                          <p:spTgt spid="82"/>
                                        </p:tgtEl>
                                      </p:cBhvr>
                                    </p:animEffect>
                                  </p:childTnLst>
                                </p:cTn>
                              </p:par>
                            </p:childTnLst>
                          </p:cTn>
                        </p:par>
                        <p:par>
                          <p:cTn id="33" fill="hold">
                            <p:stCondLst>
                              <p:cond delay="4000"/>
                            </p:stCondLst>
                            <p:childTnLst>
                              <p:par>
                                <p:cTn id="34" presetID="10" presetClass="entr" presetSubtype="0" fill="hold" nodeType="afterEffect">
                                  <p:stCondLst>
                                    <p:cond delay="0"/>
                                  </p:stCondLst>
                                  <p:childTnLst>
                                    <p:set>
                                      <p:cBhvr>
                                        <p:cTn id="35" dur="1" fill="hold">
                                          <p:stCondLst>
                                            <p:cond delay="0"/>
                                          </p:stCondLst>
                                        </p:cTn>
                                        <p:tgtEl>
                                          <p:spTgt spid="86"/>
                                        </p:tgtEl>
                                        <p:attrNameLst>
                                          <p:attrName>style.visibility</p:attrName>
                                        </p:attrNameLst>
                                      </p:cBhvr>
                                      <p:to>
                                        <p:strVal val="visible"/>
                                      </p:to>
                                    </p:set>
                                    <p:animEffect transition="in" filter="fade">
                                      <p:cBhvr>
                                        <p:cTn id="36" dur="500"/>
                                        <p:tgtEl>
                                          <p:spTgt spid="86"/>
                                        </p:tgtEl>
                                      </p:cBhvr>
                                    </p:animEffect>
                                  </p:childTnLst>
                                </p:cTn>
                              </p:par>
                            </p:childTnLst>
                          </p:cTn>
                        </p:par>
                        <p:par>
                          <p:cTn id="37" fill="hold">
                            <p:stCondLst>
                              <p:cond delay="4500"/>
                            </p:stCondLst>
                            <p:childTnLst>
                              <p:par>
                                <p:cTn id="38" presetID="10" presetClass="entr" presetSubtype="0" fill="hold" nodeType="afterEffect">
                                  <p:stCondLst>
                                    <p:cond delay="0"/>
                                  </p:stCondLst>
                                  <p:childTnLst>
                                    <p:set>
                                      <p:cBhvr>
                                        <p:cTn id="39" dur="1" fill="hold">
                                          <p:stCondLst>
                                            <p:cond delay="0"/>
                                          </p:stCondLst>
                                        </p:cTn>
                                        <p:tgtEl>
                                          <p:spTgt spid="90"/>
                                        </p:tgtEl>
                                        <p:attrNameLst>
                                          <p:attrName>style.visibility</p:attrName>
                                        </p:attrNameLst>
                                      </p:cBhvr>
                                      <p:to>
                                        <p:strVal val="visible"/>
                                      </p:to>
                                    </p:set>
                                    <p:animEffect transition="in" filter="fade">
                                      <p:cBhvr>
                                        <p:cTn id="40"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398707" y="1844107"/>
            <a:ext cx="5030667" cy="4811975"/>
            <a:chOff x="1325919" y="1748582"/>
            <a:chExt cx="4770079" cy="4562716"/>
          </a:xfrm>
        </p:grpSpPr>
        <p:sp>
          <p:nvSpPr>
            <p:cNvPr id="7" name="Freeform 5"/>
            <p:cNvSpPr>
              <a:spLocks/>
            </p:cNvSpPr>
            <p:nvPr/>
          </p:nvSpPr>
          <p:spPr bwMode="auto">
            <a:xfrm>
              <a:off x="2142039" y="3052003"/>
              <a:ext cx="455457" cy="379918"/>
            </a:xfrm>
            <a:custGeom>
              <a:avLst/>
              <a:gdLst>
                <a:gd name="T0" fmla="*/ 231 w 260"/>
                <a:gd name="T1" fmla="*/ 138 h 217"/>
                <a:gd name="T2" fmla="*/ 230 w 260"/>
                <a:gd name="T3" fmla="*/ 161 h 217"/>
                <a:gd name="T4" fmla="*/ 222 w 260"/>
                <a:gd name="T5" fmla="*/ 182 h 217"/>
                <a:gd name="T6" fmla="*/ 215 w 260"/>
                <a:gd name="T7" fmla="*/ 209 h 217"/>
                <a:gd name="T8" fmla="*/ 230 w 260"/>
                <a:gd name="T9" fmla="*/ 201 h 217"/>
                <a:gd name="T10" fmla="*/ 246 w 260"/>
                <a:gd name="T11" fmla="*/ 173 h 217"/>
                <a:gd name="T12" fmla="*/ 251 w 260"/>
                <a:gd name="T13" fmla="*/ 114 h 217"/>
                <a:gd name="T14" fmla="*/ 230 w 260"/>
                <a:gd name="T15" fmla="*/ 55 h 217"/>
                <a:gd name="T16" fmla="*/ 177 w 260"/>
                <a:gd name="T17" fmla="*/ 13 h 217"/>
                <a:gd name="T18" fmla="*/ 70 w 260"/>
                <a:gd name="T19" fmla="*/ 36 h 217"/>
                <a:gd name="T20" fmla="*/ 23 w 260"/>
                <a:gd name="T21" fmla="*/ 101 h 217"/>
                <a:gd name="T22" fmla="*/ 17 w 260"/>
                <a:gd name="T23" fmla="*/ 184 h 217"/>
                <a:gd name="T24" fmla="*/ 33 w 260"/>
                <a:gd name="T25" fmla="*/ 209 h 217"/>
                <a:gd name="T26" fmla="*/ 39 w 260"/>
                <a:gd name="T27" fmla="*/ 166 h 217"/>
                <a:gd name="T28" fmla="*/ 62 w 260"/>
                <a:gd name="T29" fmla="*/ 134 h 217"/>
                <a:gd name="T30" fmla="*/ 143 w 260"/>
                <a:gd name="T31" fmla="*/ 81 h 217"/>
                <a:gd name="T32" fmla="*/ 231 w 260"/>
                <a:gd name="T33" fmla="*/ 107 h 217"/>
                <a:gd name="T34" fmla="*/ 231 w 260"/>
                <a:gd name="T35" fmla="*/ 138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 h="217">
                  <a:moveTo>
                    <a:pt x="231" y="138"/>
                  </a:moveTo>
                  <a:cubicBezTo>
                    <a:pt x="231" y="138"/>
                    <a:pt x="235" y="148"/>
                    <a:pt x="230" y="161"/>
                  </a:cubicBezTo>
                  <a:cubicBezTo>
                    <a:pt x="226" y="174"/>
                    <a:pt x="222" y="182"/>
                    <a:pt x="222" y="182"/>
                  </a:cubicBezTo>
                  <a:cubicBezTo>
                    <a:pt x="222" y="182"/>
                    <a:pt x="220" y="202"/>
                    <a:pt x="215" y="209"/>
                  </a:cubicBezTo>
                  <a:cubicBezTo>
                    <a:pt x="209" y="217"/>
                    <a:pt x="226" y="210"/>
                    <a:pt x="230" y="201"/>
                  </a:cubicBezTo>
                  <a:cubicBezTo>
                    <a:pt x="234" y="192"/>
                    <a:pt x="237" y="189"/>
                    <a:pt x="246" y="173"/>
                  </a:cubicBezTo>
                  <a:cubicBezTo>
                    <a:pt x="255" y="157"/>
                    <a:pt x="260" y="132"/>
                    <a:pt x="251" y="114"/>
                  </a:cubicBezTo>
                  <a:cubicBezTo>
                    <a:pt x="241" y="95"/>
                    <a:pt x="258" y="74"/>
                    <a:pt x="230" y="55"/>
                  </a:cubicBezTo>
                  <a:cubicBezTo>
                    <a:pt x="201" y="35"/>
                    <a:pt x="214" y="21"/>
                    <a:pt x="177" y="13"/>
                  </a:cubicBezTo>
                  <a:cubicBezTo>
                    <a:pt x="139" y="5"/>
                    <a:pt x="98" y="0"/>
                    <a:pt x="70" y="36"/>
                  </a:cubicBezTo>
                  <a:cubicBezTo>
                    <a:pt x="42" y="71"/>
                    <a:pt x="18" y="52"/>
                    <a:pt x="23" y="101"/>
                  </a:cubicBezTo>
                  <a:cubicBezTo>
                    <a:pt x="29" y="150"/>
                    <a:pt x="0" y="163"/>
                    <a:pt x="17" y="184"/>
                  </a:cubicBezTo>
                  <a:cubicBezTo>
                    <a:pt x="34" y="205"/>
                    <a:pt x="31" y="209"/>
                    <a:pt x="33" y="209"/>
                  </a:cubicBezTo>
                  <a:cubicBezTo>
                    <a:pt x="34" y="209"/>
                    <a:pt x="28" y="181"/>
                    <a:pt x="39" y="166"/>
                  </a:cubicBezTo>
                  <a:cubicBezTo>
                    <a:pt x="39" y="166"/>
                    <a:pt x="47" y="141"/>
                    <a:pt x="62" y="134"/>
                  </a:cubicBezTo>
                  <a:cubicBezTo>
                    <a:pt x="78" y="127"/>
                    <a:pt x="75" y="90"/>
                    <a:pt x="143" y="81"/>
                  </a:cubicBezTo>
                  <a:cubicBezTo>
                    <a:pt x="211" y="72"/>
                    <a:pt x="221" y="89"/>
                    <a:pt x="231" y="107"/>
                  </a:cubicBezTo>
                  <a:cubicBezTo>
                    <a:pt x="240" y="124"/>
                    <a:pt x="231" y="138"/>
                    <a:pt x="231" y="138"/>
                  </a:cubicBezTo>
                  <a:close/>
                </a:path>
              </a:pathLst>
            </a:custGeom>
            <a:solidFill>
              <a:schemeClr val="tx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6"/>
            <p:cNvSpPr>
              <a:spLocks/>
            </p:cNvSpPr>
            <p:nvPr/>
          </p:nvSpPr>
          <p:spPr bwMode="auto">
            <a:xfrm>
              <a:off x="2194620" y="3144576"/>
              <a:ext cx="365847" cy="197735"/>
            </a:xfrm>
            <a:custGeom>
              <a:avLst/>
              <a:gdLst>
                <a:gd name="T0" fmla="*/ 204 w 209"/>
                <a:gd name="T1" fmla="*/ 99 h 113"/>
                <a:gd name="T2" fmla="*/ 145 w 209"/>
                <a:gd name="T3" fmla="*/ 38 h 113"/>
                <a:gd name="T4" fmla="*/ 38 w 209"/>
                <a:gd name="T5" fmla="*/ 106 h 113"/>
                <a:gd name="T6" fmla="*/ 19 w 209"/>
                <a:gd name="T7" fmla="*/ 100 h 113"/>
                <a:gd name="T8" fmla="*/ 9 w 209"/>
                <a:gd name="T9" fmla="*/ 113 h 113"/>
                <a:gd name="T10" fmla="*/ 1 w 209"/>
                <a:gd name="T11" fmla="*/ 86 h 113"/>
                <a:gd name="T12" fmla="*/ 127 w 209"/>
                <a:gd name="T13" fmla="*/ 1 h 113"/>
                <a:gd name="T14" fmla="*/ 209 w 209"/>
                <a:gd name="T15" fmla="*/ 82 h 113"/>
                <a:gd name="T16" fmla="*/ 204 w 209"/>
                <a:gd name="T17" fmla="*/ 9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9" h="113">
                  <a:moveTo>
                    <a:pt x="204" y="99"/>
                  </a:moveTo>
                  <a:cubicBezTo>
                    <a:pt x="204" y="99"/>
                    <a:pt x="197" y="45"/>
                    <a:pt x="145" y="38"/>
                  </a:cubicBezTo>
                  <a:cubicBezTo>
                    <a:pt x="93" y="31"/>
                    <a:pt x="51" y="64"/>
                    <a:pt x="38" y="106"/>
                  </a:cubicBezTo>
                  <a:cubicBezTo>
                    <a:pt x="38" y="106"/>
                    <a:pt x="26" y="95"/>
                    <a:pt x="19" y="100"/>
                  </a:cubicBezTo>
                  <a:cubicBezTo>
                    <a:pt x="12" y="104"/>
                    <a:pt x="9" y="113"/>
                    <a:pt x="9" y="113"/>
                  </a:cubicBezTo>
                  <a:cubicBezTo>
                    <a:pt x="9" y="113"/>
                    <a:pt x="0" y="100"/>
                    <a:pt x="1" y="86"/>
                  </a:cubicBezTo>
                  <a:cubicBezTo>
                    <a:pt x="2" y="73"/>
                    <a:pt x="61" y="0"/>
                    <a:pt x="127" y="1"/>
                  </a:cubicBezTo>
                  <a:cubicBezTo>
                    <a:pt x="192" y="2"/>
                    <a:pt x="209" y="62"/>
                    <a:pt x="209" y="82"/>
                  </a:cubicBezTo>
                  <a:cubicBezTo>
                    <a:pt x="209" y="82"/>
                    <a:pt x="209" y="93"/>
                    <a:pt x="204" y="99"/>
                  </a:cubicBezTo>
                  <a:close/>
                </a:path>
              </a:pathLst>
            </a:custGeom>
            <a:solidFill>
              <a:schemeClr val="accent4"/>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8"/>
            <p:cNvSpPr>
              <a:spLocks/>
            </p:cNvSpPr>
            <p:nvPr/>
          </p:nvSpPr>
          <p:spPr bwMode="auto">
            <a:xfrm>
              <a:off x="1325919" y="4130289"/>
              <a:ext cx="907211" cy="960533"/>
            </a:xfrm>
            <a:custGeom>
              <a:avLst/>
              <a:gdLst>
                <a:gd name="T0" fmla="*/ 125 w 518"/>
                <a:gd name="T1" fmla="*/ 13 h 548"/>
                <a:gd name="T2" fmla="*/ 300 w 518"/>
                <a:gd name="T3" fmla="*/ 112 h 548"/>
                <a:gd name="T4" fmla="*/ 404 w 518"/>
                <a:gd name="T5" fmla="*/ 112 h 548"/>
                <a:gd name="T6" fmla="*/ 448 w 518"/>
                <a:gd name="T7" fmla="*/ 192 h 548"/>
                <a:gd name="T8" fmla="*/ 491 w 518"/>
                <a:gd name="T9" fmla="*/ 383 h 548"/>
                <a:gd name="T10" fmla="*/ 517 w 518"/>
                <a:gd name="T11" fmla="*/ 509 h 548"/>
                <a:gd name="T12" fmla="*/ 455 w 518"/>
                <a:gd name="T13" fmla="*/ 523 h 548"/>
                <a:gd name="T14" fmla="*/ 407 w 518"/>
                <a:gd name="T15" fmla="*/ 548 h 548"/>
                <a:gd name="T16" fmla="*/ 336 w 518"/>
                <a:gd name="T17" fmla="*/ 466 h 548"/>
                <a:gd name="T18" fmla="*/ 254 w 518"/>
                <a:gd name="T19" fmla="*/ 354 h 548"/>
                <a:gd name="T20" fmla="*/ 207 w 518"/>
                <a:gd name="T21" fmla="*/ 419 h 548"/>
                <a:gd name="T22" fmla="*/ 183 w 518"/>
                <a:gd name="T23" fmla="*/ 511 h 548"/>
                <a:gd name="T24" fmla="*/ 52 w 518"/>
                <a:gd name="T25" fmla="*/ 487 h 548"/>
                <a:gd name="T26" fmla="*/ 4 w 518"/>
                <a:gd name="T27" fmla="*/ 476 h 548"/>
                <a:gd name="T28" fmla="*/ 31 w 518"/>
                <a:gd name="T29" fmla="*/ 377 h 548"/>
                <a:gd name="T30" fmla="*/ 64 w 518"/>
                <a:gd name="T31" fmla="*/ 153 h 548"/>
                <a:gd name="T32" fmla="*/ 85 w 518"/>
                <a:gd name="T33" fmla="*/ 79 h 548"/>
                <a:gd name="T34" fmla="*/ 125 w 518"/>
                <a:gd name="T35" fmla="*/ 13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8" h="548">
                  <a:moveTo>
                    <a:pt x="125" y="13"/>
                  </a:moveTo>
                  <a:cubicBezTo>
                    <a:pt x="125" y="13"/>
                    <a:pt x="192" y="99"/>
                    <a:pt x="300" y="112"/>
                  </a:cubicBezTo>
                  <a:cubicBezTo>
                    <a:pt x="409" y="126"/>
                    <a:pt x="404" y="112"/>
                    <a:pt x="404" y="112"/>
                  </a:cubicBezTo>
                  <a:cubicBezTo>
                    <a:pt x="404" y="112"/>
                    <a:pt x="440" y="124"/>
                    <a:pt x="448" y="192"/>
                  </a:cubicBezTo>
                  <a:cubicBezTo>
                    <a:pt x="455" y="260"/>
                    <a:pt x="475" y="312"/>
                    <a:pt x="491" y="383"/>
                  </a:cubicBezTo>
                  <a:cubicBezTo>
                    <a:pt x="508" y="454"/>
                    <a:pt x="515" y="490"/>
                    <a:pt x="517" y="509"/>
                  </a:cubicBezTo>
                  <a:cubicBezTo>
                    <a:pt x="518" y="529"/>
                    <a:pt x="503" y="505"/>
                    <a:pt x="455" y="523"/>
                  </a:cubicBezTo>
                  <a:cubicBezTo>
                    <a:pt x="407" y="541"/>
                    <a:pt x="407" y="548"/>
                    <a:pt x="407" y="548"/>
                  </a:cubicBezTo>
                  <a:cubicBezTo>
                    <a:pt x="407" y="548"/>
                    <a:pt x="348" y="497"/>
                    <a:pt x="336" y="466"/>
                  </a:cubicBezTo>
                  <a:cubicBezTo>
                    <a:pt x="324" y="434"/>
                    <a:pt x="260" y="362"/>
                    <a:pt x="254" y="354"/>
                  </a:cubicBezTo>
                  <a:cubicBezTo>
                    <a:pt x="248" y="347"/>
                    <a:pt x="221" y="393"/>
                    <a:pt x="207" y="419"/>
                  </a:cubicBezTo>
                  <a:cubicBezTo>
                    <a:pt x="194" y="444"/>
                    <a:pt x="183" y="511"/>
                    <a:pt x="183" y="511"/>
                  </a:cubicBezTo>
                  <a:cubicBezTo>
                    <a:pt x="183" y="511"/>
                    <a:pt x="100" y="497"/>
                    <a:pt x="52" y="487"/>
                  </a:cubicBezTo>
                  <a:cubicBezTo>
                    <a:pt x="4" y="476"/>
                    <a:pt x="0" y="482"/>
                    <a:pt x="4" y="476"/>
                  </a:cubicBezTo>
                  <a:cubicBezTo>
                    <a:pt x="9" y="470"/>
                    <a:pt x="25" y="426"/>
                    <a:pt x="31" y="377"/>
                  </a:cubicBezTo>
                  <a:cubicBezTo>
                    <a:pt x="37" y="327"/>
                    <a:pt x="70" y="188"/>
                    <a:pt x="64" y="153"/>
                  </a:cubicBezTo>
                  <a:cubicBezTo>
                    <a:pt x="58" y="118"/>
                    <a:pt x="73" y="102"/>
                    <a:pt x="85" y="79"/>
                  </a:cubicBezTo>
                  <a:cubicBezTo>
                    <a:pt x="97" y="57"/>
                    <a:pt x="114" y="0"/>
                    <a:pt x="125" y="13"/>
                  </a:cubicBezTo>
                  <a:close/>
                </a:path>
              </a:pathLst>
            </a:custGeom>
            <a:solidFill>
              <a:schemeClr val="accent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48" name="Group 47"/>
            <p:cNvGrpSpPr/>
            <p:nvPr/>
          </p:nvGrpSpPr>
          <p:grpSpPr>
            <a:xfrm>
              <a:off x="1389609" y="3207526"/>
              <a:ext cx="1134570" cy="1324157"/>
              <a:chOff x="1950944" y="3207526"/>
              <a:chExt cx="1134570" cy="1324157"/>
            </a:xfrm>
            <a:solidFill>
              <a:schemeClr val="accent4"/>
            </a:solidFill>
          </p:grpSpPr>
          <p:sp>
            <p:nvSpPr>
              <p:cNvPr id="9" name="Freeform 7"/>
              <p:cNvSpPr>
                <a:spLocks/>
              </p:cNvSpPr>
              <p:nvPr/>
            </p:nvSpPr>
            <p:spPr bwMode="auto">
              <a:xfrm>
                <a:off x="2111650" y="3207526"/>
                <a:ext cx="973864" cy="1267873"/>
              </a:xfrm>
              <a:custGeom>
                <a:avLst/>
                <a:gdLst>
                  <a:gd name="T0" fmla="*/ 476 w 556"/>
                  <a:gd name="T1" fmla="*/ 244 h 724"/>
                  <a:gd name="T2" fmla="*/ 519 w 556"/>
                  <a:gd name="T3" fmla="*/ 330 h 724"/>
                  <a:gd name="T4" fmla="*/ 548 w 556"/>
                  <a:gd name="T5" fmla="*/ 457 h 724"/>
                  <a:gd name="T6" fmla="*/ 503 w 556"/>
                  <a:gd name="T7" fmla="*/ 582 h 724"/>
                  <a:gd name="T8" fmla="*/ 456 w 556"/>
                  <a:gd name="T9" fmla="*/ 539 h 724"/>
                  <a:gd name="T10" fmla="*/ 431 w 556"/>
                  <a:gd name="T11" fmla="*/ 532 h 724"/>
                  <a:gd name="T12" fmla="*/ 424 w 556"/>
                  <a:gd name="T13" fmla="*/ 533 h 724"/>
                  <a:gd name="T14" fmla="*/ 425 w 556"/>
                  <a:gd name="T15" fmla="*/ 510 h 724"/>
                  <a:gd name="T16" fmla="*/ 370 w 556"/>
                  <a:gd name="T17" fmla="*/ 549 h 724"/>
                  <a:gd name="T18" fmla="*/ 325 w 556"/>
                  <a:gd name="T19" fmla="*/ 706 h 724"/>
                  <a:gd name="T20" fmla="*/ 194 w 556"/>
                  <a:gd name="T21" fmla="*/ 639 h 724"/>
                  <a:gd name="T22" fmla="*/ 54 w 556"/>
                  <a:gd name="T23" fmla="*/ 483 h 724"/>
                  <a:gd name="T24" fmla="*/ 40 w 556"/>
                  <a:gd name="T25" fmla="*/ 393 h 724"/>
                  <a:gd name="T26" fmla="*/ 142 w 556"/>
                  <a:gd name="T27" fmla="*/ 223 h 724"/>
                  <a:gd name="T28" fmla="*/ 176 w 556"/>
                  <a:gd name="T29" fmla="*/ 111 h 724"/>
                  <a:gd name="T30" fmla="*/ 162 w 556"/>
                  <a:gd name="T31" fmla="*/ 36 h 724"/>
                  <a:gd name="T32" fmla="*/ 213 w 556"/>
                  <a:gd name="T33" fmla="*/ 1 h 724"/>
                  <a:gd name="T34" fmla="*/ 302 w 556"/>
                  <a:gd name="T35" fmla="*/ 50 h 724"/>
                  <a:gd name="T36" fmla="*/ 345 w 556"/>
                  <a:gd name="T37" fmla="*/ 122 h 724"/>
                  <a:gd name="T38" fmla="*/ 384 w 556"/>
                  <a:gd name="T39" fmla="*/ 129 h 724"/>
                  <a:gd name="T40" fmla="*/ 403 w 556"/>
                  <a:gd name="T41" fmla="*/ 163 h 724"/>
                  <a:gd name="T42" fmla="*/ 410 w 556"/>
                  <a:gd name="T43" fmla="*/ 210 h 724"/>
                  <a:gd name="T44" fmla="*/ 403 w 556"/>
                  <a:gd name="T45" fmla="*/ 291 h 724"/>
                  <a:gd name="T46" fmla="*/ 449 w 556"/>
                  <a:gd name="T47" fmla="*/ 296 h 724"/>
                  <a:gd name="T48" fmla="*/ 476 w 556"/>
                  <a:gd name="T49" fmla="*/ 244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6" h="724">
                    <a:moveTo>
                      <a:pt x="476" y="244"/>
                    </a:moveTo>
                    <a:cubicBezTo>
                      <a:pt x="476" y="244"/>
                      <a:pt x="485" y="292"/>
                      <a:pt x="519" y="330"/>
                    </a:cubicBezTo>
                    <a:cubicBezTo>
                      <a:pt x="554" y="368"/>
                      <a:pt x="556" y="424"/>
                      <a:pt x="548" y="457"/>
                    </a:cubicBezTo>
                    <a:cubicBezTo>
                      <a:pt x="540" y="490"/>
                      <a:pt x="503" y="582"/>
                      <a:pt x="503" y="582"/>
                    </a:cubicBezTo>
                    <a:cubicBezTo>
                      <a:pt x="503" y="582"/>
                      <a:pt x="480" y="546"/>
                      <a:pt x="456" y="539"/>
                    </a:cubicBezTo>
                    <a:cubicBezTo>
                      <a:pt x="431" y="532"/>
                      <a:pt x="431" y="532"/>
                      <a:pt x="431" y="532"/>
                    </a:cubicBezTo>
                    <a:cubicBezTo>
                      <a:pt x="424" y="533"/>
                      <a:pt x="424" y="533"/>
                      <a:pt x="424" y="533"/>
                    </a:cubicBezTo>
                    <a:cubicBezTo>
                      <a:pt x="424" y="533"/>
                      <a:pt x="432" y="515"/>
                      <a:pt x="425" y="510"/>
                    </a:cubicBezTo>
                    <a:cubicBezTo>
                      <a:pt x="417" y="506"/>
                      <a:pt x="391" y="514"/>
                      <a:pt x="370" y="549"/>
                    </a:cubicBezTo>
                    <a:cubicBezTo>
                      <a:pt x="349" y="583"/>
                      <a:pt x="316" y="630"/>
                      <a:pt x="325" y="706"/>
                    </a:cubicBezTo>
                    <a:cubicBezTo>
                      <a:pt x="325" y="706"/>
                      <a:pt x="222" y="724"/>
                      <a:pt x="194" y="639"/>
                    </a:cubicBezTo>
                    <a:cubicBezTo>
                      <a:pt x="166" y="555"/>
                      <a:pt x="108" y="527"/>
                      <a:pt x="54" y="483"/>
                    </a:cubicBezTo>
                    <a:cubicBezTo>
                      <a:pt x="0" y="439"/>
                      <a:pt x="16" y="415"/>
                      <a:pt x="40" y="393"/>
                    </a:cubicBezTo>
                    <a:cubicBezTo>
                      <a:pt x="64" y="371"/>
                      <a:pt x="130" y="265"/>
                      <a:pt x="142" y="223"/>
                    </a:cubicBezTo>
                    <a:cubicBezTo>
                      <a:pt x="154" y="181"/>
                      <a:pt x="180" y="137"/>
                      <a:pt x="176" y="111"/>
                    </a:cubicBezTo>
                    <a:cubicBezTo>
                      <a:pt x="172" y="84"/>
                      <a:pt x="162" y="36"/>
                      <a:pt x="162" y="36"/>
                    </a:cubicBezTo>
                    <a:cubicBezTo>
                      <a:pt x="162" y="36"/>
                      <a:pt x="168" y="2"/>
                      <a:pt x="213" y="1"/>
                    </a:cubicBezTo>
                    <a:cubicBezTo>
                      <a:pt x="258" y="0"/>
                      <a:pt x="293" y="23"/>
                      <a:pt x="302" y="50"/>
                    </a:cubicBezTo>
                    <a:cubicBezTo>
                      <a:pt x="312" y="76"/>
                      <a:pt x="334" y="123"/>
                      <a:pt x="345" y="122"/>
                    </a:cubicBezTo>
                    <a:cubicBezTo>
                      <a:pt x="356" y="122"/>
                      <a:pt x="384" y="129"/>
                      <a:pt x="384" y="129"/>
                    </a:cubicBezTo>
                    <a:cubicBezTo>
                      <a:pt x="403" y="163"/>
                      <a:pt x="403" y="163"/>
                      <a:pt x="403" y="163"/>
                    </a:cubicBezTo>
                    <a:cubicBezTo>
                      <a:pt x="403" y="163"/>
                      <a:pt x="411" y="181"/>
                      <a:pt x="410" y="210"/>
                    </a:cubicBezTo>
                    <a:cubicBezTo>
                      <a:pt x="409" y="238"/>
                      <a:pt x="403" y="291"/>
                      <a:pt x="403" y="291"/>
                    </a:cubicBezTo>
                    <a:cubicBezTo>
                      <a:pt x="403" y="291"/>
                      <a:pt x="440" y="291"/>
                      <a:pt x="449" y="296"/>
                    </a:cubicBezTo>
                    <a:cubicBezTo>
                      <a:pt x="459" y="301"/>
                      <a:pt x="476" y="244"/>
                      <a:pt x="476"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9"/>
              <p:cNvSpPr>
                <a:spLocks/>
              </p:cNvSpPr>
              <p:nvPr/>
            </p:nvSpPr>
            <p:spPr bwMode="auto">
              <a:xfrm>
                <a:off x="1950944" y="3846646"/>
                <a:ext cx="820563" cy="685037"/>
              </a:xfrm>
              <a:custGeom>
                <a:avLst/>
                <a:gdLst>
                  <a:gd name="T0" fmla="*/ 120 w 469"/>
                  <a:gd name="T1" fmla="*/ 46 h 391"/>
                  <a:gd name="T2" fmla="*/ 94 w 469"/>
                  <a:gd name="T3" fmla="*/ 112 h 391"/>
                  <a:gd name="T4" fmla="*/ 40 w 469"/>
                  <a:gd name="T5" fmla="*/ 218 h 391"/>
                  <a:gd name="T6" fmla="*/ 389 w 469"/>
                  <a:gd name="T7" fmla="*/ 365 h 391"/>
                  <a:gd name="T8" fmla="*/ 411 w 469"/>
                  <a:gd name="T9" fmla="*/ 170 h 391"/>
                  <a:gd name="T10" fmla="*/ 120 w 469"/>
                  <a:gd name="T11" fmla="*/ 46 h 391"/>
                </a:gdLst>
                <a:ahLst/>
                <a:cxnLst>
                  <a:cxn ang="0">
                    <a:pos x="T0" y="T1"/>
                  </a:cxn>
                  <a:cxn ang="0">
                    <a:pos x="T2" y="T3"/>
                  </a:cxn>
                  <a:cxn ang="0">
                    <a:pos x="T4" y="T5"/>
                  </a:cxn>
                  <a:cxn ang="0">
                    <a:pos x="T6" y="T7"/>
                  </a:cxn>
                  <a:cxn ang="0">
                    <a:pos x="T8" y="T9"/>
                  </a:cxn>
                  <a:cxn ang="0">
                    <a:pos x="T10" y="T11"/>
                  </a:cxn>
                </a:cxnLst>
                <a:rect l="0" t="0" r="r" b="b"/>
                <a:pathLst>
                  <a:path w="469" h="391">
                    <a:moveTo>
                      <a:pt x="120" y="46"/>
                    </a:moveTo>
                    <a:cubicBezTo>
                      <a:pt x="120" y="46"/>
                      <a:pt x="104" y="60"/>
                      <a:pt x="94" y="112"/>
                    </a:cubicBezTo>
                    <a:cubicBezTo>
                      <a:pt x="84" y="164"/>
                      <a:pt x="0" y="192"/>
                      <a:pt x="40" y="218"/>
                    </a:cubicBezTo>
                    <a:cubicBezTo>
                      <a:pt x="80" y="244"/>
                      <a:pt x="308" y="391"/>
                      <a:pt x="389" y="365"/>
                    </a:cubicBezTo>
                    <a:cubicBezTo>
                      <a:pt x="469" y="339"/>
                      <a:pt x="354" y="341"/>
                      <a:pt x="411" y="170"/>
                    </a:cubicBezTo>
                    <a:cubicBezTo>
                      <a:pt x="467" y="0"/>
                      <a:pt x="182" y="16"/>
                      <a:pt x="120"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12" name="Freeform 10"/>
            <p:cNvSpPr>
              <a:spLocks/>
            </p:cNvSpPr>
            <p:nvPr/>
          </p:nvSpPr>
          <p:spPr bwMode="auto">
            <a:xfrm>
              <a:off x="2296079" y="5607006"/>
              <a:ext cx="271793" cy="704292"/>
            </a:xfrm>
            <a:custGeom>
              <a:avLst/>
              <a:gdLst>
                <a:gd name="T0" fmla="*/ 0 w 155"/>
                <a:gd name="T1" fmla="*/ 34 h 402"/>
                <a:gd name="T2" fmla="*/ 73 w 155"/>
                <a:gd name="T3" fmla="*/ 6 h 402"/>
                <a:gd name="T4" fmla="*/ 85 w 155"/>
                <a:gd name="T5" fmla="*/ 53 h 402"/>
                <a:gd name="T6" fmla="*/ 110 w 155"/>
                <a:gd name="T7" fmla="*/ 164 h 402"/>
                <a:gd name="T8" fmla="*/ 153 w 155"/>
                <a:gd name="T9" fmla="*/ 293 h 402"/>
                <a:gd name="T10" fmla="*/ 109 w 155"/>
                <a:gd name="T11" fmla="*/ 389 h 402"/>
                <a:gd name="T12" fmla="*/ 46 w 155"/>
                <a:gd name="T13" fmla="*/ 367 h 402"/>
                <a:gd name="T14" fmla="*/ 32 w 155"/>
                <a:gd name="T15" fmla="*/ 272 h 402"/>
                <a:gd name="T16" fmla="*/ 26 w 155"/>
                <a:gd name="T17" fmla="*/ 179 h 402"/>
                <a:gd name="T18" fmla="*/ 0 w 155"/>
                <a:gd name="T19" fmla="*/ 34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402">
                  <a:moveTo>
                    <a:pt x="0" y="34"/>
                  </a:moveTo>
                  <a:cubicBezTo>
                    <a:pt x="0" y="34"/>
                    <a:pt x="50" y="36"/>
                    <a:pt x="73" y="6"/>
                  </a:cubicBezTo>
                  <a:cubicBezTo>
                    <a:pt x="73" y="6"/>
                    <a:pt x="77" y="0"/>
                    <a:pt x="85" y="53"/>
                  </a:cubicBezTo>
                  <a:cubicBezTo>
                    <a:pt x="93" y="106"/>
                    <a:pt x="98" y="138"/>
                    <a:pt x="110" y="164"/>
                  </a:cubicBezTo>
                  <a:cubicBezTo>
                    <a:pt x="122" y="190"/>
                    <a:pt x="151" y="270"/>
                    <a:pt x="153" y="293"/>
                  </a:cubicBezTo>
                  <a:cubicBezTo>
                    <a:pt x="155" y="316"/>
                    <a:pt x="141" y="376"/>
                    <a:pt x="109" y="389"/>
                  </a:cubicBezTo>
                  <a:cubicBezTo>
                    <a:pt x="77" y="402"/>
                    <a:pt x="61" y="394"/>
                    <a:pt x="46" y="367"/>
                  </a:cubicBezTo>
                  <a:cubicBezTo>
                    <a:pt x="31" y="340"/>
                    <a:pt x="25" y="317"/>
                    <a:pt x="32" y="272"/>
                  </a:cubicBezTo>
                  <a:cubicBezTo>
                    <a:pt x="39" y="227"/>
                    <a:pt x="23" y="206"/>
                    <a:pt x="26" y="179"/>
                  </a:cubicBezTo>
                  <a:cubicBezTo>
                    <a:pt x="29" y="152"/>
                    <a:pt x="0" y="34"/>
                    <a:pt x="0" y="34"/>
                  </a:cubicBezTo>
                  <a:close/>
                </a:path>
              </a:pathLst>
            </a:custGeom>
            <a:solidFill>
              <a:schemeClr val="accent1"/>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1"/>
            <p:cNvSpPr>
              <a:spLocks/>
            </p:cNvSpPr>
            <p:nvPr/>
          </p:nvSpPr>
          <p:spPr bwMode="auto">
            <a:xfrm>
              <a:off x="1505140" y="5552944"/>
              <a:ext cx="395470" cy="644305"/>
            </a:xfrm>
            <a:custGeom>
              <a:avLst/>
              <a:gdLst>
                <a:gd name="T0" fmla="*/ 89 w 226"/>
                <a:gd name="T1" fmla="*/ 2 h 368"/>
                <a:gd name="T2" fmla="*/ 95 w 226"/>
                <a:gd name="T3" fmla="*/ 59 h 368"/>
                <a:gd name="T4" fmla="*/ 112 w 226"/>
                <a:gd name="T5" fmla="*/ 109 h 368"/>
                <a:gd name="T6" fmla="*/ 183 w 226"/>
                <a:gd name="T7" fmla="*/ 144 h 368"/>
                <a:gd name="T8" fmla="*/ 198 w 226"/>
                <a:gd name="T9" fmla="*/ 210 h 368"/>
                <a:gd name="T10" fmla="*/ 226 w 226"/>
                <a:gd name="T11" fmla="*/ 290 h 368"/>
                <a:gd name="T12" fmla="*/ 203 w 226"/>
                <a:gd name="T13" fmla="*/ 364 h 368"/>
                <a:gd name="T14" fmla="*/ 139 w 226"/>
                <a:gd name="T15" fmla="*/ 313 h 368"/>
                <a:gd name="T16" fmla="*/ 56 w 226"/>
                <a:gd name="T17" fmla="*/ 188 h 368"/>
                <a:gd name="T18" fmla="*/ 1 w 226"/>
                <a:gd name="T19" fmla="*/ 31 h 368"/>
                <a:gd name="T20" fmla="*/ 89 w 226"/>
                <a:gd name="T21" fmla="*/ 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6" h="368">
                  <a:moveTo>
                    <a:pt x="89" y="2"/>
                  </a:moveTo>
                  <a:cubicBezTo>
                    <a:pt x="92" y="0"/>
                    <a:pt x="92" y="41"/>
                    <a:pt x="95" y="59"/>
                  </a:cubicBezTo>
                  <a:cubicBezTo>
                    <a:pt x="98" y="77"/>
                    <a:pt x="92" y="101"/>
                    <a:pt x="112" y="109"/>
                  </a:cubicBezTo>
                  <a:cubicBezTo>
                    <a:pt x="131" y="116"/>
                    <a:pt x="175" y="107"/>
                    <a:pt x="183" y="144"/>
                  </a:cubicBezTo>
                  <a:cubicBezTo>
                    <a:pt x="190" y="182"/>
                    <a:pt x="181" y="182"/>
                    <a:pt x="198" y="210"/>
                  </a:cubicBezTo>
                  <a:cubicBezTo>
                    <a:pt x="216" y="238"/>
                    <a:pt x="226" y="252"/>
                    <a:pt x="226" y="290"/>
                  </a:cubicBezTo>
                  <a:cubicBezTo>
                    <a:pt x="226" y="328"/>
                    <a:pt x="213" y="359"/>
                    <a:pt x="203" y="364"/>
                  </a:cubicBezTo>
                  <a:cubicBezTo>
                    <a:pt x="193" y="368"/>
                    <a:pt x="159" y="345"/>
                    <a:pt x="139" y="313"/>
                  </a:cubicBezTo>
                  <a:cubicBezTo>
                    <a:pt x="119" y="282"/>
                    <a:pt x="75" y="229"/>
                    <a:pt x="56" y="188"/>
                  </a:cubicBezTo>
                  <a:cubicBezTo>
                    <a:pt x="36" y="148"/>
                    <a:pt x="0" y="43"/>
                    <a:pt x="1" y="31"/>
                  </a:cubicBezTo>
                  <a:cubicBezTo>
                    <a:pt x="1" y="20"/>
                    <a:pt x="50" y="34"/>
                    <a:pt x="89" y="2"/>
                  </a:cubicBezTo>
                  <a:close/>
                </a:path>
              </a:pathLst>
            </a:custGeom>
            <a:solidFill>
              <a:schemeClr val="accent1"/>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2"/>
            <p:cNvSpPr>
              <a:spLocks noEditPoints="1"/>
            </p:cNvSpPr>
            <p:nvPr/>
          </p:nvSpPr>
          <p:spPr bwMode="auto">
            <a:xfrm>
              <a:off x="1873949" y="1748582"/>
              <a:ext cx="573209" cy="835374"/>
            </a:xfrm>
            <a:custGeom>
              <a:avLst/>
              <a:gdLst>
                <a:gd name="T0" fmla="*/ 152 w 327"/>
                <a:gd name="T1" fmla="*/ 17 h 477"/>
                <a:gd name="T2" fmla="*/ 75 w 327"/>
                <a:gd name="T3" fmla="*/ 230 h 477"/>
                <a:gd name="T4" fmla="*/ 87 w 327"/>
                <a:gd name="T5" fmla="*/ 340 h 477"/>
                <a:gd name="T6" fmla="*/ 42 w 327"/>
                <a:gd name="T7" fmla="*/ 448 h 477"/>
                <a:gd name="T8" fmla="*/ 65 w 327"/>
                <a:gd name="T9" fmla="*/ 477 h 477"/>
                <a:gd name="T10" fmla="*/ 117 w 327"/>
                <a:gd name="T11" fmla="*/ 344 h 477"/>
                <a:gd name="T12" fmla="*/ 205 w 327"/>
                <a:gd name="T13" fmla="*/ 261 h 477"/>
                <a:gd name="T14" fmla="*/ 324 w 327"/>
                <a:gd name="T15" fmla="*/ 118 h 477"/>
                <a:gd name="T16" fmla="*/ 152 w 327"/>
                <a:gd name="T17" fmla="*/ 17 h 477"/>
                <a:gd name="T18" fmla="*/ 107 w 327"/>
                <a:gd name="T19" fmla="*/ 330 h 477"/>
                <a:gd name="T20" fmla="*/ 93 w 327"/>
                <a:gd name="T21" fmla="*/ 241 h 477"/>
                <a:gd name="T22" fmla="*/ 174 w 327"/>
                <a:gd name="T23" fmla="*/ 264 h 477"/>
                <a:gd name="T24" fmla="*/ 107 w 327"/>
                <a:gd name="T25" fmla="*/ 330 h 477"/>
                <a:gd name="T26" fmla="*/ 174 w 327"/>
                <a:gd name="T27" fmla="*/ 247 h 477"/>
                <a:gd name="T28" fmla="*/ 61 w 327"/>
                <a:gd name="T29" fmla="*/ 171 h 477"/>
                <a:gd name="T30" fmla="*/ 126 w 327"/>
                <a:gd name="T31" fmla="*/ 40 h 477"/>
                <a:gd name="T32" fmla="*/ 232 w 327"/>
                <a:gd name="T33" fmla="*/ 28 h 477"/>
                <a:gd name="T34" fmla="*/ 309 w 327"/>
                <a:gd name="T35" fmla="*/ 135 h 477"/>
                <a:gd name="T36" fmla="*/ 174 w 327"/>
                <a:gd name="T37" fmla="*/ 24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7" h="477">
                  <a:moveTo>
                    <a:pt x="152" y="17"/>
                  </a:moveTo>
                  <a:cubicBezTo>
                    <a:pt x="87" y="34"/>
                    <a:pt x="0" y="104"/>
                    <a:pt x="75" y="230"/>
                  </a:cubicBezTo>
                  <a:cubicBezTo>
                    <a:pt x="75" y="230"/>
                    <a:pt x="93" y="300"/>
                    <a:pt x="87" y="340"/>
                  </a:cubicBezTo>
                  <a:cubicBezTo>
                    <a:pt x="80" y="380"/>
                    <a:pt x="42" y="448"/>
                    <a:pt x="42" y="448"/>
                  </a:cubicBezTo>
                  <a:cubicBezTo>
                    <a:pt x="42" y="448"/>
                    <a:pt x="41" y="467"/>
                    <a:pt x="65" y="477"/>
                  </a:cubicBezTo>
                  <a:cubicBezTo>
                    <a:pt x="65" y="477"/>
                    <a:pt x="105" y="360"/>
                    <a:pt x="117" y="344"/>
                  </a:cubicBezTo>
                  <a:cubicBezTo>
                    <a:pt x="129" y="328"/>
                    <a:pt x="202" y="262"/>
                    <a:pt x="205" y="261"/>
                  </a:cubicBezTo>
                  <a:cubicBezTo>
                    <a:pt x="208" y="260"/>
                    <a:pt x="321" y="204"/>
                    <a:pt x="324" y="118"/>
                  </a:cubicBezTo>
                  <a:cubicBezTo>
                    <a:pt x="327" y="32"/>
                    <a:pt x="217" y="0"/>
                    <a:pt x="152" y="17"/>
                  </a:cubicBezTo>
                  <a:close/>
                  <a:moveTo>
                    <a:pt x="107" y="330"/>
                  </a:moveTo>
                  <a:cubicBezTo>
                    <a:pt x="96" y="334"/>
                    <a:pt x="101" y="263"/>
                    <a:pt x="93" y="241"/>
                  </a:cubicBezTo>
                  <a:cubicBezTo>
                    <a:pt x="93" y="241"/>
                    <a:pt x="136" y="263"/>
                    <a:pt x="174" y="264"/>
                  </a:cubicBezTo>
                  <a:cubicBezTo>
                    <a:pt x="174" y="264"/>
                    <a:pt x="117" y="325"/>
                    <a:pt x="107" y="330"/>
                  </a:cubicBezTo>
                  <a:close/>
                  <a:moveTo>
                    <a:pt x="174" y="247"/>
                  </a:moveTo>
                  <a:cubicBezTo>
                    <a:pt x="102" y="243"/>
                    <a:pt x="71" y="214"/>
                    <a:pt x="61" y="171"/>
                  </a:cubicBezTo>
                  <a:cubicBezTo>
                    <a:pt x="51" y="128"/>
                    <a:pt x="62" y="76"/>
                    <a:pt x="126" y="40"/>
                  </a:cubicBezTo>
                  <a:cubicBezTo>
                    <a:pt x="126" y="40"/>
                    <a:pt x="181" y="11"/>
                    <a:pt x="232" y="28"/>
                  </a:cubicBezTo>
                  <a:cubicBezTo>
                    <a:pt x="283" y="46"/>
                    <a:pt x="320" y="90"/>
                    <a:pt x="309" y="135"/>
                  </a:cubicBezTo>
                  <a:cubicBezTo>
                    <a:pt x="298" y="180"/>
                    <a:pt x="245" y="251"/>
                    <a:pt x="174" y="247"/>
                  </a:cubicBezTo>
                  <a:close/>
                </a:path>
              </a:pathLst>
            </a:custGeom>
            <a:solidFill>
              <a:schemeClr val="accent3"/>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3"/>
            <p:cNvSpPr>
              <a:spLocks/>
            </p:cNvSpPr>
            <p:nvPr/>
          </p:nvSpPr>
          <p:spPr bwMode="auto">
            <a:xfrm>
              <a:off x="3665413" y="25335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14"/>
            <p:cNvSpPr>
              <a:spLocks/>
            </p:cNvSpPr>
            <p:nvPr/>
          </p:nvSpPr>
          <p:spPr bwMode="auto">
            <a:xfrm>
              <a:off x="3661710" y="2111466"/>
              <a:ext cx="429536" cy="422131"/>
            </a:xfrm>
            <a:custGeom>
              <a:avLst/>
              <a:gdLst>
                <a:gd name="T0" fmla="*/ 245 w 245"/>
                <a:gd name="T1" fmla="*/ 0 h 241"/>
                <a:gd name="T2" fmla="*/ 40 w 245"/>
                <a:gd name="T3" fmla="*/ 0 h 241"/>
                <a:gd name="T4" fmla="*/ 2 w 245"/>
                <a:gd name="T5" fmla="*/ 16 h 241"/>
                <a:gd name="T6" fmla="*/ 2 w 245"/>
                <a:gd name="T7" fmla="*/ 113 h 241"/>
                <a:gd name="T8" fmla="*/ 2 w 245"/>
                <a:gd name="T9" fmla="*/ 114 h 241"/>
                <a:gd name="T10" fmla="*/ 2 w 245"/>
                <a:gd name="T11" fmla="*/ 241 h 241"/>
                <a:gd name="T12" fmla="*/ 40 w 245"/>
                <a:gd name="T13" fmla="*/ 227 h 241"/>
                <a:gd name="T14" fmla="*/ 245 w 245"/>
                <a:gd name="T15" fmla="*/ 227 h 241"/>
                <a:gd name="T16" fmla="*/ 245 w 245"/>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41">
                  <a:moveTo>
                    <a:pt x="245" y="0"/>
                  </a:moveTo>
                  <a:cubicBezTo>
                    <a:pt x="245" y="0"/>
                    <a:pt x="81" y="0"/>
                    <a:pt x="40" y="0"/>
                  </a:cubicBezTo>
                  <a:cubicBezTo>
                    <a:pt x="0" y="0"/>
                    <a:pt x="2" y="16"/>
                    <a:pt x="2" y="16"/>
                  </a:cubicBezTo>
                  <a:cubicBezTo>
                    <a:pt x="2" y="113"/>
                    <a:pt x="2" y="113"/>
                    <a:pt x="2" y="113"/>
                  </a:cubicBezTo>
                  <a:cubicBezTo>
                    <a:pt x="2" y="114"/>
                    <a:pt x="2" y="114"/>
                    <a:pt x="2" y="114"/>
                  </a:cubicBezTo>
                  <a:cubicBezTo>
                    <a:pt x="2" y="241"/>
                    <a:pt x="2" y="241"/>
                    <a:pt x="2" y="241"/>
                  </a:cubicBezTo>
                  <a:cubicBezTo>
                    <a:pt x="2" y="239"/>
                    <a:pt x="3" y="227"/>
                    <a:pt x="40" y="227"/>
                  </a:cubicBezTo>
                  <a:cubicBezTo>
                    <a:pt x="81" y="227"/>
                    <a:pt x="245" y="227"/>
                    <a:pt x="245" y="227"/>
                  </a:cubicBezTo>
                  <a:lnTo>
                    <a:pt x="245" y="0"/>
                  </a:lnTo>
                  <a:close/>
                </a:path>
              </a:pathLst>
            </a:custGeom>
            <a:solidFill>
              <a:schemeClr val="accent1"/>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15"/>
            <p:cNvSpPr>
              <a:spLocks/>
            </p:cNvSpPr>
            <p:nvPr/>
          </p:nvSpPr>
          <p:spPr bwMode="auto">
            <a:xfrm>
              <a:off x="4092728" y="1941133"/>
              <a:ext cx="188848" cy="710957"/>
            </a:xfrm>
            <a:custGeom>
              <a:avLst/>
              <a:gdLst>
                <a:gd name="T0" fmla="*/ 0 w 255"/>
                <a:gd name="T1" fmla="*/ 232 h 960"/>
                <a:gd name="T2" fmla="*/ 255 w 255"/>
                <a:gd name="T3" fmla="*/ 0 h 960"/>
                <a:gd name="T4" fmla="*/ 255 w 255"/>
                <a:gd name="T5" fmla="*/ 960 h 960"/>
                <a:gd name="T6" fmla="*/ 0 w 255"/>
                <a:gd name="T7" fmla="*/ 766 h 960"/>
                <a:gd name="T8" fmla="*/ 0 w 255"/>
                <a:gd name="T9" fmla="*/ 232 h 960"/>
              </a:gdLst>
              <a:ahLst/>
              <a:cxnLst>
                <a:cxn ang="0">
                  <a:pos x="T0" y="T1"/>
                </a:cxn>
                <a:cxn ang="0">
                  <a:pos x="T2" y="T3"/>
                </a:cxn>
                <a:cxn ang="0">
                  <a:pos x="T4" y="T5"/>
                </a:cxn>
                <a:cxn ang="0">
                  <a:pos x="T6" y="T7"/>
                </a:cxn>
                <a:cxn ang="0">
                  <a:pos x="T8" y="T9"/>
                </a:cxn>
              </a:cxnLst>
              <a:rect l="0" t="0" r="r" b="b"/>
              <a:pathLst>
                <a:path w="255" h="960">
                  <a:moveTo>
                    <a:pt x="0" y="232"/>
                  </a:moveTo>
                  <a:lnTo>
                    <a:pt x="255" y="0"/>
                  </a:lnTo>
                  <a:lnTo>
                    <a:pt x="255" y="960"/>
                  </a:lnTo>
                  <a:lnTo>
                    <a:pt x="0" y="766"/>
                  </a:lnTo>
                  <a:lnTo>
                    <a:pt x="0" y="232"/>
                  </a:lnTo>
                  <a:close/>
                </a:path>
              </a:pathLst>
            </a:custGeom>
            <a:solidFill>
              <a:schemeClr val="accent1">
                <a:lumMod val="75000"/>
              </a:schemeClr>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Rectangle 16"/>
            <p:cNvSpPr>
              <a:spLocks noChangeArrowheads="1"/>
            </p:cNvSpPr>
            <p:nvPr/>
          </p:nvSpPr>
          <p:spPr bwMode="auto">
            <a:xfrm>
              <a:off x="4281576" y="1941133"/>
              <a:ext cx="1814422" cy="707995"/>
            </a:xfrm>
            <a:prstGeom prst="rect">
              <a:avLst/>
            </a:prstGeom>
            <a:solidFill>
              <a:schemeClr val="accent1"/>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17"/>
            <p:cNvSpPr>
              <a:spLocks/>
            </p:cNvSpPr>
            <p:nvPr/>
          </p:nvSpPr>
          <p:spPr bwMode="auto">
            <a:xfrm>
              <a:off x="3665413" y="340229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18"/>
            <p:cNvSpPr>
              <a:spLocks/>
            </p:cNvSpPr>
            <p:nvPr/>
          </p:nvSpPr>
          <p:spPr bwMode="auto">
            <a:xfrm>
              <a:off x="3661710" y="2980168"/>
              <a:ext cx="429536" cy="422131"/>
            </a:xfrm>
            <a:custGeom>
              <a:avLst/>
              <a:gdLst>
                <a:gd name="T0" fmla="*/ 245 w 245"/>
                <a:gd name="T1" fmla="*/ 0 h 241"/>
                <a:gd name="T2" fmla="*/ 40 w 245"/>
                <a:gd name="T3" fmla="*/ 0 h 241"/>
                <a:gd name="T4" fmla="*/ 2 w 245"/>
                <a:gd name="T5" fmla="*/ 16 h 241"/>
                <a:gd name="T6" fmla="*/ 2 w 245"/>
                <a:gd name="T7" fmla="*/ 113 h 241"/>
                <a:gd name="T8" fmla="*/ 2 w 245"/>
                <a:gd name="T9" fmla="*/ 114 h 241"/>
                <a:gd name="T10" fmla="*/ 2 w 245"/>
                <a:gd name="T11" fmla="*/ 241 h 241"/>
                <a:gd name="T12" fmla="*/ 40 w 245"/>
                <a:gd name="T13" fmla="*/ 227 h 241"/>
                <a:gd name="T14" fmla="*/ 245 w 245"/>
                <a:gd name="T15" fmla="*/ 227 h 241"/>
                <a:gd name="T16" fmla="*/ 245 w 245"/>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41">
                  <a:moveTo>
                    <a:pt x="245" y="0"/>
                  </a:moveTo>
                  <a:cubicBezTo>
                    <a:pt x="245" y="0"/>
                    <a:pt x="81" y="0"/>
                    <a:pt x="40" y="0"/>
                  </a:cubicBezTo>
                  <a:cubicBezTo>
                    <a:pt x="0" y="0"/>
                    <a:pt x="2" y="16"/>
                    <a:pt x="2" y="16"/>
                  </a:cubicBezTo>
                  <a:cubicBezTo>
                    <a:pt x="2" y="113"/>
                    <a:pt x="2" y="113"/>
                    <a:pt x="2" y="113"/>
                  </a:cubicBezTo>
                  <a:cubicBezTo>
                    <a:pt x="2" y="114"/>
                    <a:pt x="2" y="114"/>
                    <a:pt x="2" y="114"/>
                  </a:cubicBezTo>
                  <a:cubicBezTo>
                    <a:pt x="2" y="241"/>
                    <a:pt x="2" y="241"/>
                    <a:pt x="2" y="241"/>
                  </a:cubicBezTo>
                  <a:cubicBezTo>
                    <a:pt x="2" y="239"/>
                    <a:pt x="3" y="227"/>
                    <a:pt x="40" y="227"/>
                  </a:cubicBezTo>
                  <a:cubicBezTo>
                    <a:pt x="81" y="227"/>
                    <a:pt x="245" y="227"/>
                    <a:pt x="245" y="227"/>
                  </a:cubicBezTo>
                  <a:lnTo>
                    <a:pt x="245" y="0"/>
                  </a:lnTo>
                  <a:close/>
                </a:path>
              </a:pathLst>
            </a:custGeom>
            <a:solidFill>
              <a:schemeClr val="accent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19"/>
            <p:cNvSpPr>
              <a:spLocks/>
            </p:cNvSpPr>
            <p:nvPr/>
          </p:nvSpPr>
          <p:spPr bwMode="auto">
            <a:xfrm>
              <a:off x="4092728" y="2809834"/>
              <a:ext cx="188848" cy="710957"/>
            </a:xfrm>
            <a:custGeom>
              <a:avLst/>
              <a:gdLst>
                <a:gd name="T0" fmla="*/ 0 w 255"/>
                <a:gd name="T1" fmla="*/ 232 h 960"/>
                <a:gd name="T2" fmla="*/ 255 w 255"/>
                <a:gd name="T3" fmla="*/ 0 h 960"/>
                <a:gd name="T4" fmla="*/ 255 w 255"/>
                <a:gd name="T5" fmla="*/ 960 h 960"/>
                <a:gd name="T6" fmla="*/ 0 w 255"/>
                <a:gd name="T7" fmla="*/ 767 h 960"/>
                <a:gd name="T8" fmla="*/ 0 w 255"/>
                <a:gd name="T9" fmla="*/ 232 h 960"/>
              </a:gdLst>
              <a:ahLst/>
              <a:cxnLst>
                <a:cxn ang="0">
                  <a:pos x="T0" y="T1"/>
                </a:cxn>
                <a:cxn ang="0">
                  <a:pos x="T2" y="T3"/>
                </a:cxn>
                <a:cxn ang="0">
                  <a:pos x="T4" y="T5"/>
                </a:cxn>
                <a:cxn ang="0">
                  <a:pos x="T6" y="T7"/>
                </a:cxn>
                <a:cxn ang="0">
                  <a:pos x="T8" y="T9"/>
                </a:cxn>
              </a:cxnLst>
              <a:rect l="0" t="0" r="r" b="b"/>
              <a:pathLst>
                <a:path w="255" h="960">
                  <a:moveTo>
                    <a:pt x="0" y="232"/>
                  </a:moveTo>
                  <a:lnTo>
                    <a:pt x="255" y="0"/>
                  </a:lnTo>
                  <a:lnTo>
                    <a:pt x="255" y="960"/>
                  </a:lnTo>
                  <a:lnTo>
                    <a:pt x="0" y="767"/>
                  </a:lnTo>
                  <a:lnTo>
                    <a:pt x="0" y="232"/>
                  </a:lnTo>
                  <a:close/>
                </a:path>
              </a:pathLst>
            </a:custGeom>
            <a:solidFill>
              <a:schemeClr val="accent2">
                <a:lumMod val="75000"/>
              </a:schemeClr>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20"/>
            <p:cNvSpPr>
              <a:spLocks noChangeArrowheads="1"/>
            </p:cNvSpPr>
            <p:nvPr/>
          </p:nvSpPr>
          <p:spPr bwMode="auto">
            <a:xfrm>
              <a:off x="4281576" y="2809834"/>
              <a:ext cx="1814422" cy="707995"/>
            </a:xfrm>
            <a:prstGeom prst="rect">
              <a:avLst/>
            </a:prstGeom>
            <a:solidFill>
              <a:schemeClr val="accent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21"/>
            <p:cNvSpPr>
              <a:spLocks/>
            </p:cNvSpPr>
            <p:nvPr/>
          </p:nvSpPr>
          <p:spPr bwMode="auto">
            <a:xfrm>
              <a:off x="3665413" y="42709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22"/>
            <p:cNvSpPr>
              <a:spLocks/>
            </p:cNvSpPr>
            <p:nvPr/>
          </p:nvSpPr>
          <p:spPr bwMode="auto">
            <a:xfrm>
              <a:off x="3661710" y="3848869"/>
              <a:ext cx="429536" cy="422131"/>
            </a:xfrm>
            <a:custGeom>
              <a:avLst/>
              <a:gdLst>
                <a:gd name="T0" fmla="*/ 245 w 245"/>
                <a:gd name="T1" fmla="*/ 0 h 241"/>
                <a:gd name="T2" fmla="*/ 40 w 245"/>
                <a:gd name="T3" fmla="*/ 0 h 241"/>
                <a:gd name="T4" fmla="*/ 2 w 245"/>
                <a:gd name="T5" fmla="*/ 16 h 241"/>
                <a:gd name="T6" fmla="*/ 2 w 245"/>
                <a:gd name="T7" fmla="*/ 113 h 241"/>
                <a:gd name="T8" fmla="*/ 2 w 245"/>
                <a:gd name="T9" fmla="*/ 114 h 241"/>
                <a:gd name="T10" fmla="*/ 2 w 245"/>
                <a:gd name="T11" fmla="*/ 241 h 241"/>
                <a:gd name="T12" fmla="*/ 40 w 245"/>
                <a:gd name="T13" fmla="*/ 227 h 241"/>
                <a:gd name="T14" fmla="*/ 245 w 245"/>
                <a:gd name="T15" fmla="*/ 227 h 241"/>
                <a:gd name="T16" fmla="*/ 245 w 245"/>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41">
                  <a:moveTo>
                    <a:pt x="245" y="0"/>
                  </a:moveTo>
                  <a:cubicBezTo>
                    <a:pt x="245" y="0"/>
                    <a:pt x="81" y="0"/>
                    <a:pt x="40" y="0"/>
                  </a:cubicBezTo>
                  <a:cubicBezTo>
                    <a:pt x="0" y="0"/>
                    <a:pt x="2" y="16"/>
                    <a:pt x="2" y="16"/>
                  </a:cubicBezTo>
                  <a:cubicBezTo>
                    <a:pt x="2" y="113"/>
                    <a:pt x="2" y="113"/>
                    <a:pt x="2" y="113"/>
                  </a:cubicBezTo>
                  <a:cubicBezTo>
                    <a:pt x="2" y="114"/>
                    <a:pt x="2" y="114"/>
                    <a:pt x="2" y="114"/>
                  </a:cubicBezTo>
                  <a:cubicBezTo>
                    <a:pt x="2" y="241"/>
                    <a:pt x="2" y="241"/>
                    <a:pt x="2" y="241"/>
                  </a:cubicBezTo>
                  <a:cubicBezTo>
                    <a:pt x="2" y="239"/>
                    <a:pt x="3" y="227"/>
                    <a:pt x="40" y="227"/>
                  </a:cubicBezTo>
                  <a:cubicBezTo>
                    <a:pt x="81" y="227"/>
                    <a:pt x="245" y="227"/>
                    <a:pt x="245" y="227"/>
                  </a:cubicBezTo>
                  <a:lnTo>
                    <a:pt x="245" y="0"/>
                  </a:lnTo>
                  <a:close/>
                </a:path>
              </a:pathLst>
            </a:custGeom>
            <a:solidFill>
              <a:schemeClr val="accent3"/>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23"/>
            <p:cNvSpPr>
              <a:spLocks/>
            </p:cNvSpPr>
            <p:nvPr/>
          </p:nvSpPr>
          <p:spPr bwMode="auto">
            <a:xfrm>
              <a:off x="4092728" y="3678535"/>
              <a:ext cx="188848" cy="711697"/>
            </a:xfrm>
            <a:custGeom>
              <a:avLst/>
              <a:gdLst>
                <a:gd name="T0" fmla="*/ 0 w 255"/>
                <a:gd name="T1" fmla="*/ 232 h 961"/>
                <a:gd name="T2" fmla="*/ 255 w 255"/>
                <a:gd name="T3" fmla="*/ 0 h 961"/>
                <a:gd name="T4" fmla="*/ 255 w 255"/>
                <a:gd name="T5" fmla="*/ 961 h 961"/>
                <a:gd name="T6" fmla="*/ 0 w 255"/>
                <a:gd name="T7" fmla="*/ 767 h 961"/>
                <a:gd name="T8" fmla="*/ 0 w 255"/>
                <a:gd name="T9" fmla="*/ 232 h 961"/>
              </a:gdLst>
              <a:ahLst/>
              <a:cxnLst>
                <a:cxn ang="0">
                  <a:pos x="T0" y="T1"/>
                </a:cxn>
                <a:cxn ang="0">
                  <a:pos x="T2" y="T3"/>
                </a:cxn>
                <a:cxn ang="0">
                  <a:pos x="T4" y="T5"/>
                </a:cxn>
                <a:cxn ang="0">
                  <a:pos x="T6" y="T7"/>
                </a:cxn>
                <a:cxn ang="0">
                  <a:pos x="T8" y="T9"/>
                </a:cxn>
              </a:cxnLst>
              <a:rect l="0" t="0" r="r" b="b"/>
              <a:pathLst>
                <a:path w="255" h="961">
                  <a:moveTo>
                    <a:pt x="0" y="232"/>
                  </a:moveTo>
                  <a:lnTo>
                    <a:pt x="255" y="0"/>
                  </a:lnTo>
                  <a:lnTo>
                    <a:pt x="255" y="961"/>
                  </a:lnTo>
                  <a:lnTo>
                    <a:pt x="0" y="767"/>
                  </a:lnTo>
                  <a:lnTo>
                    <a:pt x="0" y="232"/>
                  </a:lnTo>
                  <a:close/>
                </a:path>
              </a:pathLst>
            </a:custGeom>
            <a:solidFill>
              <a:schemeClr val="accent3">
                <a:lumMod val="75000"/>
              </a:schemeClr>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Rectangle 24"/>
            <p:cNvSpPr>
              <a:spLocks noChangeArrowheads="1"/>
            </p:cNvSpPr>
            <p:nvPr/>
          </p:nvSpPr>
          <p:spPr bwMode="auto">
            <a:xfrm>
              <a:off x="4281576" y="3678535"/>
              <a:ext cx="1814422" cy="707995"/>
            </a:xfrm>
            <a:prstGeom prst="rect">
              <a:avLst/>
            </a:prstGeom>
            <a:solidFill>
              <a:schemeClr val="accent3"/>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Freeform 25"/>
            <p:cNvSpPr>
              <a:spLocks/>
            </p:cNvSpPr>
            <p:nvPr/>
          </p:nvSpPr>
          <p:spPr bwMode="auto">
            <a:xfrm>
              <a:off x="3665413" y="513970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26"/>
            <p:cNvSpPr>
              <a:spLocks/>
            </p:cNvSpPr>
            <p:nvPr/>
          </p:nvSpPr>
          <p:spPr bwMode="auto">
            <a:xfrm>
              <a:off x="3661710" y="4717569"/>
              <a:ext cx="429536" cy="422131"/>
            </a:xfrm>
            <a:custGeom>
              <a:avLst/>
              <a:gdLst>
                <a:gd name="T0" fmla="*/ 245 w 245"/>
                <a:gd name="T1" fmla="*/ 0 h 241"/>
                <a:gd name="T2" fmla="*/ 40 w 245"/>
                <a:gd name="T3" fmla="*/ 0 h 241"/>
                <a:gd name="T4" fmla="*/ 2 w 245"/>
                <a:gd name="T5" fmla="*/ 16 h 241"/>
                <a:gd name="T6" fmla="*/ 2 w 245"/>
                <a:gd name="T7" fmla="*/ 113 h 241"/>
                <a:gd name="T8" fmla="*/ 2 w 245"/>
                <a:gd name="T9" fmla="*/ 114 h 241"/>
                <a:gd name="T10" fmla="*/ 2 w 245"/>
                <a:gd name="T11" fmla="*/ 241 h 241"/>
                <a:gd name="T12" fmla="*/ 40 w 245"/>
                <a:gd name="T13" fmla="*/ 227 h 241"/>
                <a:gd name="T14" fmla="*/ 245 w 245"/>
                <a:gd name="T15" fmla="*/ 227 h 241"/>
                <a:gd name="T16" fmla="*/ 245 w 245"/>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41">
                  <a:moveTo>
                    <a:pt x="245" y="0"/>
                  </a:moveTo>
                  <a:cubicBezTo>
                    <a:pt x="245" y="0"/>
                    <a:pt x="81" y="0"/>
                    <a:pt x="40" y="0"/>
                  </a:cubicBezTo>
                  <a:cubicBezTo>
                    <a:pt x="0" y="0"/>
                    <a:pt x="2" y="16"/>
                    <a:pt x="2" y="16"/>
                  </a:cubicBezTo>
                  <a:cubicBezTo>
                    <a:pt x="2" y="113"/>
                    <a:pt x="2" y="113"/>
                    <a:pt x="2" y="113"/>
                  </a:cubicBezTo>
                  <a:cubicBezTo>
                    <a:pt x="2" y="114"/>
                    <a:pt x="2" y="114"/>
                    <a:pt x="2" y="114"/>
                  </a:cubicBezTo>
                  <a:cubicBezTo>
                    <a:pt x="2" y="241"/>
                    <a:pt x="2" y="241"/>
                    <a:pt x="2" y="241"/>
                  </a:cubicBezTo>
                  <a:cubicBezTo>
                    <a:pt x="2" y="239"/>
                    <a:pt x="3" y="227"/>
                    <a:pt x="40" y="227"/>
                  </a:cubicBezTo>
                  <a:cubicBezTo>
                    <a:pt x="81" y="227"/>
                    <a:pt x="245" y="227"/>
                    <a:pt x="245" y="227"/>
                  </a:cubicBezTo>
                  <a:lnTo>
                    <a:pt x="245" y="0"/>
                  </a:lnTo>
                  <a:close/>
                </a:path>
              </a:pathLst>
            </a:custGeom>
            <a:solidFill>
              <a:schemeClr val="accent4"/>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Freeform 27"/>
            <p:cNvSpPr>
              <a:spLocks/>
            </p:cNvSpPr>
            <p:nvPr/>
          </p:nvSpPr>
          <p:spPr bwMode="auto">
            <a:xfrm>
              <a:off x="4092728" y="4547235"/>
              <a:ext cx="188848" cy="711697"/>
            </a:xfrm>
            <a:custGeom>
              <a:avLst/>
              <a:gdLst>
                <a:gd name="T0" fmla="*/ 0 w 255"/>
                <a:gd name="T1" fmla="*/ 232 h 961"/>
                <a:gd name="T2" fmla="*/ 255 w 255"/>
                <a:gd name="T3" fmla="*/ 0 h 961"/>
                <a:gd name="T4" fmla="*/ 255 w 255"/>
                <a:gd name="T5" fmla="*/ 961 h 961"/>
                <a:gd name="T6" fmla="*/ 0 w 255"/>
                <a:gd name="T7" fmla="*/ 767 h 961"/>
                <a:gd name="T8" fmla="*/ 0 w 255"/>
                <a:gd name="T9" fmla="*/ 232 h 961"/>
              </a:gdLst>
              <a:ahLst/>
              <a:cxnLst>
                <a:cxn ang="0">
                  <a:pos x="T0" y="T1"/>
                </a:cxn>
                <a:cxn ang="0">
                  <a:pos x="T2" y="T3"/>
                </a:cxn>
                <a:cxn ang="0">
                  <a:pos x="T4" y="T5"/>
                </a:cxn>
                <a:cxn ang="0">
                  <a:pos x="T6" y="T7"/>
                </a:cxn>
                <a:cxn ang="0">
                  <a:pos x="T8" y="T9"/>
                </a:cxn>
              </a:cxnLst>
              <a:rect l="0" t="0" r="r" b="b"/>
              <a:pathLst>
                <a:path w="255" h="961">
                  <a:moveTo>
                    <a:pt x="0" y="232"/>
                  </a:moveTo>
                  <a:lnTo>
                    <a:pt x="255" y="0"/>
                  </a:lnTo>
                  <a:lnTo>
                    <a:pt x="255" y="961"/>
                  </a:lnTo>
                  <a:lnTo>
                    <a:pt x="0" y="767"/>
                  </a:lnTo>
                  <a:lnTo>
                    <a:pt x="0" y="232"/>
                  </a:lnTo>
                  <a:close/>
                </a:path>
              </a:pathLst>
            </a:custGeom>
            <a:solidFill>
              <a:schemeClr val="accent4">
                <a:lumMod val="75000"/>
              </a:schemeClr>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Rectangle 28"/>
            <p:cNvSpPr>
              <a:spLocks noChangeArrowheads="1"/>
            </p:cNvSpPr>
            <p:nvPr/>
          </p:nvSpPr>
          <p:spPr bwMode="auto">
            <a:xfrm>
              <a:off x="4281576" y="4547235"/>
              <a:ext cx="1814422" cy="707995"/>
            </a:xfrm>
            <a:prstGeom prst="rect">
              <a:avLst/>
            </a:prstGeom>
            <a:solidFill>
              <a:schemeClr val="accent4"/>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29"/>
            <p:cNvSpPr>
              <a:spLocks/>
            </p:cNvSpPr>
            <p:nvPr/>
          </p:nvSpPr>
          <p:spPr bwMode="auto">
            <a:xfrm>
              <a:off x="3665413" y="600840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30"/>
            <p:cNvSpPr>
              <a:spLocks/>
            </p:cNvSpPr>
            <p:nvPr/>
          </p:nvSpPr>
          <p:spPr bwMode="auto">
            <a:xfrm>
              <a:off x="3661710" y="5586270"/>
              <a:ext cx="429536" cy="422131"/>
            </a:xfrm>
            <a:custGeom>
              <a:avLst/>
              <a:gdLst>
                <a:gd name="T0" fmla="*/ 245 w 245"/>
                <a:gd name="T1" fmla="*/ 0 h 241"/>
                <a:gd name="T2" fmla="*/ 40 w 245"/>
                <a:gd name="T3" fmla="*/ 0 h 241"/>
                <a:gd name="T4" fmla="*/ 2 w 245"/>
                <a:gd name="T5" fmla="*/ 16 h 241"/>
                <a:gd name="T6" fmla="*/ 2 w 245"/>
                <a:gd name="T7" fmla="*/ 113 h 241"/>
                <a:gd name="T8" fmla="*/ 2 w 245"/>
                <a:gd name="T9" fmla="*/ 114 h 241"/>
                <a:gd name="T10" fmla="*/ 2 w 245"/>
                <a:gd name="T11" fmla="*/ 241 h 241"/>
                <a:gd name="T12" fmla="*/ 40 w 245"/>
                <a:gd name="T13" fmla="*/ 227 h 241"/>
                <a:gd name="T14" fmla="*/ 245 w 245"/>
                <a:gd name="T15" fmla="*/ 227 h 241"/>
                <a:gd name="T16" fmla="*/ 245 w 245"/>
                <a:gd name="T1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5" h="241">
                  <a:moveTo>
                    <a:pt x="245" y="0"/>
                  </a:moveTo>
                  <a:cubicBezTo>
                    <a:pt x="245" y="0"/>
                    <a:pt x="81" y="0"/>
                    <a:pt x="40" y="0"/>
                  </a:cubicBezTo>
                  <a:cubicBezTo>
                    <a:pt x="0" y="0"/>
                    <a:pt x="2" y="16"/>
                    <a:pt x="2" y="16"/>
                  </a:cubicBezTo>
                  <a:cubicBezTo>
                    <a:pt x="2" y="113"/>
                    <a:pt x="2" y="113"/>
                    <a:pt x="2" y="113"/>
                  </a:cubicBezTo>
                  <a:cubicBezTo>
                    <a:pt x="2" y="114"/>
                    <a:pt x="2" y="114"/>
                    <a:pt x="2" y="114"/>
                  </a:cubicBezTo>
                  <a:cubicBezTo>
                    <a:pt x="2" y="241"/>
                    <a:pt x="2" y="241"/>
                    <a:pt x="2" y="241"/>
                  </a:cubicBezTo>
                  <a:cubicBezTo>
                    <a:pt x="2" y="239"/>
                    <a:pt x="3" y="227"/>
                    <a:pt x="40" y="227"/>
                  </a:cubicBezTo>
                  <a:cubicBezTo>
                    <a:pt x="81" y="227"/>
                    <a:pt x="245" y="227"/>
                    <a:pt x="245" y="227"/>
                  </a:cubicBezTo>
                  <a:lnTo>
                    <a:pt x="245" y="0"/>
                  </a:lnTo>
                  <a:close/>
                </a:path>
              </a:pathLst>
            </a:custGeom>
            <a:solidFill>
              <a:schemeClr val="accent5"/>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31"/>
            <p:cNvSpPr>
              <a:spLocks/>
            </p:cNvSpPr>
            <p:nvPr/>
          </p:nvSpPr>
          <p:spPr bwMode="auto">
            <a:xfrm>
              <a:off x="4092728" y="5415936"/>
              <a:ext cx="188848" cy="711697"/>
            </a:xfrm>
            <a:custGeom>
              <a:avLst/>
              <a:gdLst>
                <a:gd name="T0" fmla="*/ 0 w 255"/>
                <a:gd name="T1" fmla="*/ 232 h 961"/>
                <a:gd name="T2" fmla="*/ 255 w 255"/>
                <a:gd name="T3" fmla="*/ 0 h 961"/>
                <a:gd name="T4" fmla="*/ 255 w 255"/>
                <a:gd name="T5" fmla="*/ 961 h 961"/>
                <a:gd name="T6" fmla="*/ 0 w 255"/>
                <a:gd name="T7" fmla="*/ 767 h 961"/>
                <a:gd name="T8" fmla="*/ 0 w 255"/>
                <a:gd name="T9" fmla="*/ 232 h 961"/>
              </a:gdLst>
              <a:ahLst/>
              <a:cxnLst>
                <a:cxn ang="0">
                  <a:pos x="T0" y="T1"/>
                </a:cxn>
                <a:cxn ang="0">
                  <a:pos x="T2" y="T3"/>
                </a:cxn>
                <a:cxn ang="0">
                  <a:pos x="T4" y="T5"/>
                </a:cxn>
                <a:cxn ang="0">
                  <a:pos x="T6" y="T7"/>
                </a:cxn>
                <a:cxn ang="0">
                  <a:pos x="T8" y="T9"/>
                </a:cxn>
              </a:cxnLst>
              <a:rect l="0" t="0" r="r" b="b"/>
              <a:pathLst>
                <a:path w="255" h="961">
                  <a:moveTo>
                    <a:pt x="0" y="232"/>
                  </a:moveTo>
                  <a:lnTo>
                    <a:pt x="255" y="0"/>
                  </a:lnTo>
                  <a:lnTo>
                    <a:pt x="255" y="961"/>
                  </a:lnTo>
                  <a:lnTo>
                    <a:pt x="0" y="767"/>
                  </a:lnTo>
                  <a:lnTo>
                    <a:pt x="0" y="232"/>
                  </a:lnTo>
                  <a:close/>
                </a:path>
              </a:pathLst>
            </a:custGeom>
            <a:solidFill>
              <a:schemeClr val="accent5">
                <a:lumMod val="75000"/>
              </a:schemeClr>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4" name="Rectangle 32"/>
            <p:cNvSpPr>
              <a:spLocks noChangeArrowheads="1"/>
            </p:cNvSpPr>
            <p:nvPr/>
          </p:nvSpPr>
          <p:spPr bwMode="auto">
            <a:xfrm>
              <a:off x="4281576" y="5415936"/>
              <a:ext cx="1814422" cy="707995"/>
            </a:xfrm>
            <a:prstGeom prst="rect">
              <a:avLst/>
            </a:prstGeom>
            <a:solidFill>
              <a:schemeClr val="accent5"/>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33"/>
            <p:cNvSpPr>
              <a:spLocks noEditPoints="1"/>
            </p:cNvSpPr>
            <p:nvPr/>
          </p:nvSpPr>
          <p:spPr bwMode="auto">
            <a:xfrm>
              <a:off x="3807604" y="3093476"/>
              <a:ext cx="139969" cy="180702"/>
            </a:xfrm>
            <a:custGeom>
              <a:avLst/>
              <a:gdLst>
                <a:gd name="T0" fmla="*/ 34 w 80"/>
                <a:gd name="T1" fmla="*/ 0 h 103"/>
                <a:gd name="T2" fmla="*/ 45 w 80"/>
                <a:gd name="T3" fmla="*/ 1 h 103"/>
                <a:gd name="T4" fmla="*/ 54 w 80"/>
                <a:gd name="T5" fmla="*/ 2 h 103"/>
                <a:gd name="T6" fmla="*/ 69 w 80"/>
                <a:gd name="T7" fmla="*/ 8 h 103"/>
                <a:gd name="T8" fmla="*/ 76 w 80"/>
                <a:gd name="T9" fmla="*/ 25 h 103"/>
                <a:gd name="T10" fmla="*/ 77 w 80"/>
                <a:gd name="T11" fmla="*/ 29 h 103"/>
                <a:gd name="T12" fmla="*/ 70 w 80"/>
                <a:gd name="T13" fmla="*/ 44 h 103"/>
                <a:gd name="T14" fmla="*/ 59 w 80"/>
                <a:gd name="T15" fmla="*/ 50 h 103"/>
                <a:gd name="T16" fmla="*/ 74 w 80"/>
                <a:gd name="T17" fmla="*/ 59 h 103"/>
                <a:gd name="T18" fmla="*/ 80 w 80"/>
                <a:gd name="T19" fmla="*/ 75 h 103"/>
                <a:gd name="T20" fmla="*/ 80 w 80"/>
                <a:gd name="T21" fmla="*/ 78 h 103"/>
                <a:gd name="T22" fmla="*/ 68 w 80"/>
                <a:gd name="T23" fmla="*/ 98 h 103"/>
                <a:gd name="T24" fmla="*/ 44 w 80"/>
                <a:gd name="T25" fmla="*/ 103 h 103"/>
                <a:gd name="T26" fmla="*/ 0 w 80"/>
                <a:gd name="T27" fmla="*/ 103 h 103"/>
                <a:gd name="T28" fmla="*/ 0 w 80"/>
                <a:gd name="T29" fmla="*/ 0 h 103"/>
                <a:gd name="T30" fmla="*/ 34 w 80"/>
                <a:gd name="T31" fmla="*/ 0 h 103"/>
                <a:gd name="T32" fmla="*/ 40 w 80"/>
                <a:gd name="T33" fmla="*/ 44 h 103"/>
                <a:gd name="T34" fmla="*/ 51 w 80"/>
                <a:gd name="T35" fmla="*/ 41 h 103"/>
                <a:gd name="T36" fmla="*/ 56 w 80"/>
                <a:gd name="T37" fmla="*/ 29 h 103"/>
                <a:gd name="T38" fmla="*/ 51 w 80"/>
                <a:gd name="T39" fmla="*/ 19 h 103"/>
                <a:gd name="T40" fmla="*/ 39 w 80"/>
                <a:gd name="T41" fmla="*/ 16 h 103"/>
                <a:gd name="T42" fmla="*/ 19 w 80"/>
                <a:gd name="T43" fmla="*/ 16 h 103"/>
                <a:gd name="T44" fmla="*/ 19 w 80"/>
                <a:gd name="T45" fmla="*/ 44 h 103"/>
                <a:gd name="T46" fmla="*/ 40 w 80"/>
                <a:gd name="T47" fmla="*/ 44 h 103"/>
                <a:gd name="T48" fmla="*/ 19 w 80"/>
                <a:gd name="T49" fmla="*/ 59 h 103"/>
                <a:gd name="T50" fmla="*/ 19 w 80"/>
                <a:gd name="T51" fmla="*/ 88 h 103"/>
                <a:gd name="T52" fmla="*/ 41 w 80"/>
                <a:gd name="T53" fmla="*/ 88 h 103"/>
                <a:gd name="T54" fmla="*/ 54 w 80"/>
                <a:gd name="T55" fmla="*/ 85 h 103"/>
                <a:gd name="T56" fmla="*/ 60 w 80"/>
                <a:gd name="T57" fmla="*/ 73 h 103"/>
                <a:gd name="T58" fmla="*/ 54 w 80"/>
                <a:gd name="T59" fmla="*/ 62 h 103"/>
                <a:gd name="T60" fmla="*/ 41 w 80"/>
                <a:gd name="T61" fmla="*/ 59 h 103"/>
                <a:gd name="T62" fmla="*/ 19 w 80"/>
                <a:gd name="T63" fmla="*/ 5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103">
                  <a:moveTo>
                    <a:pt x="34" y="0"/>
                  </a:moveTo>
                  <a:cubicBezTo>
                    <a:pt x="38" y="0"/>
                    <a:pt x="42" y="0"/>
                    <a:pt x="45" y="1"/>
                  </a:cubicBezTo>
                  <a:cubicBezTo>
                    <a:pt x="48" y="1"/>
                    <a:pt x="51" y="1"/>
                    <a:pt x="54" y="2"/>
                  </a:cubicBezTo>
                  <a:cubicBezTo>
                    <a:pt x="60" y="3"/>
                    <a:pt x="65" y="5"/>
                    <a:pt x="69" y="8"/>
                  </a:cubicBezTo>
                  <a:cubicBezTo>
                    <a:pt x="72" y="12"/>
                    <a:pt x="75" y="18"/>
                    <a:pt x="76" y="25"/>
                  </a:cubicBezTo>
                  <a:cubicBezTo>
                    <a:pt x="77" y="29"/>
                    <a:pt x="77" y="29"/>
                    <a:pt x="77" y="29"/>
                  </a:cubicBezTo>
                  <a:cubicBezTo>
                    <a:pt x="77" y="35"/>
                    <a:pt x="74" y="40"/>
                    <a:pt x="70" y="44"/>
                  </a:cubicBezTo>
                  <a:cubicBezTo>
                    <a:pt x="68" y="46"/>
                    <a:pt x="64" y="48"/>
                    <a:pt x="59" y="50"/>
                  </a:cubicBezTo>
                  <a:cubicBezTo>
                    <a:pt x="65" y="52"/>
                    <a:pt x="70" y="55"/>
                    <a:pt x="74" y="59"/>
                  </a:cubicBezTo>
                  <a:cubicBezTo>
                    <a:pt x="78" y="64"/>
                    <a:pt x="80" y="69"/>
                    <a:pt x="80" y="75"/>
                  </a:cubicBezTo>
                  <a:cubicBezTo>
                    <a:pt x="80" y="78"/>
                    <a:pt x="80" y="78"/>
                    <a:pt x="80" y="78"/>
                  </a:cubicBezTo>
                  <a:cubicBezTo>
                    <a:pt x="79" y="87"/>
                    <a:pt x="75" y="94"/>
                    <a:pt x="68" y="98"/>
                  </a:cubicBezTo>
                  <a:cubicBezTo>
                    <a:pt x="62" y="101"/>
                    <a:pt x="54" y="103"/>
                    <a:pt x="44" y="103"/>
                  </a:cubicBezTo>
                  <a:cubicBezTo>
                    <a:pt x="0" y="103"/>
                    <a:pt x="0" y="103"/>
                    <a:pt x="0" y="103"/>
                  </a:cubicBezTo>
                  <a:cubicBezTo>
                    <a:pt x="0" y="0"/>
                    <a:pt x="0" y="0"/>
                    <a:pt x="0" y="0"/>
                  </a:cubicBezTo>
                  <a:lnTo>
                    <a:pt x="34" y="0"/>
                  </a:lnTo>
                  <a:close/>
                  <a:moveTo>
                    <a:pt x="40" y="44"/>
                  </a:moveTo>
                  <a:cubicBezTo>
                    <a:pt x="45" y="44"/>
                    <a:pt x="49" y="43"/>
                    <a:pt x="51" y="41"/>
                  </a:cubicBezTo>
                  <a:cubicBezTo>
                    <a:pt x="55" y="38"/>
                    <a:pt x="56" y="34"/>
                    <a:pt x="56" y="29"/>
                  </a:cubicBezTo>
                  <a:cubicBezTo>
                    <a:pt x="56" y="24"/>
                    <a:pt x="55" y="21"/>
                    <a:pt x="51" y="19"/>
                  </a:cubicBezTo>
                  <a:cubicBezTo>
                    <a:pt x="48" y="17"/>
                    <a:pt x="44" y="16"/>
                    <a:pt x="39" y="16"/>
                  </a:cubicBezTo>
                  <a:cubicBezTo>
                    <a:pt x="19" y="16"/>
                    <a:pt x="19" y="16"/>
                    <a:pt x="19" y="16"/>
                  </a:cubicBezTo>
                  <a:cubicBezTo>
                    <a:pt x="19" y="44"/>
                    <a:pt x="19" y="44"/>
                    <a:pt x="19" y="44"/>
                  </a:cubicBezTo>
                  <a:lnTo>
                    <a:pt x="40" y="44"/>
                  </a:lnTo>
                  <a:close/>
                  <a:moveTo>
                    <a:pt x="19" y="59"/>
                  </a:moveTo>
                  <a:cubicBezTo>
                    <a:pt x="19" y="88"/>
                    <a:pt x="19" y="88"/>
                    <a:pt x="19" y="88"/>
                  </a:cubicBezTo>
                  <a:cubicBezTo>
                    <a:pt x="41" y="88"/>
                    <a:pt x="41" y="88"/>
                    <a:pt x="41" y="88"/>
                  </a:cubicBezTo>
                  <a:cubicBezTo>
                    <a:pt x="47" y="88"/>
                    <a:pt x="51" y="87"/>
                    <a:pt x="54" y="85"/>
                  </a:cubicBezTo>
                  <a:cubicBezTo>
                    <a:pt x="58" y="82"/>
                    <a:pt x="60" y="78"/>
                    <a:pt x="60" y="73"/>
                  </a:cubicBezTo>
                  <a:cubicBezTo>
                    <a:pt x="60" y="68"/>
                    <a:pt x="58" y="64"/>
                    <a:pt x="54" y="62"/>
                  </a:cubicBezTo>
                  <a:cubicBezTo>
                    <a:pt x="51" y="60"/>
                    <a:pt x="46" y="59"/>
                    <a:pt x="41" y="59"/>
                  </a:cubicBezTo>
                  <a:lnTo>
                    <a:pt x="19" y="59"/>
                  </a:ln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Freeform 34"/>
            <p:cNvSpPr>
              <a:spLocks noEditPoints="1"/>
            </p:cNvSpPr>
            <p:nvPr/>
          </p:nvSpPr>
          <p:spPr bwMode="auto">
            <a:xfrm>
              <a:off x="3807604" y="2219591"/>
              <a:ext cx="154040" cy="178480"/>
            </a:xfrm>
            <a:custGeom>
              <a:avLst/>
              <a:gdLst>
                <a:gd name="T0" fmla="*/ 208 w 208"/>
                <a:gd name="T1" fmla="*/ 241 h 241"/>
                <a:gd name="T2" fmla="*/ 158 w 208"/>
                <a:gd name="T3" fmla="*/ 241 h 241"/>
                <a:gd name="T4" fmla="*/ 139 w 208"/>
                <a:gd name="T5" fmla="*/ 185 h 241"/>
                <a:gd name="T6" fmla="*/ 56 w 208"/>
                <a:gd name="T7" fmla="*/ 185 h 241"/>
                <a:gd name="T8" fmla="*/ 37 w 208"/>
                <a:gd name="T9" fmla="*/ 241 h 241"/>
                <a:gd name="T10" fmla="*/ 0 w 208"/>
                <a:gd name="T11" fmla="*/ 241 h 241"/>
                <a:gd name="T12" fmla="*/ 78 w 208"/>
                <a:gd name="T13" fmla="*/ 0 h 241"/>
                <a:gd name="T14" fmla="*/ 127 w 208"/>
                <a:gd name="T15" fmla="*/ 0 h 241"/>
                <a:gd name="T16" fmla="*/ 208 w 208"/>
                <a:gd name="T17" fmla="*/ 241 h 241"/>
                <a:gd name="T18" fmla="*/ 66 w 208"/>
                <a:gd name="T19" fmla="*/ 149 h 241"/>
                <a:gd name="T20" fmla="*/ 130 w 208"/>
                <a:gd name="T21" fmla="*/ 149 h 241"/>
                <a:gd name="T22" fmla="*/ 96 w 208"/>
                <a:gd name="T23" fmla="*/ 50 h 241"/>
                <a:gd name="T24" fmla="*/ 66 w 208"/>
                <a:gd name="T25" fmla="*/ 14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8" h="241">
                  <a:moveTo>
                    <a:pt x="208" y="241"/>
                  </a:moveTo>
                  <a:lnTo>
                    <a:pt x="158" y="241"/>
                  </a:lnTo>
                  <a:lnTo>
                    <a:pt x="139" y="185"/>
                  </a:lnTo>
                  <a:lnTo>
                    <a:pt x="56" y="185"/>
                  </a:lnTo>
                  <a:lnTo>
                    <a:pt x="37" y="241"/>
                  </a:lnTo>
                  <a:lnTo>
                    <a:pt x="0" y="241"/>
                  </a:lnTo>
                  <a:lnTo>
                    <a:pt x="78" y="0"/>
                  </a:lnTo>
                  <a:lnTo>
                    <a:pt x="127" y="0"/>
                  </a:lnTo>
                  <a:lnTo>
                    <a:pt x="208" y="241"/>
                  </a:lnTo>
                  <a:close/>
                  <a:moveTo>
                    <a:pt x="66" y="149"/>
                  </a:moveTo>
                  <a:lnTo>
                    <a:pt x="130" y="149"/>
                  </a:lnTo>
                  <a:lnTo>
                    <a:pt x="96" y="50"/>
                  </a:lnTo>
                  <a:lnTo>
                    <a:pt x="66" y="149"/>
                  </a:ln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Freeform 35"/>
            <p:cNvSpPr>
              <a:spLocks/>
            </p:cNvSpPr>
            <p:nvPr/>
          </p:nvSpPr>
          <p:spPr bwMode="auto">
            <a:xfrm>
              <a:off x="3807604" y="3951809"/>
              <a:ext cx="148857" cy="187367"/>
            </a:xfrm>
            <a:custGeom>
              <a:avLst/>
              <a:gdLst>
                <a:gd name="T0" fmla="*/ 84 w 85"/>
                <a:gd name="T1" fmla="*/ 37 h 107"/>
                <a:gd name="T2" fmla="*/ 66 w 85"/>
                <a:gd name="T3" fmla="*/ 39 h 107"/>
                <a:gd name="T4" fmla="*/ 59 w 85"/>
                <a:gd name="T5" fmla="*/ 22 h 107"/>
                <a:gd name="T6" fmla="*/ 43 w 85"/>
                <a:gd name="T7" fmla="*/ 16 h 107"/>
                <a:gd name="T8" fmla="*/ 25 w 85"/>
                <a:gd name="T9" fmla="*/ 28 h 107"/>
                <a:gd name="T10" fmla="*/ 21 w 85"/>
                <a:gd name="T11" fmla="*/ 53 h 107"/>
                <a:gd name="T12" fmla="*/ 26 w 85"/>
                <a:gd name="T13" fmla="*/ 78 h 107"/>
                <a:gd name="T14" fmla="*/ 45 w 85"/>
                <a:gd name="T15" fmla="*/ 90 h 107"/>
                <a:gd name="T16" fmla="*/ 61 w 85"/>
                <a:gd name="T17" fmla="*/ 84 h 107"/>
                <a:gd name="T18" fmla="*/ 67 w 85"/>
                <a:gd name="T19" fmla="*/ 69 h 107"/>
                <a:gd name="T20" fmla="*/ 85 w 85"/>
                <a:gd name="T21" fmla="*/ 71 h 107"/>
                <a:gd name="T22" fmla="*/ 72 w 85"/>
                <a:gd name="T23" fmla="*/ 97 h 107"/>
                <a:gd name="T24" fmla="*/ 44 w 85"/>
                <a:gd name="T25" fmla="*/ 107 h 107"/>
                <a:gd name="T26" fmla="*/ 11 w 85"/>
                <a:gd name="T27" fmla="*/ 90 h 107"/>
                <a:gd name="T28" fmla="*/ 0 w 85"/>
                <a:gd name="T29" fmla="*/ 53 h 107"/>
                <a:gd name="T30" fmla="*/ 11 w 85"/>
                <a:gd name="T31" fmla="*/ 16 h 107"/>
                <a:gd name="T32" fmla="*/ 43 w 85"/>
                <a:gd name="T33" fmla="*/ 0 h 107"/>
                <a:gd name="T34" fmla="*/ 72 w 85"/>
                <a:gd name="T35" fmla="*/ 11 h 107"/>
                <a:gd name="T36" fmla="*/ 84 w 85"/>
                <a:gd name="T37" fmla="*/ 3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107">
                  <a:moveTo>
                    <a:pt x="84" y="37"/>
                  </a:moveTo>
                  <a:cubicBezTo>
                    <a:pt x="66" y="39"/>
                    <a:pt x="66" y="39"/>
                    <a:pt x="66" y="39"/>
                  </a:cubicBezTo>
                  <a:cubicBezTo>
                    <a:pt x="65" y="32"/>
                    <a:pt x="63" y="26"/>
                    <a:pt x="59" y="22"/>
                  </a:cubicBezTo>
                  <a:cubicBezTo>
                    <a:pt x="55" y="18"/>
                    <a:pt x="50" y="16"/>
                    <a:pt x="43" y="16"/>
                  </a:cubicBezTo>
                  <a:cubicBezTo>
                    <a:pt x="35" y="16"/>
                    <a:pt x="29" y="20"/>
                    <a:pt x="25" y="28"/>
                  </a:cubicBezTo>
                  <a:cubicBezTo>
                    <a:pt x="22" y="34"/>
                    <a:pt x="21" y="43"/>
                    <a:pt x="21" y="53"/>
                  </a:cubicBezTo>
                  <a:cubicBezTo>
                    <a:pt x="21" y="63"/>
                    <a:pt x="22" y="72"/>
                    <a:pt x="26" y="78"/>
                  </a:cubicBezTo>
                  <a:cubicBezTo>
                    <a:pt x="30" y="86"/>
                    <a:pt x="36" y="90"/>
                    <a:pt x="45" y="90"/>
                  </a:cubicBezTo>
                  <a:cubicBezTo>
                    <a:pt x="52" y="90"/>
                    <a:pt x="57" y="88"/>
                    <a:pt x="61" y="84"/>
                  </a:cubicBezTo>
                  <a:cubicBezTo>
                    <a:pt x="64" y="80"/>
                    <a:pt x="66" y="75"/>
                    <a:pt x="67" y="69"/>
                  </a:cubicBezTo>
                  <a:cubicBezTo>
                    <a:pt x="85" y="71"/>
                    <a:pt x="85" y="71"/>
                    <a:pt x="85" y="71"/>
                  </a:cubicBezTo>
                  <a:cubicBezTo>
                    <a:pt x="83" y="82"/>
                    <a:pt x="79" y="90"/>
                    <a:pt x="72" y="97"/>
                  </a:cubicBezTo>
                  <a:cubicBezTo>
                    <a:pt x="64" y="103"/>
                    <a:pt x="55" y="107"/>
                    <a:pt x="44" y="107"/>
                  </a:cubicBezTo>
                  <a:cubicBezTo>
                    <a:pt x="30" y="107"/>
                    <a:pt x="19" y="101"/>
                    <a:pt x="11" y="90"/>
                  </a:cubicBezTo>
                  <a:cubicBezTo>
                    <a:pt x="3" y="80"/>
                    <a:pt x="0" y="67"/>
                    <a:pt x="0" y="53"/>
                  </a:cubicBezTo>
                  <a:cubicBezTo>
                    <a:pt x="0" y="38"/>
                    <a:pt x="3" y="26"/>
                    <a:pt x="11" y="16"/>
                  </a:cubicBezTo>
                  <a:cubicBezTo>
                    <a:pt x="19" y="6"/>
                    <a:pt x="30" y="0"/>
                    <a:pt x="43" y="0"/>
                  </a:cubicBezTo>
                  <a:cubicBezTo>
                    <a:pt x="55" y="0"/>
                    <a:pt x="65" y="4"/>
                    <a:pt x="72" y="11"/>
                  </a:cubicBezTo>
                  <a:cubicBezTo>
                    <a:pt x="79" y="17"/>
                    <a:pt x="83" y="26"/>
                    <a:pt x="84" y="37"/>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36"/>
            <p:cNvSpPr>
              <a:spLocks noEditPoints="1"/>
            </p:cNvSpPr>
            <p:nvPr/>
          </p:nvSpPr>
          <p:spPr bwMode="auto">
            <a:xfrm>
              <a:off x="3807604" y="4844949"/>
              <a:ext cx="142932" cy="180702"/>
            </a:xfrm>
            <a:custGeom>
              <a:avLst/>
              <a:gdLst>
                <a:gd name="T0" fmla="*/ 28 w 82"/>
                <a:gd name="T1" fmla="*/ 103 h 103"/>
                <a:gd name="T2" fmla="*/ 0 w 82"/>
                <a:gd name="T3" fmla="*/ 103 h 103"/>
                <a:gd name="T4" fmla="*/ 0 w 82"/>
                <a:gd name="T5" fmla="*/ 0 h 103"/>
                <a:gd name="T6" fmla="*/ 28 w 82"/>
                <a:gd name="T7" fmla="*/ 0 h 103"/>
                <a:gd name="T8" fmla="*/ 52 w 82"/>
                <a:gd name="T9" fmla="*/ 4 h 103"/>
                <a:gd name="T10" fmla="*/ 72 w 82"/>
                <a:gd name="T11" fmla="*/ 19 h 103"/>
                <a:gd name="T12" fmla="*/ 79 w 82"/>
                <a:gd name="T13" fmla="*/ 34 h 103"/>
                <a:gd name="T14" fmla="*/ 82 w 82"/>
                <a:gd name="T15" fmla="*/ 52 h 103"/>
                <a:gd name="T16" fmla="*/ 81 w 82"/>
                <a:gd name="T17" fmla="*/ 64 h 103"/>
                <a:gd name="T18" fmla="*/ 77 w 82"/>
                <a:gd name="T19" fmla="*/ 75 h 103"/>
                <a:gd name="T20" fmla="*/ 58 w 82"/>
                <a:gd name="T21" fmla="*/ 97 h 103"/>
                <a:gd name="T22" fmla="*/ 28 w 82"/>
                <a:gd name="T23" fmla="*/ 103 h 103"/>
                <a:gd name="T24" fmla="*/ 55 w 82"/>
                <a:gd name="T25" fmla="*/ 74 h 103"/>
                <a:gd name="T26" fmla="*/ 59 w 82"/>
                <a:gd name="T27" fmla="*/ 63 h 103"/>
                <a:gd name="T28" fmla="*/ 61 w 82"/>
                <a:gd name="T29" fmla="*/ 52 h 103"/>
                <a:gd name="T30" fmla="*/ 59 w 82"/>
                <a:gd name="T31" fmla="*/ 39 h 103"/>
                <a:gd name="T32" fmla="*/ 54 w 82"/>
                <a:gd name="T33" fmla="*/ 29 h 103"/>
                <a:gd name="T34" fmla="*/ 45 w 82"/>
                <a:gd name="T35" fmla="*/ 20 h 103"/>
                <a:gd name="T36" fmla="*/ 29 w 82"/>
                <a:gd name="T37" fmla="*/ 17 h 103"/>
                <a:gd name="T38" fmla="*/ 27 w 82"/>
                <a:gd name="T39" fmla="*/ 16 h 103"/>
                <a:gd name="T40" fmla="*/ 20 w 82"/>
                <a:gd name="T41" fmla="*/ 17 h 103"/>
                <a:gd name="T42" fmla="*/ 19 w 82"/>
                <a:gd name="T43" fmla="*/ 17 h 103"/>
                <a:gd name="T44" fmla="*/ 19 w 82"/>
                <a:gd name="T45" fmla="*/ 87 h 103"/>
                <a:gd name="T46" fmla="*/ 28 w 82"/>
                <a:gd name="T47" fmla="*/ 87 h 103"/>
                <a:gd name="T48" fmla="*/ 45 w 82"/>
                <a:gd name="T49" fmla="*/ 84 h 103"/>
                <a:gd name="T50" fmla="*/ 55 w 82"/>
                <a:gd name="T51" fmla="*/ 7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103">
                  <a:moveTo>
                    <a:pt x="28" y="103"/>
                  </a:moveTo>
                  <a:cubicBezTo>
                    <a:pt x="0" y="103"/>
                    <a:pt x="0" y="103"/>
                    <a:pt x="0" y="103"/>
                  </a:cubicBezTo>
                  <a:cubicBezTo>
                    <a:pt x="0" y="0"/>
                    <a:pt x="0" y="0"/>
                    <a:pt x="0" y="0"/>
                  </a:cubicBezTo>
                  <a:cubicBezTo>
                    <a:pt x="28" y="0"/>
                    <a:pt x="28" y="0"/>
                    <a:pt x="28" y="0"/>
                  </a:cubicBezTo>
                  <a:cubicBezTo>
                    <a:pt x="38" y="0"/>
                    <a:pt x="46" y="2"/>
                    <a:pt x="52" y="4"/>
                  </a:cubicBezTo>
                  <a:cubicBezTo>
                    <a:pt x="60" y="7"/>
                    <a:pt x="66" y="12"/>
                    <a:pt x="72" y="19"/>
                  </a:cubicBezTo>
                  <a:cubicBezTo>
                    <a:pt x="75" y="24"/>
                    <a:pt x="77" y="29"/>
                    <a:pt x="79" y="34"/>
                  </a:cubicBezTo>
                  <a:cubicBezTo>
                    <a:pt x="81" y="40"/>
                    <a:pt x="82" y="46"/>
                    <a:pt x="82" y="52"/>
                  </a:cubicBezTo>
                  <a:cubicBezTo>
                    <a:pt x="82" y="56"/>
                    <a:pt x="81" y="60"/>
                    <a:pt x="81" y="64"/>
                  </a:cubicBezTo>
                  <a:cubicBezTo>
                    <a:pt x="80" y="68"/>
                    <a:pt x="79" y="71"/>
                    <a:pt x="77" y="75"/>
                  </a:cubicBezTo>
                  <a:cubicBezTo>
                    <a:pt x="73" y="85"/>
                    <a:pt x="66" y="92"/>
                    <a:pt x="58" y="97"/>
                  </a:cubicBezTo>
                  <a:cubicBezTo>
                    <a:pt x="50" y="101"/>
                    <a:pt x="40" y="103"/>
                    <a:pt x="28" y="103"/>
                  </a:cubicBezTo>
                  <a:close/>
                  <a:moveTo>
                    <a:pt x="55" y="74"/>
                  </a:moveTo>
                  <a:cubicBezTo>
                    <a:pt x="57" y="71"/>
                    <a:pt x="58" y="67"/>
                    <a:pt x="59" y="63"/>
                  </a:cubicBezTo>
                  <a:cubicBezTo>
                    <a:pt x="60" y="59"/>
                    <a:pt x="61" y="56"/>
                    <a:pt x="61" y="52"/>
                  </a:cubicBezTo>
                  <a:cubicBezTo>
                    <a:pt x="61" y="47"/>
                    <a:pt x="60" y="43"/>
                    <a:pt x="59" y="39"/>
                  </a:cubicBezTo>
                  <a:cubicBezTo>
                    <a:pt x="58" y="35"/>
                    <a:pt x="56" y="31"/>
                    <a:pt x="54" y="29"/>
                  </a:cubicBezTo>
                  <a:cubicBezTo>
                    <a:pt x="51" y="24"/>
                    <a:pt x="48" y="21"/>
                    <a:pt x="45" y="20"/>
                  </a:cubicBezTo>
                  <a:cubicBezTo>
                    <a:pt x="41" y="18"/>
                    <a:pt x="36" y="17"/>
                    <a:pt x="29" y="17"/>
                  </a:cubicBezTo>
                  <a:cubicBezTo>
                    <a:pt x="27" y="16"/>
                    <a:pt x="27" y="16"/>
                    <a:pt x="27" y="16"/>
                  </a:cubicBezTo>
                  <a:cubicBezTo>
                    <a:pt x="20" y="17"/>
                    <a:pt x="20" y="17"/>
                    <a:pt x="20" y="17"/>
                  </a:cubicBezTo>
                  <a:cubicBezTo>
                    <a:pt x="19" y="17"/>
                    <a:pt x="19" y="17"/>
                    <a:pt x="19" y="17"/>
                  </a:cubicBezTo>
                  <a:cubicBezTo>
                    <a:pt x="19" y="87"/>
                    <a:pt x="19" y="87"/>
                    <a:pt x="19" y="87"/>
                  </a:cubicBezTo>
                  <a:cubicBezTo>
                    <a:pt x="28" y="87"/>
                    <a:pt x="28" y="87"/>
                    <a:pt x="28" y="87"/>
                  </a:cubicBezTo>
                  <a:cubicBezTo>
                    <a:pt x="35" y="87"/>
                    <a:pt x="40" y="86"/>
                    <a:pt x="45" y="84"/>
                  </a:cubicBezTo>
                  <a:cubicBezTo>
                    <a:pt x="49" y="82"/>
                    <a:pt x="52" y="78"/>
                    <a:pt x="55" y="74"/>
                  </a:cubicBez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Freeform 37"/>
            <p:cNvSpPr>
              <a:spLocks/>
            </p:cNvSpPr>
            <p:nvPr/>
          </p:nvSpPr>
          <p:spPr bwMode="auto">
            <a:xfrm>
              <a:off x="3807604" y="5706984"/>
              <a:ext cx="115531" cy="180702"/>
            </a:xfrm>
            <a:custGeom>
              <a:avLst/>
              <a:gdLst>
                <a:gd name="T0" fmla="*/ 156 w 156"/>
                <a:gd name="T1" fmla="*/ 244 h 244"/>
                <a:gd name="T2" fmla="*/ 0 w 156"/>
                <a:gd name="T3" fmla="*/ 244 h 244"/>
                <a:gd name="T4" fmla="*/ 0 w 156"/>
                <a:gd name="T5" fmla="*/ 0 h 244"/>
                <a:gd name="T6" fmla="*/ 156 w 156"/>
                <a:gd name="T7" fmla="*/ 0 h 244"/>
                <a:gd name="T8" fmla="*/ 156 w 156"/>
                <a:gd name="T9" fmla="*/ 36 h 244"/>
                <a:gd name="T10" fmla="*/ 44 w 156"/>
                <a:gd name="T11" fmla="*/ 36 h 244"/>
                <a:gd name="T12" fmla="*/ 44 w 156"/>
                <a:gd name="T13" fmla="*/ 104 h 244"/>
                <a:gd name="T14" fmla="*/ 134 w 156"/>
                <a:gd name="T15" fmla="*/ 104 h 244"/>
                <a:gd name="T16" fmla="*/ 134 w 156"/>
                <a:gd name="T17" fmla="*/ 140 h 244"/>
                <a:gd name="T18" fmla="*/ 44 w 156"/>
                <a:gd name="T19" fmla="*/ 140 h 244"/>
                <a:gd name="T20" fmla="*/ 44 w 156"/>
                <a:gd name="T21" fmla="*/ 208 h 244"/>
                <a:gd name="T22" fmla="*/ 156 w 156"/>
                <a:gd name="T23" fmla="*/ 208 h 244"/>
                <a:gd name="T24" fmla="*/ 156 w 156"/>
                <a:gd name="T25"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244">
                  <a:moveTo>
                    <a:pt x="156" y="244"/>
                  </a:moveTo>
                  <a:lnTo>
                    <a:pt x="0" y="244"/>
                  </a:lnTo>
                  <a:lnTo>
                    <a:pt x="0" y="0"/>
                  </a:lnTo>
                  <a:lnTo>
                    <a:pt x="156" y="0"/>
                  </a:lnTo>
                  <a:lnTo>
                    <a:pt x="156" y="36"/>
                  </a:lnTo>
                  <a:lnTo>
                    <a:pt x="44" y="36"/>
                  </a:lnTo>
                  <a:lnTo>
                    <a:pt x="44" y="104"/>
                  </a:lnTo>
                  <a:lnTo>
                    <a:pt x="134" y="104"/>
                  </a:lnTo>
                  <a:lnTo>
                    <a:pt x="134" y="140"/>
                  </a:lnTo>
                  <a:lnTo>
                    <a:pt x="44" y="140"/>
                  </a:lnTo>
                  <a:lnTo>
                    <a:pt x="44" y="208"/>
                  </a:lnTo>
                  <a:lnTo>
                    <a:pt x="156" y="208"/>
                  </a:lnTo>
                  <a:lnTo>
                    <a:pt x="156" y="244"/>
                  </a:lnTo>
                  <a:close/>
                </a:path>
              </a:pathLst>
            </a:custGeom>
            <a:solidFill>
              <a:schemeClr val="bg2"/>
            </a:solidFill>
            <a:ln>
              <a:noFill/>
            </a:ln>
            <a:extLst/>
          </p:spPr>
          <p:txBody>
            <a:bodyPr vert="horz" wrap="square" lIns="96435" tIns="48218" rIns="96435" bIns="48218" numCol="1" anchor="t" anchorCtr="0" compatLnSpc="1">
              <a:prstTxWarp prst="textNoShape">
                <a:avLst/>
              </a:prstTxWarp>
            </a:bodyPr>
            <a:lstStyle/>
            <a:p>
              <a:pPr>
                <a:lnSpc>
                  <a:spcPct val="120000"/>
                </a:lnSpc>
              </a:pPr>
              <a:endParaRPr lang="en-US">
                <a:solidFill>
                  <a:schemeClr val="bg2"/>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Freeform 38"/>
            <p:cNvSpPr>
              <a:spLocks/>
            </p:cNvSpPr>
            <p:nvPr/>
          </p:nvSpPr>
          <p:spPr bwMode="auto">
            <a:xfrm>
              <a:off x="2204988" y="2315867"/>
              <a:ext cx="1421915" cy="21477"/>
            </a:xfrm>
            <a:custGeom>
              <a:avLst/>
              <a:gdLst>
                <a:gd name="T0" fmla="*/ 806 w 812"/>
                <a:gd name="T1" fmla="*/ 12 h 12"/>
                <a:gd name="T2" fmla="*/ 6 w 812"/>
                <a:gd name="T3" fmla="*/ 12 h 12"/>
                <a:gd name="T4" fmla="*/ 0 w 812"/>
                <a:gd name="T5" fmla="*/ 6 h 12"/>
                <a:gd name="T6" fmla="*/ 6 w 812"/>
                <a:gd name="T7" fmla="*/ 0 h 12"/>
                <a:gd name="T8" fmla="*/ 806 w 812"/>
                <a:gd name="T9" fmla="*/ 0 h 12"/>
                <a:gd name="T10" fmla="*/ 812 w 812"/>
                <a:gd name="T11" fmla="*/ 6 h 12"/>
                <a:gd name="T12" fmla="*/ 806 w 81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12" h="12">
                  <a:moveTo>
                    <a:pt x="806" y="12"/>
                  </a:moveTo>
                  <a:cubicBezTo>
                    <a:pt x="6" y="12"/>
                    <a:pt x="6" y="12"/>
                    <a:pt x="6" y="12"/>
                  </a:cubicBezTo>
                  <a:cubicBezTo>
                    <a:pt x="3" y="12"/>
                    <a:pt x="0" y="10"/>
                    <a:pt x="0" y="6"/>
                  </a:cubicBezTo>
                  <a:cubicBezTo>
                    <a:pt x="0" y="3"/>
                    <a:pt x="3" y="0"/>
                    <a:pt x="6" y="0"/>
                  </a:cubicBezTo>
                  <a:cubicBezTo>
                    <a:pt x="806" y="0"/>
                    <a:pt x="806" y="0"/>
                    <a:pt x="806" y="0"/>
                  </a:cubicBezTo>
                  <a:cubicBezTo>
                    <a:pt x="809" y="0"/>
                    <a:pt x="812" y="3"/>
                    <a:pt x="812" y="6"/>
                  </a:cubicBezTo>
                  <a:cubicBezTo>
                    <a:pt x="812" y="10"/>
                    <a:pt x="809" y="12"/>
                    <a:pt x="806" y="12"/>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1" name="Freeform 39"/>
            <p:cNvSpPr>
              <a:spLocks/>
            </p:cNvSpPr>
            <p:nvPr/>
          </p:nvSpPr>
          <p:spPr bwMode="auto">
            <a:xfrm>
              <a:off x="2604161" y="3170497"/>
              <a:ext cx="1022741" cy="21477"/>
            </a:xfrm>
            <a:custGeom>
              <a:avLst/>
              <a:gdLst>
                <a:gd name="T0" fmla="*/ 578 w 584"/>
                <a:gd name="T1" fmla="*/ 12 h 12"/>
                <a:gd name="T2" fmla="*/ 6 w 584"/>
                <a:gd name="T3" fmla="*/ 12 h 12"/>
                <a:gd name="T4" fmla="*/ 0 w 584"/>
                <a:gd name="T5" fmla="*/ 6 h 12"/>
                <a:gd name="T6" fmla="*/ 6 w 584"/>
                <a:gd name="T7" fmla="*/ 0 h 12"/>
                <a:gd name="T8" fmla="*/ 578 w 584"/>
                <a:gd name="T9" fmla="*/ 0 h 12"/>
                <a:gd name="T10" fmla="*/ 584 w 584"/>
                <a:gd name="T11" fmla="*/ 6 h 12"/>
                <a:gd name="T12" fmla="*/ 578 w 584"/>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584" h="12">
                  <a:moveTo>
                    <a:pt x="578" y="12"/>
                  </a:moveTo>
                  <a:cubicBezTo>
                    <a:pt x="6" y="12"/>
                    <a:pt x="6" y="12"/>
                    <a:pt x="6" y="12"/>
                  </a:cubicBezTo>
                  <a:cubicBezTo>
                    <a:pt x="3" y="12"/>
                    <a:pt x="0" y="10"/>
                    <a:pt x="0" y="6"/>
                  </a:cubicBezTo>
                  <a:cubicBezTo>
                    <a:pt x="0" y="3"/>
                    <a:pt x="3" y="0"/>
                    <a:pt x="6" y="0"/>
                  </a:cubicBezTo>
                  <a:cubicBezTo>
                    <a:pt x="578" y="0"/>
                    <a:pt x="578" y="0"/>
                    <a:pt x="578" y="0"/>
                  </a:cubicBezTo>
                  <a:cubicBezTo>
                    <a:pt x="581" y="0"/>
                    <a:pt x="584" y="3"/>
                    <a:pt x="584" y="6"/>
                  </a:cubicBezTo>
                  <a:cubicBezTo>
                    <a:pt x="584" y="10"/>
                    <a:pt x="581" y="12"/>
                    <a:pt x="578" y="12"/>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40"/>
            <p:cNvSpPr>
              <a:spLocks/>
            </p:cNvSpPr>
            <p:nvPr/>
          </p:nvSpPr>
          <p:spPr bwMode="auto">
            <a:xfrm>
              <a:off x="2583425" y="4032532"/>
              <a:ext cx="1043478" cy="20736"/>
            </a:xfrm>
            <a:custGeom>
              <a:avLst/>
              <a:gdLst>
                <a:gd name="T0" fmla="*/ 590 w 596"/>
                <a:gd name="T1" fmla="*/ 12 h 12"/>
                <a:gd name="T2" fmla="*/ 6 w 596"/>
                <a:gd name="T3" fmla="*/ 12 h 12"/>
                <a:gd name="T4" fmla="*/ 0 w 596"/>
                <a:gd name="T5" fmla="*/ 6 h 12"/>
                <a:gd name="T6" fmla="*/ 6 w 596"/>
                <a:gd name="T7" fmla="*/ 0 h 12"/>
                <a:gd name="T8" fmla="*/ 590 w 596"/>
                <a:gd name="T9" fmla="*/ 0 h 12"/>
                <a:gd name="T10" fmla="*/ 596 w 596"/>
                <a:gd name="T11" fmla="*/ 6 h 12"/>
                <a:gd name="T12" fmla="*/ 590 w 596"/>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596" h="12">
                  <a:moveTo>
                    <a:pt x="590" y="12"/>
                  </a:moveTo>
                  <a:cubicBezTo>
                    <a:pt x="6" y="12"/>
                    <a:pt x="6" y="12"/>
                    <a:pt x="6" y="12"/>
                  </a:cubicBezTo>
                  <a:cubicBezTo>
                    <a:pt x="3" y="12"/>
                    <a:pt x="0" y="10"/>
                    <a:pt x="0" y="6"/>
                  </a:cubicBezTo>
                  <a:cubicBezTo>
                    <a:pt x="0" y="3"/>
                    <a:pt x="3" y="0"/>
                    <a:pt x="6" y="0"/>
                  </a:cubicBezTo>
                  <a:cubicBezTo>
                    <a:pt x="590" y="0"/>
                    <a:pt x="590" y="0"/>
                    <a:pt x="590" y="0"/>
                  </a:cubicBezTo>
                  <a:cubicBezTo>
                    <a:pt x="593" y="0"/>
                    <a:pt x="596" y="3"/>
                    <a:pt x="596" y="6"/>
                  </a:cubicBezTo>
                  <a:cubicBezTo>
                    <a:pt x="596" y="10"/>
                    <a:pt x="593" y="12"/>
                    <a:pt x="590" y="12"/>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3" name="Freeform 41"/>
            <p:cNvSpPr>
              <a:spLocks/>
            </p:cNvSpPr>
            <p:nvPr/>
          </p:nvSpPr>
          <p:spPr bwMode="auto">
            <a:xfrm>
              <a:off x="2275343" y="4929375"/>
              <a:ext cx="1351559" cy="20736"/>
            </a:xfrm>
            <a:custGeom>
              <a:avLst/>
              <a:gdLst>
                <a:gd name="T0" fmla="*/ 766 w 772"/>
                <a:gd name="T1" fmla="*/ 12 h 12"/>
                <a:gd name="T2" fmla="*/ 6 w 772"/>
                <a:gd name="T3" fmla="*/ 12 h 12"/>
                <a:gd name="T4" fmla="*/ 0 w 772"/>
                <a:gd name="T5" fmla="*/ 6 h 12"/>
                <a:gd name="T6" fmla="*/ 6 w 772"/>
                <a:gd name="T7" fmla="*/ 0 h 12"/>
                <a:gd name="T8" fmla="*/ 766 w 772"/>
                <a:gd name="T9" fmla="*/ 0 h 12"/>
                <a:gd name="T10" fmla="*/ 772 w 772"/>
                <a:gd name="T11" fmla="*/ 6 h 12"/>
                <a:gd name="T12" fmla="*/ 766 w 77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772" h="12">
                  <a:moveTo>
                    <a:pt x="766" y="12"/>
                  </a:moveTo>
                  <a:cubicBezTo>
                    <a:pt x="6" y="12"/>
                    <a:pt x="6" y="12"/>
                    <a:pt x="6" y="12"/>
                  </a:cubicBezTo>
                  <a:cubicBezTo>
                    <a:pt x="3" y="12"/>
                    <a:pt x="0" y="10"/>
                    <a:pt x="0" y="6"/>
                  </a:cubicBezTo>
                  <a:cubicBezTo>
                    <a:pt x="0" y="3"/>
                    <a:pt x="3" y="0"/>
                    <a:pt x="6" y="0"/>
                  </a:cubicBezTo>
                  <a:cubicBezTo>
                    <a:pt x="766" y="0"/>
                    <a:pt x="766" y="0"/>
                    <a:pt x="766" y="0"/>
                  </a:cubicBezTo>
                  <a:cubicBezTo>
                    <a:pt x="769" y="0"/>
                    <a:pt x="772" y="3"/>
                    <a:pt x="772" y="6"/>
                  </a:cubicBezTo>
                  <a:cubicBezTo>
                    <a:pt x="772" y="10"/>
                    <a:pt x="769" y="12"/>
                    <a:pt x="766" y="12"/>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42"/>
            <p:cNvSpPr>
              <a:spLocks/>
            </p:cNvSpPr>
            <p:nvPr/>
          </p:nvSpPr>
          <p:spPr bwMode="auto">
            <a:xfrm>
              <a:off x="2555282" y="5791410"/>
              <a:ext cx="1071620" cy="20736"/>
            </a:xfrm>
            <a:custGeom>
              <a:avLst/>
              <a:gdLst>
                <a:gd name="T0" fmla="*/ 606 w 612"/>
                <a:gd name="T1" fmla="*/ 12 h 12"/>
                <a:gd name="T2" fmla="*/ 6 w 612"/>
                <a:gd name="T3" fmla="*/ 12 h 12"/>
                <a:gd name="T4" fmla="*/ 0 w 612"/>
                <a:gd name="T5" fmla="*/ 6 h 12"/>
                <a:gd name="T6" fmla="*/ 6 w 612"/>
                <a:gd name="T7" fmla="*/ 0 h 12"/>
                <a:gd name="T8" fmla="*/ 606 w 612"/>
                <a:gd name="T9" fmla="*/ 0 h 12"/>
                <a:gd name="T10" fmla="*/ 612 w 612"/>
                <a:gd name="T11" fmla="*/ 6 h 12"/>
                <a:gd name="T12" fmla="*/ 606 w 61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612" h="12">
                  <a:moveTo>
                    <a:pt x="606" y="12"/>
                  </a:moveTo>
                  <a:cubicBezTo>
                    <a:pt x="6" y="12"/>
                    <a:pt x="6" y="12"/>
                    <a:pt x="6" y="12"/>
                  </a:cubicBezTo>
                  <a:cubicBezTo>
                    <a:pt x="3" y="12"/>
                    <a:pt x="0" y="10"/>
                    <a:pt x="0" y="6"/>
                  </a:cubicBezTo>
                  <a:cubicBezTo>
                    <a:pt x="0" y="3"/>
                    <a:pt x="3" y="0"/>
                    <a:pt x="6" y="0"/>
                  </a:cubicBezTo>
                  <a:cubicBezTo>
                    <a:pt x="606" y="0"/>
                    <a:pt x="606" y="0"/>
                    <a:pt x="606" y="0"/>
                  </a:cubicBezTo>
                  <a:cubicBezTo>
                    <a:pt x="609" y="0"/>
                    <a:pt x="612" y="3"/>
                    <a:pt x="612" y="6"/>
                  </a:cubicBezTo>
                  <a:cubicBezTo>
                    <a:pt x="612" y="10"/>
                    <a:pt x="609" y="12"/>
                    <a:pt x="606" y="12"/>
                  </a:cubicBezTo>
                  <a:close/>
                </a:path>
              </a:pathLst>
            </a:custGeom>
            <a:solidFill>
              <a:schemeClr val="bg1">
                <a:lumMod val="6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pP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49" name="Rectangle 48"/>
            <p:cNvSpPr/>
            <p:nvPr/>
          </p:nvSpPr>
          <p:spPr>
            <a:xfrm>
              <a:off x="4561618" y="2174088"/>
              <a:ext cx="1238774" cy="223983"/>
            </a:xfrm>
            <a:prstGeom prst="rect">
              <a:avLst/>
            </a:prstGeom>
          </p:spPr>
          <p:txBody>
            <a:bodyPr wrap="none" lIns="0" tIns="0" rIns="0" bIns="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r>
                <a:rPr 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p:txBody>
        </p:sp>
        <p:sp>
          <p:nvSpPr>
            <p:cNvPr id="50" name="Rectangle 49"/>
            <p:cNvSpPr/>
            <p:nvPr/>
          </p:nvSpPr>
          <p:spPr>
            <a:xfrm>
              <a:off x="4561618" y="3048138"/>
              <a:ext cx="1238774" cy="223983"/>
            </a:xfrm>
            <a:prstGeom prst="rect">
              <a:avLst/>
            </a:prstGeom>
          </p:spPr>
          <p:txBody>
            <a:bodyPr wrap="none" lIns="0" tIns="0" rIns="0" bIns="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r>
                <a:rPr 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p:txBody>
        </p:sp>
        <p:sp>
          <p:nvSpPr>
            <p:cNvPr id="51" name="Rectangle 50"/>
            <p:cNvSpPr/>
            <p:nvPr/>
          </p:nvSpPr>
          <p:spPr>
            <a:xfrm>
              <a:off x="4561618" y="3899435"/>
              <a:ext cx="1238774" cy="223983"/>
            </a:xfrm>
            <a:prstGeom prst="rect">
              <a:avLst/>
            </a:prstGeom>
          </p:spPr>
          <p:txBody>
            <a:bodyPr wrap="none" lIns="0" tIns="0" rIns="0" bIns="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r>
                <a:rPr 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p:txBody>
        </p:sp>
        <p:sp>
          <p:nvSpPr>
            <p:cNvPr id="52" name="Rectangle 51"/>
            <p:cNvSpPr/>
            <p:nvPr/>
          </p:nvSpPr>
          <p:spPr>
            <a:xfrm>
              <a:off x="4561618" y="5636836"/>
              <a:ext cx="1238774" cy="223983"/>
            </a:xfrm>
            <a:prstGeom prst="rect">
              <a:avLst/>
            </a:prstGeom>
          </p:spPr>
          <p:txBody>
            <a:bodyPr wrap="none" lIns="0" tIns="0" rIns="0" bIns="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r>
                <a:rPr 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p:txBody>
        </p:sp>
        <p:sp>
          <p:nvSpPr>
            <p:cNvPr id="53" name="Rectangle 52"/>
            <p:cNvSpPr/>
            <p:nvPr/>
          </p:nvSpPr>
          <p:spPr>
            <a:xfrm>
              <a:off x="4561618" y="4768135"/>
              <a:ext cx="1238774" cy="223983"/>
            </a:xfrm>
            <a:prstGeom prst="rect">
              <a:avLst/>
            </a:prstGeom>
          </p:spPr>
          <p:txBody>
            <a:bodyPr wrap="none" lIns="0" tIns="0" rIns="0" bIns="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r>
                <a:rPr 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 </a:t>
              </a:r>
            </a:p>
          </p:txBody>
        </p:sp>
      </p:grpSp>
      <p:grpSp>
        <p:nvGrpSpPr>
          <p:cNvPr id="78" name="Group 77"/>
          <p:cNvGrpSpPr/>
          <p:nvPr/>
        </p:nvGrpSpPr>
        <p:grpSpPr>
          <a:xfrm>
            <a:off x="7221463" y="2047177"/>
            <a:ext cx="4248322" cy="3197595"/>
            <a:chOff x="689317" y="2256183"/>
            <a:chExt cx="3854548" cy="3031960"/>
          </a:xfrm>
        </p:grpSpPr>
        <p:sp>
          <p:nvSpPr>
            <p:cNvPr id="79" name="Rectangle 78"/>
            <p:cNvSpPr/>
            <p:nvPr/>
          </p:nvSpPr>
          <p:spPr>
            <a:xfrm>
              <a:off x="689317" y="2256183"/>
              <a:ext cx="3854548" cy="30319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0" name="TextBox 79"/>
            <p:cNvSpPr txBox="1"/>
            <p:nvPr/>
          </p:nvSpPr>
          <p:spPr>
            <a:xfrm>
              <a:off x="1851992" y="2616582"/>
              <a:ext cx="1532567" cy="192002"/>
            </a:xfrm>
            <a:prstGeom prst="rect">
              <a:avLst/>
            </a:prstGeom>
            <a:noFill/>
          </p:spPr>
          <p:txBody>
            <a:bodyPr wrap="square" lIns="0" tIns="0" rIns="0" bIns="0" rtlCol="0">
              <a:spAutoFit/>
            </a:bodyPr>
            <a:lstStyle/>
            <a:p>
              <a:pPr algn="ct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1" name="Rectangle 80"/>
            <p:cNvSpPr/>
            <p:nvPr/>
          </p:nvSpPr>
          <p:spPr>
            <a:xfrm>
              <a:off x="1090513" y="3060108"/>
              <a:ext cx="3055524" cy="1470842"/>
            </a:xfrm>
            <a:prstGeom prst="rect">
              <a:avLst/>
            </a:prstGeom>
          </p:spPr>
          <p:txBody>
            <a:bodyPr wrap="square" lIns="0" tIns="0" rIns="0" bIns="0">
              <a:spAutoFit/>
            </a:bodyPr>
            <a:lstStyle/>
            <a:p>
              <a:pPr algn="just">
                <a:lnSpc>
                  <a:spcPct val="120000"/>
                </a:lnSpc>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GB"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pPr>
              <a:endParaRPr lang="en-GB"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GB"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3" name="TextBox 82"/>
          <p:cNvSpPr txBox="1"/>
          <p:nvPr/>
        </p:nvSpPr>
        <p:spPr>
          <a:xfrm>
            <a:off x="7221463" y="5454830"/>
            <a:ext cx="1313392" cy="202491"/>
          </a:xfrm>
          <a:prstGeom prst="rect">
            <a:avLst/>
          </a:prstGeom>
          <a:noFill/>
        </p:spPr>
        <p:txBody>
          <a:bodyPr wrap="square" lIns="0" tIns="0" rIns="0" bIns="0" rtlCol="0">
            <a:spAutoFit/>
          </a:bodyPr>
          <a:lstStyle/>
          <a:p>
            <a:pP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Rectangle 83"/>
          <p:cNvSpPr/>
          <p:nvPr/>
        </p:nvSpPr>
        <p:spPr>
          <a:xfrm>
            <a:off x="7221463" y="5725517"/>
            <a:ext cx="4248322" cy="664797"/>
          </a:xfrm>
          <a:prstGeom prst="rect">
            <a:avLst/>
          </a:prstGeom>
        </p:spPr>
        <p:txBody>
          <a:bodyPr wrap="square" lIns="0" tIns="0" rIns="0" bIns="0">
            <a:spAutoFit/>
          </a:bodyPr>
          <a:lstStyle/>
          <a:p>
            <a:pPr algn="just">
              <a:lnSpc>
                <a:spcPct val="120000"/>
              </a:lnSpc>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GB"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椭圆 53"/>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椭圆 54"/>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423097202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78"/>
                                        </p:tgtEl>
                                        <p:attrNameLst>
                                          <p:attrName>style.visibility</p:attrName>
                                        </p:attrNameLst>
                                      </p:cBhvr>
                                      <p:to>
                                        <p:strVal val="visible"/>
                                      </p:to>
                                    </p:set>
                                    <p:animEffect transition="in" filter="fade">
                                      <p:cBhvr>
                                        <p:cTn id="12" dur="1000"/>
                                        <p:tgtEl>
                                          <p:spTgt spid="78"/>
                                        </p:tgtEl>
                                      </p:cBhvr>
                                    </p:animEffect>
                                    <p:anim calcmode="lin" valueType="num">
                                      <p:cBhvr>
                                        <p:cTn id="13" dur="1000" fill="hold"/>
                                        <p:tgtEl>
                                          <p:spTgt spid="78"/>
                                        </p:tgtEl>
                                        <p:attrNameLst>
                                          <p:attrName>ppt_x</p:attrName>
                                        </p:attrNameLst>
                                      </p:cBhvr>
                                      <p:tavLst>
                                        <p:tav tm="0">
                                          <p:val>
                                            <p:strVal val="#ppt_x"/>
                                          </p:val>
                                        </p:tav>
                                        <p:tav tm="100000">
                                          <p:val>
                                            <p:strVal val="#ppt_x"/>
                                          </p:val>
                                        </p:tav>
                                      </p:tavLst>
                                    </p:anim>
                                    <p:anim calcmode="lin" valueType="num">
                                      <p:cBhvr>
                                        <p:cTn id="14" dur="1000" fill="hold"/>
                                        <p:tgtEl>
                                          <p:spTgt spid="78"/>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6" presetClass="entr" presetSubtype="21" fill="hold" grpId="0" nodeType="afterEffect">
                                  <p:stCondLst>
                                    <p:cond delay="0"/>
                                  </p:stCondLst>
                                  <p:childTnLst>
                                    <p:set>
                                      <p:cBhvr>
                                        <p:cTn id="17" dur="1" fill="hold">
                                          <p:stCondLst>
                                            <p:cond delay="0"/>
                                          </p:stCondLst>
                                        </p:cTn>
                                        <p:tgtEl>
                                          <p:spTgt spid="83"/>
                                        </p:tgtEl>
                                        <p:attrNameLst>
                                          <p:attrName>style.visibility</p:attrName>
                                        </p:attrNameLst>
                                      </p:cBhvr>
                                      <p:to>
                                        <p:strVal val="visible"/>
                                      </p:to>
                                    </p:set>
                                    <p:animEffect transition="in" filter="barn(inVertical)">
                                      <p:cBhvr>
                                        <p:cTn id="18" dur="500"/>
                                        <p:tgtEl>
                                          <p:spTgt spid="83"/>
                                        </p:tgtEl>
                                      </p:cBhvr>
                                    </p:animEffect>
                                  </p:childTnLst>
                                </p:cTn>
                              </p:par>
                            </p:childTnLst>
                          </p:cTn>
                        </p:par>
                        <p:par>
                          <p:cTn id="19" fill="hold">
                            <p:stCondLst>
                              <p:cond delay="2000"/>
                            </p:stCondLst>
                            <p:childTnLst>
                              <p:par>
                                <p:cTn id="20" presetID="16" presetClass="entr" presetSubtype="21" fill="hold" grpId="0" nodeType="after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barn(inVertical)">
                                      <p:cBhvr>
                                        <p:cTn id="2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507427" y="2284672"/>
            <a:ext cx="3877559" cy="3877559"/>
            <a:chOff x="4031112" y="1829957"/>
            <a:chExt cx="4125053" cy="4125053"/>
          </a:xfrm>
        </p:grpSpPr>
        <p:sp>
          <p:nvSpPr>
            <p:cNvPr id="7" name="Freeform 5"/>
            <p:cNvSpPr>
              <a:spLocks/>
            </p:cNvSpPr>
            <p:nvPr/>
          </p:nvSpPr>
          <p:spPr bwMode="auto">
            <a:xfrm>
              <a:off x="4315598" y="2638497"/>
              <a:ext cx="1014419" cy="1253986"/>
            </a:xfrm>
            <a:custGeom>
              <a:avLst/>
              <a:gdLst>
                <a:gd name="T0" fmla="*/ 114 w 114"/>
                <a:gd name="T1" fmla="*/ 55 h 141"/>
                <a:gd name="T2" fmla="*/ 59 w 114"/>
                <a:gd name="T3" fmla="*/ 0 h 141"/>
                <a:gd name="T4" fmla="*/ 0 w 114"/>
                <a:gd name="T5" fmla="*/ 141 h 141"/>
                <a:gd name="T6" fmla="*/ 78 w 114"/>
                <a:gd name="T7" fmla="*/ 141 h 141"/>
                <a:gd name="T8" fmla="*/ 114 w 114"/>
                <a:gd name="T9" fmla="*/ 55 h 141"/>
              </a:gdLst>
              <a:ahLst/>
              <a:cxnLst>
                <a:cxn ang="0">
                  <a:pos x="T0" y="T1"/>
                </a:cxn>
                <a:cxn ang="0">
                  <a:pos x="T2" y="T3"/>
                </a:cxn>
                <a:cxn ang="0">
                  <a:pos x="T4" y="T5"/>
                </a:cxn>
                <a:cxn ang="0">
                  <a:pos x="T6" y="T7"/>
                </a:cxn>
                <a:cxn ang="0">
                  <a:pos x="T8" y="T9"/>
                </a:cxn>
              </a:cxnLst>
              <a:rect l="0" t="0" r="r" b="b"/>
              <a:pathLst>
                <a:path w="114" h="141">
                  <a:moveTo>
                    <a:pt x="114" y="55"/>
                  </a:moveTo>
                  <a:cubicBezTo>
                    <a:pt x="59" y="0"/>
                    <a:pt x="59" y="0"/>
                    <a:pt x="59" y="0"/>
                  </a:cubicBezTo>
                  <a:cubicBezTo>
                    <a:pt x="23" y="36"/>
                    <a:pt x="0" y="86"/>
                    <a:pt x="0" y="141"/>
                  </a:cubicBezTo>
                  <a:cubicBezTo>
                    <a:pt x="78" y="141"/>
                    <a:pt x="78" y="141"/>
                    <a:pt x="78" y="141"/>
                  </a:cubicBezTo>
                  <a:cubicBezTo>
                    <a:pt x="78" y="107"/>
                    <a:pt x="92" y="77"/>
                    <a:pt x="114" y="55"/>
                  </a:cubicBezTo>
                  <a:close/>
                </a:path>
              </a:pathLst>
            </a:custGeom>
            <a:solidFill>
              <a:schemeClr val="accent4"/>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6"/>
            <p:cNvSpPr>
              <a:spLocks/>
            </p:cNvSpPr>
            <p:nvPr/>
          </p:nvSpPr>
          <p:spPr bwMode="auto">
            <a:xfrm>
              <a:off x="4633774" y="1829957"/>
              <a:ext cx="1459864" cy="1171635"/>
            </a:xfrm>
            <a:custGeom>
              <a:avLst/>
              <a:gdLst>
                <a:gd name="T0" fmla="*/ 164 w 164"/>
                <a:gd name="T1" fmla="*/ 90 h 132"/>
                <a:gd name="T2" fmla="*/ 164 w 164"/>
                <a:gd name="T3" fmla="*/ 0 h 132"/>
                <a:gd name="T4" fmla="*/ 0 w 164"/>
                <a:gd name="T5" fmla="*/ 68 h 132"/>
                <a:gd name="T6" fmla="*/ 64 w 164"/>
                <a:gd name="T7" fmla="*/ 132 h 132"/>
                <a:gd name="T8" fmla="*/ 164 w 164"/>
                <a:gd name="T9" fmla="*/ 90 h 132"/>
              </a:gdLst>
              <a:ahLst/>
              <a:cxnLst>
                <a:cxn ang="0">
                  <a:pos x="T0" y="T1"/>
                </a:cxn>
                <a:cxn ang="0">
                  <a:pos x="T2" y="T3"/>
                </a:cxn>
                <a:cxn ang="0">
                  <a:pos x="T4" y="T5"/>
                </a:cxn>
                <a:cxn ang="0">
                  <a:pos x="T6" y="T7"/>
                </a:cxn>
                <a:cxn ang="0">
                  <a:pos x="T8" y="T9"/>
                </a:cxn>
              </a:cxnLst>
              <a:rect l="0" t="0" r="r" b="b"/>
              <a:pathLst>
                <a:path w="164" h="132">
                  <a:moveTo>
                    <a:pt x="164" y="90"/>
                  </a:moveTo>
                  <a:cubicBezTo>
                    <a:pt x="164" y="0"/>
                    <a:pt x="164" y="0"/>
                    <a:pt x="164" y="0"/>
                  </a:cubicBezTo>
                  <a:cubicBezTo>
                    <a:pt x="100" y="0"/>
                    <a:pt x="42" y="26"/>
                    <a:pt x="0" y="68"/>
                  </a:cubicBezTo>
                  <a:cubicBezTo>
                    <a:pt x="64" y="132"/>
                    <a:pt x="64" y="132"/>
                    <a:pt x="64" y="132"/>
                  </a:cubicBezTo>
                  <a:cubicBezTo>
                    <a:pt x="89" y="106"/>
                    <a:pt x="125" y="90"/>
                    <a:pt x="164" y="90"/>
                  </a:cubicBezTo>
                  <a:close/>
                </a:path>
              </a:pathLst>
            </a:custGeom>
            <a:solidFill>
              <a:schemeClr val="accent1"/>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7"/>
            <p:cNvSpPr>
              <a:spLocks/>
            </p:cNvSpPr>
            <p:nvPr/>
          </p:nvSpPr>
          <p:spPr bwMode="auto">
            <a:xfrm>
              <a:off x="6093638" y="2114443"/>
              <a:ext cx="1253986" cy="1014419"/>
            </a:xfrm>
            <a:custGeom>
              <a:avLst/>
              <a:gdLst>
                <a:gd name="T0" fmla="*/ 86 w 141"/>
                <a:gd name="T1" fmla="*/ 114 h 114"/>
                <a:gd name="T2" fmla="*/ 141 w 141"/>
                <a:gd name="T3" fmla="*/ 59 h 114"/>
                <a:gd name="T4" fmla="*/ 0 w 141"/>
                <a:gd name="T5" fmla="*/ 0 h 114"/>
                <a:gd name="T6" fmla="*/ 0 w 141"/>
                <a:gd name="T7" fmla="*/ 78 h 114"/>
                <a:gd name="T8" fmla="*/ 86 w 141"/>
                <a:gd name="T9" fmla="*/ 114 h 114"/>
              </a:gdLst>
              <a:ahLst/>
              <a:cxnLst>
                <a:cxn ang="0">
                  <a:pos x="T0" y="T1"/>
                </a:cxn>
                <a:cxn ang="0">
                  <a:pos x="T2" y="T3"/>
                </a:cxn>
                <a:cxn ang="0">
                  <a:pos x="T4" y="T5"/>
                </a:cxn>
                <a:cxn ang="0">
                  <a:pos x="T6" y="T7"/>
                </a:cxn>
                <a:cxn ang="0">
                  <a:pos x="T8" y="T9"/>
                </a:cxn>
              </a:cxnLst>
              <a:rect l="0" t="0" r="r" b="b"/>
              <a:pathLst>
                <a:path w="141" h="114">
                  <a:moveTo>
                    <a:pt x="86" y="114"/>
                  </a:moveTo>
                  <a:cubicBezTo>
                    <a:pt x="141" y="59"/>
                    <a:pt x="141" y="59"/>
                    <a:pt x="141" y="59"/>
                  </a:cubicBezTo>
                  <a:cubicBezTo>
                    <a:pt x="105" y="23"/>
                    <a:pt x="55" y="0"/>
                    <a:pt x="0" y="0"/>
                  </a:cubicBezTo>
                  <a:cubicBezTo>
                    <a:pt x="0" y="78"/>
                    <a:pt x="0" y="78"/>
                    <a:pt x="0" y="78"/>
                  </a:cubicBezTo>
                  <a:cubicBezTo>
                    <a:pt x="34" y="78"/>
                    <a:pt x="64" y="92"/>
                    <a:pt x="86" y="114"/>
                  </a:cubicBezTo>
                  <a:close/>
                </a:path>
              </a:pathLst>
            </a:custGeom>
            <a:solidFill>
              <a:schemeClr val="accent2"/>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8"/>
            <p:cNvSpPr>
              <a:spLocks/>
            </p:cNvSpPr>
            <p:nvPr/>
          </p:nvSpPr>
          <p:spPr bwMode="auto">
            <a:xfrm>
              <a:off x="6984530" y="2432619"/>
              <a:ext cx="1171635" cy="1459864"/>
            </a:xfrm>
            <a:custGeom>
              <a:avLst/>
              <a:gdLst>
                <a:gd name="T0" fmla="*/ 42 w 132"/>
                <a:gd name="T1" fmla="*/ 164 h 164"/>
                <a:gd name="T2" fmla="*/ 132 w 132"/>
                <a:gd name="T3" fmla="*/ 164 h 164"/>
                <a:gd name="T4" fmla="*/ 64 w 132"/>
                <a:gd name="T5" fmla="*/ 0 h 164"/>
                <a:gd name="T6" fmla="*/ 0 w 132"/>
                <a:gd name="T7" fmla="*/ 64 h 164"/>
                <a:gd name="T8" fmla="*/ 42 w 132"/>
                <a:gd name="T9" fmla="*/ 164 h 164"/>
              </a:gdLst>
              <a:ahLst/>
              <a:cxnLst>
                <a:cxn ang="0">
                  <a:pos x="T0" y="T1"/>
                </a:cxn>
                <a:cxn ang="0">
                  <a:pos x="T2" y="T3"/>
                </a:cxn>
                <a:cxn ang="0">
                  <a:pos x="T4" y="T5"/>
                </a:cxn>
                <a:cxn ang="0">
                  <a:pos x="T6" y="T7"/>
                </a:cxn>
                <a:cxn ang="0">
                  <a:pos x="T8" y="T9"/>
                </a:cxn>
              </a:cxnLst>
              <a:rect l="0" t="0" r="r" b="b"/>
              <a:pathLst>
                <a:path w="132" h="164">
                  <a:moveTo>
                    <a:pt x="42" y="164"/>
                  </a:moveTo>
                  <a:cubicBezTo>
                    <a:pt x="132" y="164"/>
                    <a:pt x="132" y="164"/>
                    <a:pt x="132" y="164"/>
                  </a:cubicBezTo>
                  <a:cubicBezTo>
                    <a:pt x="132" y="100"/>
                    <a:pt x="106" y="42"/>
                    <a:pt x="64" y="0"/>
                  </a:cubicBezTo>
                  <a:cubicBezTo>
                    <a:pt x="0" y="64"/>
                    <a:pt x="0" y="64"/>
                    <a:pt x="0" y="64"/>
                  </a:cubicBezTo>
                  <a:cubicBezTo>
                    <a:pt x="26" y="89"/>
                    <a:pt x="42" y="125"/>
                    <a:pt x="42" y="164"/>
                  </a:cubicBezTo>
                  <a:close/>
                </a:path>
              </a:pathLst>
            </a:custGeom>
            <a:solidFill>
              <a:schemeClr val="accent3"/>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9"/>
            <p:cNvSpPr>
              <a:spLocks/>
            </p:cNvSpPr>
            <p:nvPr/>
          </p:nvSpPr>
          <p:spPr bwMode="auto">
            <a:xfrm>
              <a:off x="6857259" y="3892483"/>
              <a:ext cx="1014419" cy="1253986"/>
            </a:xfrm>
            <a:custGeom>
              <a:avLst/>
              <a:gdLst>
                <a:gd name="T0" fmla="*/ 36 w 114"/>
                <a:gd name="T1" fmla="*/ 0 h 141"/>
                <a:gd name="T2" fmla="*/ 0 w 114"/>
                <a:gd name="T3" fmla="*/ 86 h 141"/>
                <a:gd name="T4" fmla="*/ 55 w 114"/>
                <a:gd name="T5" fmla="*/ 141 h 141"/>
                <a:gd name="T6" fmla="*/ 114 w 114"/>
                <a:gd name="T7" fmla="*/ 0 h 141"/>
                <a:gd name="T8" fmla="*/ 36 w 114"/>
                <a:gd name="T9" fmla="*/ 0 h 141"/>
              </a:gdLst>
              <a:ahLst/>
              <a:cxnLst>
                <a:cxn ang="0">
                  <a:pos x="T0" y="T1"/>
                </a:cxn>
                <a:cxn ang="0">
                  <a:pos x="T2" y="T3"/>
                </a:cxn>
                <a:cxn ang="0">
                  <a:pos x="T4" y="T5"/>
                </a:cxn>
                <a:cxn ang="0">
                  <a:pos x="T6" y="T7"/>
                </a:cxn>
                <a:cxn ang="0">
                  <a:pos x="T8" y="T9"/>
                </a:cxn>
              </a:cxnLst>
              <a:rect l="0" t="0" r="r" b="b"/>
              <a:pathLst>
                <a:path w="114" h="141">
                  <a:moveTo>
                    <a:pt x="36" y="0"/>
                  </a:moveTo>
                  <a:cubicBezTo>
                    <a:pt x="36" y="34"/>
                    <a:pt x="22" y="64"/>
                    <a:pt x="0" y="86"/>
                  </a:cubicBezTo>
                  <a:cubicBezTo>
                    <a:pt x="55" y="141"/>
                    <a:pt x="55" y="141"/>
                    <a:pt x="55" y="141"/>
                  </a:cubicBezTo>
                  <a:cubicBezTo>
                    <a:pt x="91" y="105"/>
                    <a:pt x="114" y="55"/>
                    <a:pt x="114" y="0"/>
                  </a:cubicBezTo>
                  <a:lnTo>
                    <a:pt x="36" y="0"/>
                  </a:lnTo>
                  <a:close/>
                </a:path>
              </a:pathLst>
            </a:custGeom>
            <a:solidFill>
              <a:schemeClr val="accent4"/>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0"/>
            <p:cNvSpPr>
              <a:spLocks/>
            </p:cNvSpPr>
            <p:nvPr/>
          </p:nvSpPr>
          <p:spPr bwMode="auto">
            <a:xfrm>
              <a:off x="6093638" y="4783375"/>
              <a:ext cx="1459864" cy="1171635"/>
            </a:xfrm>
            <a:custGeom>
              <a:avLst/>
              <a:gdLst>
                <a:gd name="T0" fmla="*/ 0 w 164"/>
                <a:gd name="T1" fmla="*/ 42 h 132"/>
                <a:gd name="T2" fmla="*/ 0 w 164"/>
                <a:gd name="T3" fmla="*/ 132 h 132"/>
                <a:gd name="T4" fmla="*/ 164 w 164"/>
                <a:gd name="T5" fmla="*/ 64 h 132"/>
                <a:gd name="T6" fmla="*/ 100 w 164"/>
                <a:gd name="T7" fmla="*/ 0 h 132"/>
                <a:gd name="T8" fmla="*/ 0 w 164"/>
                <a:gd name="T9" fmla="*/ 42 h 132"/>
              </a:gdLst>
              <a:ahLst/>
              <a:cxnLst>
                <a:cxn ang="0">
                  <a:pos x="T0" y="T1"/>
                </a:cxn>
                <a:cxn ang="0">
                  <a:pos x="T2" y="T3"/>
                </a:cxn>
                <a:cxn ang="0">
                  <a:pos x="T4" y="T5"/>
                </a:cxn>
                <a:cxn ang="0">
                  <a:pos x="T6" y="T7"/>
                </a:cxn>
                <a:cxn ang="0">
                  <a:pos x="T8" y="T9"/>
                </a:cxn>
              </a:cxnLst>
              <a:rect l="0" t="0" r="r" b="b"/>
              <a:pathLst>
                <a:path w="164" h="132">
                  <a:moveTo>
                    <a:pt x="0" y="42"/>
                  </a:moveTo>
                  <a:cubicBezTo>
                    <a:pt x="0" y="132"/>
                    <a:pt x="0" y="132"/>
                    <a:pt x="0" y="132"/>
                  </a:cubicBezTo>
                  <a:cubicBezTo>
                    <a:pt x="64" y="132"/>
                    <a:pt x="122" y="106"/>
                    <a:pt x="164" y="64"/>
                  </a:cubicBezTo>
                  <a:cubicBezTo>
                    <a:pt x="100" y="0"/>
                    <a:pt x="100" y="0"/>
                    <a:pt x="100" y="0"/>
                  </a:cubicBezTo>
                  <a:cubicBezTo>
                    <a:pt x="75" y="26"/>
                    <a:pt x="39" y="42"/>
                    <a:pt x="0" y="42"/>
                  </a:cubicBezTo>
                  <a:close/>
                </a:path>
              </a:pathLst>
            </a:custGeom>
            <a:solidFill>
              <a:schemeClr val="accent5"/>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1"/>
            <p:cNvSpPr>
              <a:spLocks/>
            </p:cNvSpPr>
            <p:nvPr/>
          </p:nvSpPr>
          <p:spPr bwMode="auto">
            <a:xfrm>
              <a:off x="4031112" y="3892483"/>
              <a:ext cx="1171635" cy="1459864"/>
            </a:xfrm>
            <a:custGeom>
              <a:avLst/>
              <a:gdLst>
                <a:gd name="T0" fmla="*/ 90 w 132"/>
                <a:gd name="T1" fmla="*/ 0 h 164"/>
                <a:gd name="T2" fmla="*/ 0 w 132"/>
                <a:gd name="T3" fmla="*/ 0 h 164"/>
                <a:gd name="T4" fmla="*/ 68 w 132"/>
                <a:gd name="T5" fmla="*/ 164 h 164"/>
                <a:gd name="T6" fmla="*/ 132 w 132"/>
                <a:gd name="T7" fmla="*/ 100 h 164"/>
                <a:gd name="T8" fmla="*/ 90 w 132"/>
                <a:gd name="T9" fmla="*/ 0 h 164"/>
              </a:gdLst>
              <a:ahLst/>
              <a:cxnLst>
                <a:cxn ang="0">
                  <a:pos x="T0" y="T1"/>
                </a:cxn>
                <a:cxn ang="0">
                  <a:pos x="T2" y="T3"/>
                </a:cxn>
                <a:cxn ang="0">
                  <a:pos x="T4" y="T5"/>
                </a:cxn>
                <a:cxn ang="0">
                  <a:pos x="T6" y="T7"/>
                </a:cxn>
                <a:cxn ang="0">
                  <a:pos x="T8" y="T9"/>
                </a:cxn>
              </a:cxnLst>
              <a:rect l="0" t="0" r="r" b="b"/>
              <a:pathLst>
                <a:path w="132" h="164">
                  <a:moveTo>
                    <a:pt x="90" y="0"/>
                  </a:moveTo>
                  <a:cubicBezTo>
                    <a:pt x="0" y="0"/>
                    <a:pt x="0" y="0"/>
                    <a:pt x="0" y="0"/>
                  </a:cubicBezTo>
                  <a:cubicBezTo>
                    <a:pt x="0" y="64"/>
                    <a:pt x="26" y="122"/>
                    <a:pt x="68" y="164"/>
                  </a:cubicBezTo>
                  <a:cubicBezTo>
                    <a:pt x="132" y="100"/>
                    <a:pt x="132" y="100"/>
                    <a:pt x="132" y="100"/>
                  </a:cubicBezTo>
                  <a:cubicBezTo>
                    <a:pt x="106" y="75"/>
                    <a:pt x="90" y="39"/>
                    <a:pt x="90" y="0"/>
                  </a:cubicBezTo>
                  <a:close/>
                </a:path>
              </a:pathLst>
            </a:custGeom>
            <a:solidFill>
              <a:schemeClr val="accent2"/>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2"/>
            <p:cNvSpPr>
              <a:spLocks/>
            </p:cNvSpPr>
            <p:nvPr/>
          </p:nvSpPr>
          <p:spPr bwMode="auto">
            <a:xfrm>
              <a:off x="4839652" y="4656104"/>
              <a:ext cx="1253986" cy="1014419"/>
            </a:xfrm>
            <a:custGeom>
              <a:avLst/>
              <a:gdLst>
                <a:gd name="T0" fmla="*/ 55 w 141"/>
                <a:gd name="T1" fmla="*/ 0 h 114"/>
                <a:gd name="T2" fmla="*/ 0 w 141"/>
                <a:gd name="T3" fmla="*/ 55 h 114"/>
                <a:gd name="T4" fmla="*/ 141 w 141"/>
                <a:gd name="T5" fmla="*/ 114 h 114"/>
                <a:gd name="T6" fmla="*/ 141 w 141"/>
                <a:gd name="T7" fmla="*/ 36 h 114"/>
                <a:gd name="T8" fmla="*/ 55 w 141"/>
                <a:gd name="T9" fmla="*/ 0 h 114"/>
              </a:gdLst>
              <a:ahLst/>
              <a:cxnLst>
                <a:cxn ang="0">
                  <a:pos x="T0" y="T1"/>
                </a:cxn>
                <a:cxn ang="0">
                  <a:pos x="T2" y="T3"/>
                </a:cxn>
                <a:cxn ang="0">
                  <a:pos x="T4" y="T5"/>
                </a:cxn>
                <a:cxn ang="0">
                  <a:pos x="T6" y="T7"/>
                </a:cxn>
                <a:cxn ang="0">
                  <a:pos x="T8" y="T9"/>
                </a:cxn>
              </a:cxnLst>
              <a:rect l="0" t="0" r="r" b="b"/>
              <a:pathLst>
                <a:path w="141" h="114">
                  <a:moveTo>
                    <a:pt x="55" y="0"/>
                  </a:moveTo>
                  <a:cubicBezTo>
                    <a:pt x="0" y="55"/>
                    <a:pt x="0" y="55"/>
                    <a:pt x="0" y="55"/>
                  </a:cubicBezTo>
                  <a:cubicBezTo>
                    <a:pt x="36" y="91"/>
                    <a:pt x="86" y="114"/>
                    <a:pt x="141" y="114"/>
                  </a:cubicBezTo>
                  <a:cubicBezTo>
                    <a:pt x="141" y="36"/>
                    <a:pt x="141" y="36"/>
                    <a:pt x="141" y="36"/>
                  </a:cubicBezTo>
                  <a:cubicBezTo>
                    <a:pt x="107" y="36"/>
                    <a:pt x="77" y="22"/>
                    <a:pt x="55" y="0"/>
                  </a:cubicBezTo>
                  <a:close/>
                </a:path>
              </a:pathLst>
            </a:custGeom>
            <a:solidFill>
              <a:schemeClr val="accent6"/>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3"/>
            <p:cNvSpPr>
              <a:spLocks/>
            </p:cNvSpPr>
            <p:nvPr/>
          </p:nvSpPr>
          <p:spPr bwMode="auto">
            <a:xfrm>
              <a:off x="5008098" y="3128862"/>
              <a:ext cx="452932" cy="763621"/>
            </a:xfrm>
            <a:custGeom>
              <a:avLst/>
              <a:gdLst>
                <a:gd name="T0" fmla="*/ 51 w 51"/>
                <a:gd name="T1" fmla="*/ 15 h 86"/>
                <a:gd name="T2" fmla="*/ 36 w 51"/>
                <a:gd name="T3" fmla="*/ 0 h 86"/>
                <a:gd name="T4" fmla="*/ 0 w 51"/>
                <a:gd name="T5" fmla="*/ 86 h 86"/>
                <a:gd name="T6" fmla="*/ 22 w 51"/>
                <a:gd name="T7" fmla="*/ 86 h 86"/>
                <a:gd name="T8" fmla="*/ 51 w 51"/>
                <a:gd name="T9" fmla="*/ 15 h 86"/>
              </a:gdLst>
              <a:ahLst/>
              <a:cxnLst>
                <a:cxn ang="0">
                  <a:pos x="T0" y="T1"/>
                </a:cxn>
                <a:cxn ang="0">
                  <a:pos x="T2" y="T3"/>
                </a:cxn>
                <a:cxn ang="0">
                  <a:pos x="T4" y="T5"/>
                </a:cxn>
                <a:cxn ang="0">
                  <a:pos x="T6" y="T7"/>
                </a:cxn>
                <a:cxn ang="0">
                  <a:pos x="T8" y="T9"/>
                </a:cxn>
              </a:cxnLst>
              <a:rect l="0" t="0" r="r" b="b"/>
              <a:pathLst>
                <a:path w="51" h="86">
                  <a:moveTo>
                    <a:pt x="51" y="15"/>
                  </a:moveTo>
                  <a:cubicBezTo>
                    <a:pt x="36" y="0"/>
                    <a:pt x="36" y="0"/>
                    <a:pt x="36" y="0"/>
                  </a:cubicBezTo>
                  <a:cubicBezTo>
                    <a:pt x="14" y="22"/>
                    <a:pt x="0" y="52"/>
                    <a:pt x="0" y="86"/>
                  </a:cubicBezTo>
                  <a:cubicBezTo>
                    <a:pt x="22" y="86"/>
                    <a:pt x="22" y="86"/>
                    <a:pt x="22" y="86"/>
                  </a:cubicBezTo>
                  <a:cubicBezTo>
                    <a:pt x="22" y="58"/>
                    <a:pt x="33" y="33"/>
                    <a:pt x="51" y="15"/>
                  </a:cubicBezTo>
                  <a:close/>
                </a:path>
              </a:pathLst>
            </a:custGeom>
            <a:solidFill>
              <a:schemeClr val="accent4">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14"/>
            <p:cNvSpPr>
              <a:spLocks/>
            </p:cNvSpPr>
            <p:nvPr/>
          </p:nvSpPr>
          <p:spPr bwMode="auto">
            <a:xfrm>
              <a:off x="6093638" y="2806943"/>
              <a:ext cx="763621" cy="452932"/>
            </a:xfrm>
            <a:custGeom>
              <a:avLst/>
              <a:gdLst>
                <a:gd name="T0" fmla="*/ 71 w 86"/>
                <a:gd name="T1" fmla="*/ 51 h 51"/>
                <a:gd name="T2" fmla="*/ 86 w 86"/>
                <a:gd name="T3" fmla="*/ 36 h 51"/>
                <a:gd name="T4" fmla="*/ 0 w 86"/>
                <a:gd name="T5" fmla="*/ 0 h 51"/>
                <a:gd name="T6" fmla="*/ 0 w 86"/>
                <a:gd name="T7" fmla="*/ 22 h 51"/>
                <a:gd name="T8" fmla="*/ 71 w 86"/>
                <a:gd name="T9" fmla="*/ 51 h 51"/>
              </a:gdLst>
              <a:ahLst/>
              <a:cxnLst>
                <a:cxn ang="0">
                  <a:pos x="T0" y="T1"/>
                </a:cxn>
                <a:cxn ang="0">
                  <a:pos x="T2" y="T3"/>
                </a:cxn>
                <a:cxn ang="0">
                  <a:pos x="T4" y="T5"/>
                </a:cxn>
                <a:cxn ang="0">
                  <a:pos x="T6" y="T7"/>
                </a:cxn>
                <a:cxn ang="0">
                  <a:pos x="T8" y="T9"/>
                </a:cxn>
              </a:cxnLst>
              <a:rect l="0" t="0" r="r" b="b"/>
              <a:pathLst>
                <a:path w="86" h="51">
                  <a:moveTo>
                    <a:pt x="71" y="51"/>
                  </a:moveTo>
                  <a:cubicBezTo>
                    <a:pt x="86" y="36"/>
                    <a:pt x="86" y="36"/>
                    <a:pt x="86" y="36"/>
                  </a:cubicBezTo>
                  <a:cubicBezTo>
                    <a:pt x="64" y="14"/>
                    <a:pt x="34" y="0"/>
                    <a:pt x="0" y="0"/>
                  </a:cubicBezTo>
                  <a:cubicBezTo>
                    <a:pt x="0" y="22"/>
                    <a:pt x="0" y="22"/>
                    <a:pt x="0" y="22"/>
                  </a:cubicBezTo>
                  <a:cubicBezTo>
                    <a:pt x="28" y="22"/>
                    <a:pt x="53" y="33"/>
                    <a:pt x="71" y="51"/>
                  </a:cubicBezTo>
                  <a:close/>
                </a:path>
              </a:pathLst>
            </a:custGeom>
            <a:solidFill>
              <a:schemeClr val="accent2">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15"/>
            <p:cNvSpPr>
              <a:spLocks/>
            </p:cNvSpPr>
            <p:nvPr/>
          </p:nvSpPr>
          <p:spPr bwMode="auto">
            <a:xfrm>
              <a:off x="4828422" y="3892483"/>
              <a:ext cx="535284" cy="890892"/>
            </a:xfrm>
            <a:custGeom>
              <a:avLst/>
              <a:gdLst>
                <a:gd name="T0" fmla="*/ 26 w 60"/>
                <a:gd name="T1" fmla="*/ 0 h 100"/>
                <a:gd name="T2" fmla="*/ 0 w 60"/>
                <a:gd name="T3" fmla="*/ 0 h 100"/>
                <a:gd name="T4" fmla="*/ 42 w 60"/>
                <a:gd name="T5" fmla="*/ 100 h 100"/>
                <a:gd name="T6" fmla="*/ 60 w 60"/>
                <a:gd name="T7" fmla="*/ 82 h 100"/>
                <a:gd name="T8" fmla="*/ 26 w 60"/>
                <a:gd name="T9" fmla="*/ 0 h 100"/>
              </a:gdLst>
              <a:ahLst/>
              <a:cxnLst>
                <a:cxn ang="0">
                  <a:pos x="T0" y="T1"/>
                </a:cxn>
                <a:cxn ang="0">
                  <a:pos x="T2" y="T3"/>
                </a:cxn>
                <a:cxn ang="0">
                  <a:pos x="T4" y="T5"/>
                </a:cxn>
                <a:cxn ang="0">
                  <a:pos x="T6" y="T7"/>
                </a:cxn>
                <a:cxn ang="0">
                  <a:pos x="T8" y="T9"/>
                </a:cxn>
              </a:cxnLst>
              <a:rect l="0" t="0" r="r" b="b"/>
              <a:pathLst>
                <a:path w="60" h="100">
                  <a:moveTo>
                    <a:pt x="26" y="0"/>
                  </a:moveTo>
                  <a:cubicBezTo>
                    <a:pt x="0" y="0"/>
                    <a:pt x="0" y="0"/>
                    <a:pt x="0" y="0"/>
                  </a:cubicBezTo>
                  <a:cubicBezTo>
                    <a:pt x="0" y="39"/>
                    <a:pt x="16" y="75"/>
                    <a:pt x="42" y="100"/>
                  </a:cubicBezTo>
                  <a:cubicBezTo>
                    <a:pt x="60" y="82"/>
                    <a:pt x="60" y="82"/>
                    <a:pt x="60" y="82"/>
                  </a:cubicBezTo>
                  <a:cubicBezTo>
                    <a:pt x="39" y="61"/>
                    <a:pt x="26" y="32"/>
                    <a:pt x="26" y="0"/>
                  </a:cubicBezTo>
                  <a:close/>
                </a:path>
              </a:pathLst>
            </a:custGeom>
            <a:solidFill>
              <a:schemeClr val="accent2">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16"/>
            <p:cNvSpPr>
              <a:spLocks/>
            </p:cNvSpPr>
            <p:nvPr/>
          </p:nvSpPr>
          <p:spPr bwMode="auto">
            <a:xfrm>
              <a:off x="5202746" y="2627267"/>
              <a:ext cx="890892" cy="535284"/>
            </a:xfrm>
            <a:custGeom>
              <a:avLst/>
              <a:gdLst>
                <a:gd name="T0" fmla="*/ 100 w 100"/>
                <a:gd name="T1" fmla="*/ 26 h 60"/>
                <a:gd name="T2" fmla="*/ 100 w 100"/>
                <a:gd name="T3" fmla="*/ 0 h 60"/>
                <a:gd name="T4" fmla="*/ 0 w 100"/>
                <a:gd name="T5" fmla="*/ 42 h 60"/>
                <a:gd name="T6" fmla="*/ 18 w 100"/>
                <a:gd name="T7" fmla="*/ 60 h 60"/>
                <a:gd name="T8" fmla="*/ 100 w 100"/>
                <a:gd name="T9" fmla="*/ 26 h 60"/>
              </a:gdLst>
              <a:ahLst/>
              <a:cxnLst>
                <a:cxn ang="0">
                  <a:pos x="T0" y="T1"/>
                </a:cxn>
                <a:cxn ang="0">
                  <a:pos x="T2" y="T3"/>
                </a:cxn>
                <a:cxn ang="0">
                  <a:pos x="T4" y="T5"/>
                </a:cxn>
                <a:cxn ang="0">
                  <a:pos x="T6" y="T7"/>
                </a:cxn>
                <a:cxn ang="0">
                  <a:pos x="T8" y="T9"/>
                </a:cxn>
              </a:cxnLst>
              <a:rect l="0" t="0" r="r" b="b"/>
              <a:pathLst>
                <a:path w="100" h="60">
                  <a:moveTo>
                    <a:pt x="100" y="26"/>
                  </a:moveTo>
                  <a:cubicBezTo>
                    <a:pt x="100" y="0"/>
                    <a:pt x="100" y="0"/>
                    <a:pt x="100" y="0"/>
                  </a:cubicBezTo>
                  <a:cubicBezTo>
                    <a:pt x="61" y="0"/>
                    <a:pt x="25" y="16"/>
                    <a:pt x="0" y="42"/>
                  </a:cubicBezTo>
                  <a:cubicBezTo>
                    <a:pt x="18" y="60"/>
                    <a:pt x="18" y="60"/>
                    <a:pt x="18" y="60"/>
                  </a:cubicBezTo>
                  <a:cubicBezTo>
                    <a:pt x="39" y="39"/>
                    <a:pt x="68" y="26"/>
                    <a:pt x="100" y="26"/>
                  </a:cubicBezTo>
                  <a:close/>
                </a:path>
              </a:pathLst>
            </a:custGeom>
            <a:solidFill>
              <a:schemeClr val="accent1">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17"/>
            <p:cNvSpPr>
              <a:spLocks/>
            </p:cNvSpPr>
            <p:nvPr/>
          </p:nvSpPr>
          <p:spPr bwMode="auto">
            <a:xfrm>
              <a:off x="6726246" y="3892483"/>
              <a:ext cx="452932" cy="763621"/>
            </a:xfrm>
            <a:custGeom>
              <a:avLst/>
              <a:gdLst>
                <a:gd name="T0" fmla="*/ 0 w 51"/>
                <a:gd name="T1" fmla="*/ 71 h 86"/>
                <a:gd name="T2" fmla="*/ 15 w 51"/>
                <a:gd name="T3" fmla="*/ 86 h 86"/>
                <a:gd name="T4" fmla="*/ 51 w 51"/>
                <a:gd name="T5" fmla="*/ 0 h 86"/>
                <a:gd name="T6" fmla="*/ 29 w 51"/>
                <a:gd name="T7" fmla="*/ 0 h 86"/>
                <a:gd name="T8" fmla="*/ 0 w 51"/>
                <a:gd name="T9" fmla="*/ 71 h 86"/>
              </a:gdLst>
              <a:ahLst/>
              <a:cxnLst>
                <a:cxn ang="0">
                  <a:pos x="T0" y="T1"/>
                </a:cxn>
                <a:cxn ang="0">
                  <a:pos x="T2" y="T3"/>
                </a:cxn>
                <a:cxn ang="0">
                  <a:pos x="T4" y="T5"/>
                </a:cxn>
                <a:cxn ang="0">
                  <a:pos x="T6" y="T7"/>
                </a:cxn>
                <a:cxn ang="0">
                  <a:pos x="T8" y="T9"/>
                </a:cxn>
              </a:cxnLst>
              <a:rect l="0" t="0" r="r" b="b"/>
              <a:pathLst>
                <a:path w="51" h="86">
                  <a:moveTo>
                    <a:pt x="0" y="71"/>
                  </a:moveTo>
                  <a:cubicBezTo>
                    <a:pt x="15" y="86"/>
                    <a:pt x="15" y="86"/>
                    <a:pt x="15" y="86"/>
                  </a:cubicBezTo>
                  <a:cubicBezTo>
                    <a:pt x="37" y="64"/>
                    <a:pt x="51" y="34"/>
                    <a:pt x="51" y="0"/>
                  </a:cubicBezTo>
                  <a:cubicBezTo>
                    <a:pt x="29" y="0"/>
                    <a:pt x="29" y="0"/>
                    <a:pt x="29" y="0"/>
                  </a:cubicBezTo>
                  <a:cubicBezTo>
                    <a:pt x="29" y="28"/>
                    <a:pt x="18" y="53"/>
                    <a:pt x="0" y="71"/>
                  </a:cubicBezTo>
                  <a:close/>
                </a:path>
              </a:pathLst>
            </a:custGeom>
            <a:solidFill>
              <a:schemeClr val="accent4">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18"/>
            <p:cNvSpPr>
              <a:spLocks/>
            </p:cNvSpPr>
            <p:nvPr/>
          </p:nvSpPr>
          <p:spPr bwMode="auto">
            <a:xfrm>
              <a:off x="5330017" y="4525091"/>
              <a:ext cx="763621" cy="452932"/>
            </a:xfrm>
            <a:custGeom>
              <a:avLst/>
              <a:gdLst>
                <a:gd name="T0" fmla="*/ 15 w 86"/>
                <a:gd name="T1" fmla="*/ 0 h 51"/>
                <a:gd name="T2" fmla="*/ 0 w 86"/>
                <a:gd name="T3" fmla="*/ 15 h 51"/>
                <a:gd name="T4" fmla="*/ 86 w 86"/>
                <a:gd name="T5" fmla="*/ 51 h 51"/>
                <a:gd name="T6" fmla="*/ 86 w 86"/>
                <a:gd name="T7" fmla="*/ 29 h 51"/>
                <a:gd name="T8" fmla="*/ 15 w 86"/>
                <a:gd name="T9" fmla="*/ 0 h 51"/>
              </a:gdLst>
              <a:ahLst/>
              <a:cxnLst>
                <a:cxn ang="0">
                  <a:pos x="T0" y="T1"/>
                </a:cxn>
                <a:cxn ang="0">
                  <a:pos x="T2" y="T3"/>
                </a:cxn>
                <a:cxn ang="0">
                  <a:pos x="T4" y="T5"/>
                </a:cxn>
                <a:cxn ang="0">
                  <a:pos x="T6" y="T7"/>
                </a:cxn>
                <a:cxn ang="0">
                  <a:pos x="T8" y="T9"/>
                </a:cxn>
              </a:cxnLst>
              <a:rect l="0" t="0" r="r" b="b"/>
              <a:pathLst>
                <a:path w="86" h="51">
                  <a:moveTo>
                    <a:pt x="15" y="0"/>
                  </a:moveTo>
                  <a:cubicBezTo>
                    <a:pt x="0" y="15"/>
                    <a:pt x="0" y="15"/>
                    <a:pt x="0" y="15"/>
                  </a:cubicBezTo>
                  <a:cubicBezTo>
                    <a:pt x="22" y="37"/>
                    <a:pt x="52" y="51"/>
                    <a:pt x="86" y="51"/>
                  </a:cubicBezTo>
                  <a:cubicBezTo>
                    <a:pt x="86" y="29"/>
                    <a:pt x="86" y="29"/>
                    <a:pt x="86" y="29"/>
                  </a:cubicBezTo>
                  <a:cubicBezTo>
                    <a:pt x="58" y="29"/>
                    <a:pt x="33" y="18"/>
                    <a:pt x="15" y="0"/>
                  </a:cubicBezTo>
                  <a:close/>
                </a:path>
              </a:pathLst>
            </a:custGeom>
            <a:solidFill>
              <a:schemeClr val="accent6">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19"/>
            <p:cNvSpPr>
              <a:spLocks/>
            </p:cNvSpPr>
            <p:nvPr/>
          </p:nvSpPr>
          <p:spPr bwMode="auto">
            <a:xfrm>
              <a:off x="6823570" y="3001591"/>
              <a:ext cx="535284" cy="890892"/>
            </a:xfrm>
            <a:custGeom>
              <a:avLst/>
              <a:gdLst>
                <a:gd name="T0" fmla="*/ 0 w 60"/>
                <a:gd name="T1" fmla="*/ 18 h 100"/>
                <a:gd name="T2" fmla="*/ 34 w 60"/>
                <a:gd name="T3" fmla="*/ 100 h 100"/>
                <a:gd name="T4" fmla="*/ 60 w 60"/>
                <a:gd name="T5" fmla="*/ 100 h 100"/>
                <a:gd name="T6" fmla="*/ 18 w 60"/>
                <a:gd name="T7" fmla="*/ 0 h 100"/>
                <a:gd name="T8" fmla="*/ 0 w 60"/>
                <a:gd name="T9" fmla="*/ 18 h 100"/>
              </a:gdLst>
              <a:ahLst/>
              <a:cxnLst>
                <a:cxn ang="0">
                  <a:pos x="T0" y="T1"/>
                </a:cxn>
                <a:cxn ang="0">
                  <a:pos x="T2" y="T3"/>
                </a:cxn>
                <a:cxn ang="0">
                  <a:pos x="T4" y="T5"/>
                </a:cxn>
                <a:cxn ang="0">
                  <a:pos x="T6" y="T7"/>
                </a:cxn>
                <a:cxn ang="0">
                  <a:pos x="T8" y="T9"/>
                </a:cxn>
              </a:cxnLst>
              <a:rect l="0" t="0" r="r" b="b"/>
              <a:pathLst>
                <a:path w="60" h="100">
                  <a:moveTo>
                    <a:pt x="0" y="18"/>
                  </a:moveTo>
                  <a:cubicBezTo>
                    <a:pt x="21" y="39"/>
                    <a:pt x="34" y="68"/>
                    <a:pt x="34" y="100"/>
                  </a:cubicBezTo>
                  <a:cubicBezTo>
                    <a:pt x="60" y="100"/>
                    <a:pt x="60" y="100"/>
                    <a:pt x="60" y="100"/>
                  </a:cubicBezTo>
                  <a:cubicBezTo>
                    <a:pt x="60" y="61"/>
                    <a:pt x="44" y="25"/>
                    <a:pt x="18" y="0"/>
                  </a:cubicBezTo>
                  <a:lnTo>
                    <a:pt x="0" y="18"/>
                  </a:lnTo>
                  <a:close/>
                </a:path>
              </a:pathLst>
            </a:custGeom>
            <a:solidFill>
              <a:schemeClr val="accent3">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2" name="Freeform 20"/>
            <p:cNvSpPr>
              <a:spLocks/>
            </p:cNvSpPr>
            <p:nvPr/>
          </p:nvSpPr>
          <p:spPr bwMode="auto">
            <a:xfrm>
              <a:off x="6093638" y="4622415"/>
              <a:ext cx="890892" cy="535284"/>
            </a:xfrm>
            <a:custGeom>
              <a:avLst/>
              <a:gdLst>
                <a:gd name="T0" fmla="*/ 0 w 100"/>
                <a:gd name="T1" fmla="*/ 34 h 60"/>
                <a:gd name="T2" fmla="*/ 0 w 100"/>
                <a:gd name="T3" fmla="*/ 60 h 60"/>
                <a:gd name="T4" fmla="*/ 100 w 100"/>
                <a:gd name="T5" fmla="*/ 18 h 60"/>
                <a:gd name="T6" fmla="*/ 82 w 100"/>
                <a:gd name="T7" fmla="*/ 0 h 60"/>
                <a:gd name="T8" fmla="*/ 0 w 100"/>
                <a:gd name="T9" fmla="*/ 34 h 60"/>
              </a:gdLst>
              <a:ahLst/>
              <a:cxnLst>
                <a:cxn ang="0">
                  <a:pos x="T0" y="T1"/>
                </a:cxn>
                <a:cxn ang="0">
                  <a:pos x="T2" y="T3"/>
                </a:cxn>
                <a:cxn ang="0">
                  <a:pos x="T4" y="T5"/>
                </a:cxn>
                <a:cxn ang="0">
                  <a:pos x="T6" y="T7"/>
                </a:cxn>
                <a:cxn ang="0">
                  <a:pos x="T8" y="T9"/>
                </a:cxn>
              </a:cxnLst>
              <a:rect l="0" t="0" r="r" b="b"/>
              <a:pathLst>
                <a:path w="100" h="60">
                  <a:moveTo>
                    <a:pt x="0" y="34"/>
                  </a:moveTo>
                  <a:cubicBezTo>
                    <a:pt x="0" y="60"/>
                    <a:pt x="0" y="60"/>
                    <a:pt x="0" y="60"/>
                  </a:cubicBezTo>
                  <a:cubicBezTo>
                    <a:pt x="39" y="60"/>
                    <a:pt x="75" y="44"/>
                    <a:pt x="100" y="18"/>
                  </a:cubicBezTo>
                  <a:cubicBezTo>
                    <a:pt x="82" y="0"/>
                    <a:pt x="82" y="0"/>
                    <a:pt x="82" y="0"/>
                  </a:cubicBezTo>
                  <a:cubicBezTo>
                    <a:pt x="61" y="21"/>
                    <a:pt x="32" y="34"/>
                    <a:pt x="0" y="34"/>
                  </a:cubicBezTo>
                  <a:close/>
                </a:path>
              </a:pathLst>
            </a:custGeom>
            <a:solidFill>
              <a:schemeClr val="accent5">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27" name="Freeform 26"/>
            <p:cNvSpPr>
              <a:spLocks noEditPoints="1"/>
            </p:cNvSpPr>
            <p:nvPr/>
          </p:nvSpPr>
          <p:spPr bwMode="auto">
            <a:xfrm>
              <a:off x="5285097" y="2220100"/>
              <a:ext cx="345401" cy="301511"/>
            </a:xfrm>
            <a:custGeom>
              <a:avLst/>
              <a:gdLst>
                <a:gd name="T0" fmla="*/ 18 w 84"/>
                <a:gd name="T1" fmla="*/ 0 h 73"/>
                <a:gd name="T2" fmla="*/ 26 w 84"/>
                <a:gd name="T3" fmla="*/ 7 h 73"/>
                <a:gd name="T4" fmla="*/ 10 w 84"/>
                <a:gd name="T5" fmla="*/ 7 h 73"/>
                <a:gd name="T6" fmla="*/ 18 w 84"/>
                <a:gd name="T7" fmla="*/ 0 h 73"/>
                <a:gd name="T8" fmla="*/ 49 w 84"/>
                <a:gd name="T9" fmla="*/ 15 h 73"/>
                <a:gd name="T10" fmla="*/ 67 w 84"/>
                <a:gd name="T11" fmla="*/ 22 h 73"/>
                <a:gd name="T12" fmla="*/ 75 w 84"/>
                <a:gd name="T13" fmla="*/ 41 h 73"/>
                <a:gd name="T14" fmla="*/ 67 w 84"/>
                <a:gd name="T15" fmla="*/ 60 h 73"/>
                <a:gd name="T16" fmla="*/ 49 w 84"/>
                <a:gd name="T17" fmla="*/ 67 h 73"/>
                <a:gd name="T18" fmla="*/ 30 w 84"/>
                <a:gd name="T19" fmla="*/ 60 h 73"/>
                <a:gd name="T20" fmla="*/ 22 w 84"/>
                <a:gd name="T21" fmla="*/ 41 h 73"/>
                <a:gd name="T22" fmla="*/ 30 w 84"/>
                <a:gd name="T23" fmla="*/ 22 h 73"/>
                <a:gd name="T24" fmla="*/ 49 w 84"/>
                <a:gd name="T25" fmla="*/ 15 h 73"/>
                <a:gd name="T26" fmla="*/ 45 w 84"/>
                <a:gd name="T27" fmla="*/ 28 h 73"/>
                <a:gd name="T28" fmla="*/ 35 w 84"/>
                <a:gd name="T29" fmla="*/ 33 h 73"/>
                <a:gd name="T30" fmla="*/ 36 w 84"/>
                <a:gd name="T31" fmla="*/ 44 h 73"/>
                <a:gd name="T32" fmla="*/ 44 w 84"/>
                <a:gd name="T33" fmla="*/ 38 h 73"/>
                <a:gd name="T34" fmla="*/ 45 w 84"/>
                <a:gd name="T35" fmla="*/ 28 h 73"/>
                <a:gd name="T36" fmla="*/ 62 w 84"/>
                <a:gd name="T37" fmla="*/ 28 h 73"/>
                <a:gd name="T38" fmla="*/ 49 w 84"/>
                <a:gd name="T39" fmla="*/ 23 h 73"/>
                <a:gd name="T40" fmla="*/ 36 w 84"/>
                <a:gd name="T41" fmla="*/ 28 h 73"/>
                <a:gd name="T42" fmla="*/ 31 w 84"/>
                <a:gd name="T43" fmla="*/ 41 h 73"/>
                <a:gd name="T44" fmla="*/ 36 w 84"/>
                <a:gd name="T45" fmla="*/ 54 h 73"/>
                <a:gd name="T46" fmla="*/ 49 w 84"/>
                <a:gd name="T47" fmla="*/ 59 h 73"/>
                <a:gd name="T48" fmla="*/ 62 w 84"/>
                <a:gd name="T49" fmla="*/ 54 h 73"/>
                <a:gd name="T50" fmla="*/ 67 w 84"/>
                <a:gd name="T51" fmla="*/ 41 h 73"/>
                <a:gd name="T52" fmla="*/ 62 w 84"/>
                <a:gd name="T53" fmla="*/ 28 h 73"/>
                <a:gd name="T54" fmla="*/ 35 w 84"/>
                <a:gd name="T55" fmla="*/ 0 h 73"/>
                <a:gd name="T56" fmla="*/ 29 w 84"/>
                <a:gd name="T57" fmla="*/ 11 h 73"/>
                <a:gd name="T58" fmla="*/ 9 w 84"/>
                <a:gd name="T59" fmla="*/ 11 h 73"/>
                <a:gd name="T60" fmla="*/ 0 w 84"/>
                <a:gd name="T61" fmla="*/ 21 h 73"/>
                <a:gd name="T62" fmla="*/ 0 w 84"/>
                <a:gd name="T63" fmla="*/ 63 h 73"/>
                <a:gd name="T64" fmla="*/ 9 w 84"/>
                <a:gd name="T65" fmla="*/ 73 h 73"/>
                <a:gd name="T66" fmla="*/ 74 w 84"/>
                <a:gd name="T67" fmla="*/ 73 h 73"/>
                <a:gd name="T68" fmla="*/ 84 w 84"/>
                <a:gd name="T69" fmla="*/ 63 h 73"/>
                <a:gd name="T70" fmla="*/ 84 w 84"/>
                <a:gd name="T71" fmla="*/ 21 h 73"/>
                <a:gd name="T72" fmla="*/ 74 w 84"/>
                <a:gd name="T73" fmla="*/ 11 h 73"/>
                <a:gd name="T74" fmla="*/ 71 w 84"/>
                <a:gd name="T75" fmla="*/ 11 h 73"/>
                <a:gd name="T76" fmla="*/ 64 w 84"/>
                <a:gd name="T77" fmla="*/ 0 h 73"/>
                <a:gd name="T78" fmla="*/ 35 w 84"/>
                <a:gd name="T7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 h="73">
                  <a:moveTo>
                    <a:pt x="18" y="0"/>
                  </a:moveTo>
                  <a:cubicBezTo>
                    <a:pt x="22" y="0"/>
                    <a:pt x="25" y="3"/>
                    <a:pt x="26" y="7"/>
                  </a:cubicBezTo>
                  <a:cubicBezTo>
                    <a:pt x="10" y="7"/>
                    <a:pt x="10" y="7"/>
                    <a:pt x="10" y="7"/>
                  </a:cubicBezTo>
                  <a:cubicBezTo>
                    <a:pt x="10" y="3"/>
                    <a:pt x="14" y="0"/>
                    <a:pt x="18" y="0"/>
                  </a:cubicBezTo>
                  <a:close/>
                  <a:moveTo>
                    <a:pt x="49" y="15"/>
                  </a:moveTo>
                  <a:cubicBezTo>
                    <a:pt x="56" y="15"/>
                    <a:pt x="63" y="18"/>
                    <a:pt x="67" y="22"/>
                  </a:cubicBezTo>
                  <a:cubicBezTo>
                    <a:pt x="72" y="27"/>
                    <a:pt x="75" y="34"/>
                    <a:pt x="75" y="41"/>
                  </a:cubicBezTo>
                  <a:cubicBezTo>
                    <a:pt x="75" y="48"/>
                    <a:pt x="72" y="55"/>
                    <a:pt x="67" y="60"/>
                  </a:cubicBezTo>
                  <a:cubicBezTo>
                    <a:pt x="63" y="64"/>
                    <a:pt x="56" y="67"/>
                    <a:pt x="49" y="67"/>
                  </a:cubicBezTo>
                  <a:cubicBezTo>
                    <a:pt x="41" y="67"/>
                    <a:pt x="35" y="64"/>
                    <a:pt x="30" y="60"/>
                  </a:cubicBezTo>
                  <a:cubicBezTo>
                    <a:pt x="25" y="55"/>
                    <a:pt x="22" y="48"/>
                    <a:pt x="22" y="41"/>
                  </a:cubicBezTo>
                  <a:cubicBezTo>
                    <a:pt x="22" y="34"/>
                    <a:pt x="25" y="27"/>
                    <a:pt x="30" y="22"/>
                  </a:cubicBezTo>
                  <a:cubicBezTo>
                    <a:pt x="35" y="18"/>
                    <a:pt x="41" y="15"/>
                    <a:pt x="49" y="15"/>
                  </a:cubicBezTo>
                  <a:close/>
                  <a:moveTo>
                    <a:pt x="45" y="28"/>
                  </a:moveTo>
                  <a:cubicBezTo>
                    <a:pt x="42" y="26"/>
                    <a:pt x="37" y="28"/>
                    <a:pt x="35" y="33"/>
                  </a:cubicBezTo>
                  <a:cubicBezTo>
                    <a:pt x="32" y="37"/>
                    <a:pt x="33" y="42"/>
                    <a:pt x="36" y="44"/>
                  </a:cubicBezTo>
                  <a:cubicBezTo>
                    <a:pt x="40" y="46"/>
                    <a:pt x="41" y="42"/>
                    <a:pt x="44" y="38"/>
                  </a:cubicBezTo>
                  <a:cubicBezTo>
                    <a:pt x="46" y="33"/>
                    <a:pt x="49" y="30"/>
                    <a:pt x="45" y="28"/>
                  </a:cubicBezTo>
                  <a:close/>
                  <a:moveTo>
                    <a:pt x="62" y="28"/>
                  </a:moveTo>
                  <a:cubicBezTo>
                    <a:pt x="58" y="25"/>
                    <a:pt x="54" y="23"/>
                    <a:pt x="49" y="23"/>
                  </a:cubicBezTo>
                  <a:cubicBezTo>
                    <a:pt x="44" y="23"/>
                    <a:pt x="39" y="25"/>
                    <a:pt x="36" y="28"/>
                  </a:cubicBezTo>
                  <a:cubicBezTo>
                    <a:pt x="33" y="31"/>
                    <a:pt x="31" y="36"/>
                    <a:pt x="31" y="41"/>
                  </a:cubicBezTo>
                  <a:cubicBezTo>
                    <a:pt x="31" y="46"/>
                    <a:pt x="33" y="50"/>
                    <a:pt x="36" y="54"/>
                  </a:cubicBezTo>
                  <a:cubicBezTo>
                    <a:pt x="39" y="57"/>
                    <a:pt x="44" y="59"/>
                    <a:pt x="49" y="59"/>
                  </a:cubicBezTo>
                  <a:cubicBezTo>
                    <a:pt x="54" y="59"/>
                    <a:pt x="58" y="57"/>
                    <a:pt x="62" y="54"/>
                  </a:cubicBezTo>
                  <a:cubicBezTo>
                    <a:pt x="65" y="50"/>
                    <a:pt x="67" y="46"/>
                    <a:pt x="67" y="41"/>
                  </a:cubicBezTo>
                  <a:cubicBezTo>
                    <a:pt x="67" y="36"/>
                    <a:pt x="65" y="31"/>
                    <a:pt x="62" y="28"/>
                  </a:cubicBezTo>
                  <a:close/>
                  <a:moveTo>
                    <a:pt x="35" y="0"/>
                  </a:moveTo>
                  <a:cubicBezTo>
                    <a:pt x="29" y="11"/>
                    <a:pt x="29" y="11"/>
                    <a:pt x="29" y="11"/>
                  </a:cubicBezTo>
                  <a:cubicBezTo>
                    <a:pt x="9" y="11"/>
                    <a:pt x="9" y="11"/>
                    <a:pt x="9" y="11"/>
                  </a:cubicBezTo>
                  <a:cubicBezTo>
                    <a:pt x="4" y="11"/>
                    <a:pt x="0" y="15"/>
                    <a:pt x="0" y="21"/>
                  </a:cubicBezTo>
                  <a:cubicBezTo>
                    <a:pt x="0" y="63"/>
                    <a:pt x="0" y="63"/>
                    <a:pt x="0" y="63"/>
                  </a:cubicBezTo>
                  <a:cubicBezTo>
                    <a:pt x="0" y="69"/>
                    <a:pt x="4" y="73"/>
                    <a:pt x="9" y="73"/>
                  </a:cubicBezTo>
                  <a:cubicBezTo>
                    <a:pt x="74" y="73"/>
                    <a:pt x="74" y="73"/>
                    <a:pt x="74" y="73"/>
                  </a:cubicBezTo>
                  <a:cubicBezTo>
                    <a:pt x="79" y="73"/>
                    <a:pt x="84" y="69"/>
                    <a:pt x="84" y="63"/>
                  </a:cubicBezTo>
                  <a:cubicBezTo>
                    <a:pt x="84" y="21"/>
                    <a:pt x="84" y="21"/>
                    <a:pt x="84" y="21"/>
                  </a:cubicBezTo>
                  <a:cubicBezTo>
                    <a:pt x="84" y="15"/>
                    <a:pt x="79" y="11"/>
                    <a:pt x="74" y="11"/>
                  </a:cubicBezTo>
                  <a:cubicBezTo>
                    <a:pt x="71" y="11"/>
                    <a:pt x="71" y="11"/>
                    <a:pt x="71" y="11"/>
                  </a:cubicBezTo>
                  <a:cubicBezTo>
                    <a:pt x="64" y="0"/>
                    <a:pt x="64" y="0"/>
                    <a:pt x="64" y="0"/>
                  </a:cubicBezTo>
                  <a:lnTo>
                    <a:pt x="35" y="0"/>
                  </a:lnTo>
                  <a:close/>
                </a:path>
              </a:pathLst>
            </a:custGeom>
            <a:solidFill>
              <a:schemeClr val="bg1"/>
            </a:solidFill>
            <a:ln>
              <a:noFill/>
            </a:ln>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27"/>
            <p:cNvSpPr>
              <a:spLocks noEditPoints="1"/>
            </p:cNvSpPr>
            <p:nvPr/>
          </p:nvSpPr>
          <p:spPr bwMode="auto">
            <a:xfrm>
              <a:off x="7214347" y="4238847"/>
              <a:ext cx="374026" cy="383568"/>
            </a:xfrm>
            <a:custGeom>
              <a:avLst/>
              <a:gdLst>
                <a:gd name="T0" fmla="*/ 80 w 91"/>
                <a:gd name="T1" fmla="*/ 44 h 93"/>
                <a:gd name="T2" fmla="*/ 87 w 91"/>
                <a:gd name="T3" fmla="*/ 37 h 93"/>
                <a:gd name="T4" fmla="*/ 87 w 91"/>
                <a:gd name="T5" fmla="*/ 23 h 93"/>
                <a:gd name="T6" fmla="*/ 68 w 91"/>
                <a:gd name="T7" fmla="*/ 4 h 93"/>
                <a:gd name="T8" fmla="*/ 54 w 91"/>
                <a:gd name="T9" fmla="*/ 4 h 93"/>
                <a:gd name="T10" fmla="*/ 47 w 91"/>
                <a:gd name="T11" fmla="*/ 11 h 93"/>
                <a:gd name="T12" fmla="*/ 80 w 91"/>
                <a:gd name="T13" fmla="*/ 44 h 93"/>
                <a:gd name="T14" fmla="*/ 52 w 91"/>
                <a:gd name="T15" fmla="*/ 23 h 93"/>
                <a:gd name="T16" fmla="*/ 68 w 91"/>
                <a:gd name="T17" fmla="*/ 39 h 93"/>
                <a:gd name="T18" fmla="*/ 77 w 91"/>
                <a:gd name="T19" fmla="*/ 48 h 93"/>
                <a:gd name="T20" fmla="*/ 43 w 91"/>
                <a:gd name="T21" fmla="*/ 81 h 93"/>
                <a:gd name="T22" fmla="*/ 34 w 91"/>
                <a:gd name="T23" fmla="*/ 73 h 93"/>
                <a:gd name="T24" fmla="*/ 19 w 91"/>
                <a:gd name="T25" fmla="*/ 59 h 93"/>
                <a:gd name="T26" fmla="*/ 41 w 91"/>
                <a:gd name="T27" fmla="*/ 37 h 93"/>
                <a:gd name="T28" fmla="*/ 39 w 91"/>
                <a:gd name="T29" fmla="*/ 34 h 93"/>
                <a:gd name="T30" fmla="*/ 16 w 91"/>
                <a:gd name="T31" fmla="*/ 57 h 93"/>
                <a:gd name="T32" fmla="*/ 10 w 91"/>
                <a:gd name="T33" fmla="*/ 48 h 93"/>
                <a:gd name="T34" fmla="*/ 43 w 91"/>
                <a:gd name="T35" fmla="*/ 14 h 93"/>
                <a:gd name="T36" fmla="*/ 52 w 91"/>
                <a:gd name="T37" fmla="*/ 23 h 93"/>
                <a:gd name="T38" fmla="*/ 4 w 91"/>
                <a:gd name="T39" fmla="*/ 69 h 93"/>
                <a:gd name="T40" fmla="*/ 0 w 91"/>
                <a:gd name="T41" fmla="*/ 86 h 93"/>
                <a:gd name="T42" fmla="*/ 6 w 91"/>
                <a:gd name="T43" fmla="*/ 93 h 93"/>
                <a:gd name="T44" fmla="*/ 24 w 91"/>
                <a:gd name="T45" fmla="*/ 89 h 93"/>
                <a:gd name="T46" fmla="*/ 4 w 91"/>
                <a:gd name="T47" fmla="*/ 6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0" y="44"/>
                  </a:moveTo>
                  <a:cubicBezTo>
                    <a:pt x="87" y="37"/>
                    <a:pt x="87" y="37"/>
                    <a:pt x="87" y="37"/>
                  </a:cubicBezTo>
                  <a:cubicBezTo>
                    <a:pt x="91" y="33"/>
                    <a:pt x="91" y="27"/>
                    <a:pt x="87" y="23"/>
                  </a:cubicBezTo>
                  <a:cubicBezTo>
                    <a:pt x="68" y="4"/>
                    <a:pt x="68" y="4"/>
                    <a:pt x="68" y="4"/>
                  </a:cubicBezTo>
                  <a:cubicBezTo>
                    <a:pt x="64" y="0"/>
                    <a:pt x="58" y="0"/>
                    <a:pt x="54" y="4"/>
                  </a:cubicBezTo>
                  <a:cubicBezTo>
                    <a:pt x="47" y="11"/>
                    <a:pt x="47" y="11"/>
                    <a:pt x="47" y="11"/>
                  </a:cubicBezTo>
                  <a:cubicBezTo>
                    <a:pt x="80" y="44"/>
                    <a:pt x="80" y="44"/>
                    <a:pt x="80" y="44"/>
                  </a:cubicBezTo>
                  <a:close/>
                  <a:moveTo>
                    <a:pt x="52" y="23"/>
                  </a:moveTo>
                  <a:cubicBezTo>
                    <a:pt x="68" y="39"/>
                    <a:pt x="68" y="39"/>
                    <a:pt x="68" y="39"/>
                  </a:cubicBezTo>
                  <a:cubicBezTo>
                    <a:pt x="77" y="48"/>
                    <a:pt x="77" y="48"/>
                    <a:pt x="77" y="48"/>
                  </a:cubicBezTo>
                  <a:cubicBezTo>
                    <a:pt x="43" y="81"/>
                    <a:pt x="43" y="81"/>
                    <a:pt x="43" y="81"/>
                  </a:cubicBezTo>
                  <a:cubicBezTo>
                    <a:pt x="35" y="83"/>
                    <a:pt x="33" y="79"/>
                    <a:pt x="34" y="73"/>
                  </a:cubicBezTo>
                  <a:cubicBezTo>
                    <a:pt x="26" y="72"/>
                    <a:pt x="20" y="68"/>
                    <a:pt x="19" y="59"/>
                  </a:cubicBezTo>
                  <a:cubicBezTo>
                    <a:pt x="41" y="37"/>
                    <a:pt x="41" y="37"/>
                    <a:pt x="41" y="37"/>
                  </a:cubicBezTo>
                  <a:cubicBezTo>
                    <a:pt x="39" y="34"/>
                    <a:pt x="39" y="34"/>
                    <a:pt x="39" y="34"/>
                  </a:cubicBezTo>
                  <a:cubicBezTo>
                    <a:pt x="16" y="57"/>
                    <a:pt x="16" y="57"/>
                    <a:pt x="16" y="57"/>
                  </a:cubicBezTo>
                  <a:cubicBezTo>
                    <a:pt x="10" y="58"/>
                    <a:pt x="9" y="54"/>
                    <a:pt x="10" y="48"/>
                  </a:cubicBezTo>
                  <a:cubicBezTo>
                    <a:pt x="21" y="37"/>
                    <a:pt x="32" y="26"/>
                    <a:pt x="43" y="14"/>
                  </a:cubicBezTo>
                  <a:cubicBezTo>
                    <a:pt x="52" y="23"/>
                    <a:pt x="52" y="23"/>
                    <a:pt x="52" y="23"/>
                  </a:cubicBezTo>
                  <a:close/>
                  <a:moveTo>
                    <a:pt x="4" y="69"/>
                  </a:moveTo>
                  <a:cubicBezTo>
                    <a:pt x="0" y="86"/>
                    <a:pt x="0" y="86"/>
                    <a:pt x="0" y="86"/>
                  </a:cubicBezTo>
                  <a:cubicBezTo>
                    <a:pt x="6" y="93"/>
                    <a:pt x="6" y="93"/>
                    <a:pt x="6" y="93"/>
                  </a:cubicBezTo>
                  <a:cubicBezTo>
                    <a:pt x="24" y="89"/>
                    <a:pt x="24" y="89"/>
                    <a:pt x="24" y="89"/>
                  </a:cubicBezTo>
                  <a:lnTo>
                    <a:pt x="4" y="69"/>
                  </a:lnTo>
                  <a:close/>
                </a:path>
              </a:pathLst>
            </a:custGeom>
            <a:solidFill>
              <a:schemeClr val="bg1"/>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Freeform 28"/>
            <p:cNvSpPr>
              <a:spLocks noEditPoints="1"/>
            </p:cNvSpPr>
            <p:nvPr/>
          </p:nvSpPr>
          <p:spPr bwMode="auto">
            <a:xfrm>
              <a:off x="4397401" y="4268378"/>
              <a:ext cx="349218" cy="431275"/>
            </a:xfrm>
            <a:custGeom>
              <a:avLst/>
              <a:gdLst>
                <a:gd name="T0" fmla="*/ 0 w 85"/>
                <a:gd name="T1" fmla="*/ 29 h 105"/>
                <a:gd name="T2" fmla="*/ 50 w 85"/>
                <a:gd name="T3" fmla="*/ 0 h 105"/>
                <a:gd name="T4" fmla="*/ 70 w 85"/>
                <a:gd name="T5" fmla="*/ 35 h 105"/>
                <a:gd name="T6" fmla="*/ 56 w 85"/>
                <a:gd name="T7" fmla="*/ 42 h 105"/>
                <a:gd name="T8" fmla="*/ 69 w 85"/>
                <a:gd name="T9" fmla="*/ 64 h 105"/>
                <a:gd name="T10" fmla="*/ 67 w 85"/>
                <a:gd name="T11" fmla="*/ 68 h 105"/>
                <a:gd name="T12" fmla="*/ 72 w 85"/>
                <a:gd name="T13" fmla="*/ 69 h 105"/>
                <a:gd name="T14" fmla="*/ 70 w 85"/>
                <a:gd name="T15" fmla="*/ 73 h 105"/>
                <a:gd name="T16" fmla="*/ 72 w 85"/>
                <a:gd name="T17" fmla="*/ 77 h 105"/>
                <a:gd name="T18" fmla="*/ 77 w 85"/>
                <a:gd name="T19" fmla="*/ 77 h 105"/>
                <a:gd name="T20" fmla="*/ 81 w 85"/>
                <a:gd name="T21" fmla="*/ 85 h 105"/>
                <a:gd name="T22" fmla="*/ 80 w 85"/>
                <a:gd name="T23" fmla="*/ 89 h 105"/>
                <a:gd name="T24" fmla="*/ 85 w 85"/>
                <a:gd name="T25" fmla="*/ 91 h 105"/>
                <a:gd name="T26" fmla="*/ 79 w 85"/>
                <a:gd name="T27" fmla="*/ 98 h 105"/>
                <a:gd name="T28" fmla="*/ 69 w 85"/>
                <a:gd name="T29" fmla="*/ 81 h 105"/>
                <a:gd name="T30" fmla="*/ 65 w 85"/>
                <a:gd name="T31" fmla="*/ 83 h 105"/>
                <a:gd name="T32" fmla="*/ 76 w 85"/>
                <a:gd name="T33" fmla="*/ 102 h 105"/>
                <a:gd name="T34" fmla="*/ 73 w 85"/>
                <a:gd name="T35" fmla="*/ 105 h 105"/>
                <a:gd name="T36" fmla="*/ 71 w 85"/>
                <a:gd name="T37" fmla="*/ 105 h 105"/>
                <a:gd name="T38" fmla="*/ 46 w 85"/>
                <a:gd name="T39" fmla="*/ 63 h 105"/>
                <a:gd name="T40" fmla="*/ 45 w 85"/>
                <a:gd name="T41" fmla="*/ 64 h 105"/>
                <a:gd name="T42" fmla="*/ 68 w 85"/>
                <a:gd name="T43" fmla="*/ 105 h 105"/>
                <a:gd name="T44" fmla="*/ 63 w 85"/>
                <a:gd name="T45" fmla="*/ 104 h 105"/>
                <a:gd name="T46" fmla="*/ 34 w 85"/>
                <a:gd name="T47" fmla="*/ 55 h 105"/>
                <a:gd name="T48" fmla="*/ 20 w 85"/>
                <a:gd name="T49" fmla="*/ 63 h 105"/>
                <a:gd name="T50" fmla="*/ 0 w 85"/>
                <a:gd name="T51" fmla="*/ 29 h 105"/>
                <a:gd name="T52" fmla="*/ 14 w 85"/>
                <a:gd name="T53" fmla="*/ 28 h 105"/>
                <a:gd name="T54" fmla="*/ 22 w 85"/>
                <a:gd name="T55" fmla="*/ 42 h 105"/>
                <a:gd name="T56" fmla="*/ 49 w 85"/>
                <a:gd name="T57" fmla="*/ 26 h 105"/>
                <a:gd name="T58" fmla="*/ 42 w 85"/>
                <a:gd name="T59" fmla="*/ 12 h 105"/>
                <a:gd name="T60" fmla="*/ 14 w 85"/>
                <a:gd name="T61" fmla="*/ 2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5" h="105">
                  <a:moveTo>
                    <a:pt x="0" y="29"/>
                  </a:moveTo>
                  <a:cubicBezTo>
                    <a:pt x="13" y="12"/>
                    <a:pt x="30" y="3"/>
                    <a:pt x="50" y="0"/>
                  </a:cubicBezTo>
                  <a:cubicBezTo>
                    <a:pt x="56" y="11"/>
                    <a:pt x="63" y="23"/>
                    <a:pt x="70" y="35"/>
                  </a:cubicBezTo>
                  <a:cubicBezTo>
                    <a:pt x="56" y="42"/>
                    <a:pt x="56" y="42"/>
                    <a:pt x="56" y="42"/>
                  </a:cubicBezTo>
                  <a:cubicBezTo>
                    <a:pt x="69" y="64"/>
                    <a:pt x="69" y="64"/>
                    <a:pt x="69" y="64"/>
                  </a:cubicBezTo>
                  <a:cubicBezTo>
                    <a:pt x="67" y="68"/>
                    <a:pt x="67" y="68"/>
                    <a:pt x="67" y="68"/>
                  </a:cubicBezTo>
                  <a:cubicBezTo>
                    <a:pt x="72" y="69"/>
                    <a:pt x="72" y="69"/>
                    <a:pt x="72" y="69"/>
                  </a:cubicBezTo>
                  <a:cubicBezTo>
                    <a:pt x="70" y="73"/>
                    <a:pt x="70" y="73"/>
                    <a:pt x="70" y="73"/>
                  </a:cubicBezTo>
                  <a:cubicBezTo>
                    <a:pt x="72" y="77"/>
                    <a:pt x="72" y="77"/>
                    <a:pt x="72" y="77"/>
                  </a:cubicBezTo>
                  <a:cubicBezTo>
                    <a:pt x="77" y="77"/>
                    <a:pt x="77" y="77"/>
                    <a:pt x="77" y="77"/>
                  </a:cubicBezTo>
                  <a:cubicBezTo>
                    <a:pt x="81" y="85"/>
                    <a:pt x="81" y="85"/>
                    <a:pt x="81" y="85"/>
                  </a:cubicBezTo>
                  <a:cubicBezTo>
                    <a:pt x="80" y="89"/>
                    <a:pt x="80" y="89"/>
                    <a:pt x="80" y="89"/>
                  </a:cubicBezTo>
                  <a:cubicBezTo>
                    <a:pt x="85" y="91"/>
                    <a:pt x="85" y="91"/>
                    <a:pt x="85" y="91"/>
                  </a:cubicBezTo>
                  <a:cubicBezTo>
                    <a:pt x="79" y="98"/>
                    <a:pt x="79" y="98"/>
                    <a:pt x="79" y="98"/>
                  </a:cubicBezTo>
                  <a:cubicBezTo>
                    <a:pt x="69" y="81"/>
                    <a:pt x="69" y="81"/>
                    <a:pt x="69" y="81"/>
                  </a:cubicBezTo>
                  <a:cubicBezTo>
                    <a:pt x="65" y="83"/>
                    <a:pt x="65" y="83"/>
                    <a:pt x="65" y="83"/>
                  </a:cubicBezTo>
                  <a:cubicBezTo>
                    <a:pt x="76" y="102"/>
                    <a:pt x="76" y="102"/>
                    <a:pt x="76" y="102"/>
                  </a:cubicBezTo>
                  <a:cubicBezTo>
                    <a:pt x="73" y="105"/>
                    <a:pt x="73" y="105"/>
                    <a:pt x="73" y="105"/>
                  </a:cubicBezTo>
                  <a:cubicBezTo>
                    <a:pt x="71" y="105"/>
                    <a:pt x="71" y="105"/>
                    <a:pt x="71" y="105"/>
                  </a:cubicBezTo>
                  <a:cubicBezTo>
                    <a:pt x="46" y="63"/>
                    <a:pt x="46" y="63"/>
                    <a:pt x="46" y="63"/>
                  </a:cubicBezTo>
                  <a:cubicBezTo>
                    <a:pt x="45" y="64"/>
                    <a:pt x="45" y="64"/>
                    <a:pt x="45" y="64"/>
                  </a:cubicBezTo>
                  <a:cubicBezTo>
                    <a:pt x="68" y="105"/>
                    <a:pt x="68" y="105"/>
                    <a:pt x="68" y="105"/>
                  </a:cubicBezTo>
                  <a:cubicBezTo>
                    <a:pt x="63" y="104"/>
                    <a:pt x="63" y="104"/>
                    <a:pt x="63" y="104"/>
                  </a:cubicBezTo>
                  <a:cubicBezTo>
                    <a:pt x="34" y="55"/>
                    <a:pt x="34" y="55"/>
                    <a:pt x="34" y="55"/>
                  </a:cubicBezTo>
                  <a:cubicBezTo>
                    <a:pt x="20" y="63"/>
                    <a:pt x="20" y="63"/>
                    <a:pt x="20" y="63"/>
                  </a:cubicBezTo>
                  <a:cubicBezTo>
                    <a:pt x="13" y="52"/>
                    <a:pt x="7" y="40"/>
                    <a:pt x="0" y="29"/>
                  </a:cubicBezTo>
                  <a:close/>
                  <a:moveTo>
                    <a:pt x="14" y="28"/>
                  </a:moveTo>
                  <a:cubicBezTo>
                    <a:pt x="22" y="42"/>
                    <a:pt x="22" y="42"/>
                    <a:pt x="22" y="42"/>
                  </a:cubicBezTo>
                  <a:cubicBezTo>
                    <a:pt x="49" y="26"/>
                    <a:pt x="49" y="26"/>
                    <a:pt x="49" y="26"/>
                  </a:cubicBezTo>
                  <a:cubicBezTo>
                    <a:pt x="42" y="12"/>
                    <a:pt x="42" y="12"/>
                    <a:pt x="42" y="12"/>
                  </a:cubicBezTo>
                  <a:lnTo>
                    <a:pt x="14" y="28"/>
                  </a:lnTo>
                  <a:close/>
                </a:path>
              </a:pathLst>
            </a:custGeom>
            <a:solidFill>
              <a:schemeClr val="bg1"/>
            </a:solidFill>
            <a:ln>
              <a:noFill/>
            </a:ln>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Freeform 29"/>
            <p:cNvSpPr>
              <a:spLocks noEditPoints="1"/>
            </p:cNvSpPr>
            <p:nvPr/>
          </p:nvSpPr>
          <p:spPr bwMode="auto">
            <a:xfrm>
              <a:off x="7474895" y="3083942"/>
              <a:ext cx="328227" cy="379752"/>
            </a:xfrm>
            <a:custGeom>
              <a:avLst/>
              <a:gdLst>
                <a:gd name="T0" fmla="*/ 62 w 80"/>
                <a:gd name="T1" fmla="*/ 22 h 92"/>
                <a:gd name="T2" fmla="*/ 37 w 80"/>
                <a:gd name="T3" fmla="*/ 43 h 92"/>
                <a:gd name="T4" fmla="*/ 37 w 80"/>
                <a:gd name="T5" fmla="*/ 33 h 92"/>
                <a:gd name="T6" fmla="*/ 5 w 80"/>
                <a:gd name="T7" fmla="*/ 58 h 92"/>
                <a:gd name="T8" fmla="*/ 0 w 80"/>
                <a:gd name="T9" fmla="*/ 58 h 92"/>
                <a:gd name="T10" fmla="*/ 37 w 80"/>
                <a:gd name="T11" fmla="*/ 10 h 92"/>
                <a:gd name="T12" fmla="*/ 37 w 80"/>
                <a:gd name="T13" fmla="*/ 0 h 92"/>
                <a:gd name="T14" fmla="*/ 62 w 80"/>
                <a:gd name="T15" fmla="*/ 22 h 92"/>
                <a:gd name="T16" fmla="*/ 44 w 80"/>
                <a:gd name="T17" fmla="*/ 59 h 92"/>
                <a:gd name="T18" fmla="*/ 44 w 80"/>
                <a:gd name="T19" fmla="*/ 49 h 92"/>
                <a:gd name="T20" fmla="*/ 16 w 80"/>
                <a:gd name="T21" fmla="*/ 71 h 92"/>
                <a:gd name="T22" fmla="*/ 44 w 80"/>
                <a:gd name="T23" fmla="*/ 92 h 92"/>
                <a:gd name="T24" fmla="*/ 44 w 80"/>
                <a:gd name="T25" fmla="*/ 82 h 92"/>
                <a:gd name="T26" fmla="*/ 80 w 80"/>
                <a:gd name="T27" fmla="*/ 37 h 92"/>
                <a:gd name="T28" fmla="*/ 75 w 80"/>
                <a:gd name="T29" fmla="*/ 37 h 92"/>
                <a:gd name="T30" fmla="*/ 44 w 80"/>
                <a:gd name="T31" fmla="*/ 5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92">
                  <a:moveTo>
                    <a:pt x="62" y="22"/>
                  </a:moveTo>
                  <a:cubicBezTo>
                    <a:pt x="37" y="43"/>
                    <a:pt x="37" y="43"/>
                    <a:pt x="37" y="43"/>
                  </a:cubicBezTo>
                  <a:cubicBezTo>
                    <a:pt x="37" y="33"/>
                    <a:pt x="37" y="33"/>
                    <a:pt x="37" y="33"/>
                  </a:cubicBezTo>
                  <a:cubicBezTo>
                    <a:pt x="22" y="36"/>
                    <a:pt x="10" y="44"/>
                    <a:pt x="5" y="58"/>
                  </a:cubicBezTo>
                  <a:cubicBezTo>
                    <a:pt x="0" y="58"/>
                    <a:pt x="0" y="58"/>
                    <a:pt x="0" y="58"/>
                  </a:cubicBezTo>
                  <a:cubicBezTo>
                    <a:pt x="2" y="34"/>
                    <a:pt x="14" y="16"/>
                    <a:pt x="37" y="10"/>
                  </a:cubicBezTo>
                  <a:cubicBezTo>
                    <a:pt x="37" y="0"/>
                    <a:pt x="37" y="0"/>
                    <a:pt x="37" y="0"/>
                  </a:cubicBezTo>
                  <a:cubicBezTo>
                    <a:pt x="62" y="22"/>
                    <a:pt x="62" y="22"/>
                    <a:pt x="62" y="22"/>
                  </a:cubicBezTo>
                  <a:close/>
                  <a:moveTo>
                    <a:pt x="44" y="59"/>
                  </a:moveTo>
                  <a:cubicBezTo>
                    <a:pt x="44" y="49"/>
                    <a:pt x="44" y="49"/>
                    <a:pt x="44" y="49"/>
                  </a:cubicBezTo>
                  <a:cubicBezTo>
                    <a:pt x="16" y="71"/>
                    <a:pt x="16" y="71"/>
                    <a:pt x="16" y="71"/>
                  </a:cubicBezTo>
                  <a:cubicBezTo>
                    <a:pt x="44" y="92"/>
                    <a:pt x="44" y="92"/>
                    <a:pt x="44" y="92"/>
                  </a:cubicBezTo>
                  <a:cubicBezTo>
                    <a:pt x="44" y="82"/>
                    <a:pt x="44" y="82"/>
                    <a:pt x="44" y="82"/>
                  </a:cubicBezTo>
                  <a:cubicBezTo>
                    <a:pt x="66" y="77"/>
                    <a:pt x="78" y="59"/>
                    <a:pt x="80" y="37"/>
                  </a:cubicBezTo>
                  <a:cubicBezTo>
                    <a:pt x="75" y="37"/>
                    <a:pt x="75" y="37"/>
                    <a:pt x="75" y="37"/>
                  </a:cubicBezTo>
                  <a:cubicBezTo>
                    <a:pt x="69" y="49"/>
                    <a:pt x="57" y="56"/>
                    <a:pt x="44" y="59"/>
                  </a:cubicBezTo>
                  <a:close/>
                </a:path>
              </a:pathLst>
            </a:custGeom>
            <a:solidFill>
              <a:schemeClr val="bg1"/>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31"/>
            <p:cNvSpPr>
              <a:spLocks noEditPoints="1"/>
            </p:cNvSpPr>
            <p:nvPr/>
          </p:nvSpPr>
          <p:spPr bwMode="auto">
            <a:xfrm>
              <a:off x="5414134" y="4962724"/>
              <a:ext cx="395017" cy="406468"/>
            </a:xfrm>
            <a:custGeom>
              <a:avLst/>
              <a:gdLst>
                <a:gd name="T0" fmla="*/ 5 w 96"/>
                <a:gd name="T1" fmla="*/ 42 h 99"/>
                <a:gd name="T2" fmla="*/ 74 w 96"/>
                <a:gd name="T3" fmla="*/ 42 h 99"/>
                <a:gd name="T4" fmla="*/ 77 w 96"/>
                <a:gd name="T5" fmla="*/ 41 h 99"/>
                <a:gd name="T6" fmla="*/ 91 w 96"/>
                <a:gd name="T7" fmla="*/ 47 h 99"/>
                <a:gd name="T8" fmla="*/ 96 w 96"/>
                <a:gd name="T9" fmla="*/ 60 h 99"/>
                <a:gd name="T10" fmla="*/ 91 w 96"/>
                <a:gd name="T11" fmla="*/ 73 h 99"/>
                <a:gd name="T12" fmla="*/ 77 w 96"/>
                <a:gd name="T13" fmla="*/ 78 h 99"/>
                <a:gd name="T14" fmla="*/ 68 w 96"/>
                <a:gd name="T15" fmla="*/ 76 h 99"/>
                <a:gd name="T16" fmla="*/ 62 w 96"/>
                <a:gd name="T17" fmla="*/ 85 h 99"/>
                <a:gd name="T18" fmla="*/ 67 w 96"/>
                <a:gd name="T19" fmla="*/ 85 h 99"/>
                <a:gd name="T20" fmla="*/ 84 w 96"/>
                <a:gd name="T21" fmla="*/ 85 h 99"/>
                <a:gd name="T22" fmla="*/ 71 w 96"/>
                <a:gd name="T23" fmla="*/ 99 h 99"/>
                <a:gd name="T24" fmla="*/ 17 w 96"/>
                <a:gd name="T25" fmla="*/ 99 h 99"/>
                <a:gd name="T26" fmla="*/ 12 w 96"/>
                <a:gd name="T27" fmla="*/ 99 h 99"/>
                <a:gd name="T28" fmla="*/ 0 w 96"/>
                <a:gd name="T29" fmla="*/ 85 h 99"/>
                <a:gd name="T30" fmla="*/ 17 w 96"/>
                <a:gd name="T31" fmla="*/ 85 h 99"/>
                <a:gd name="T32" fmla="*/ 21 w 96"/>
                <a:gd name="T33" fmla="*/ 85 h 99"/>
                <a:gd name="T34" fmla="*/ 5 w 96"/>
                <a:gd name="T35" fmla="*/ 42 h 99"/>
                <a:gd name="T36" fmla="*/ 56 w 96"/>
                <a:gd name="T37" fmla="*/ 36 h 99"/>
                <a:gd name="T38" fmla="*/ 55 w 96"/>
                <a:gd name="T39" fmla="*/ 6 h 99"/>
                <a:gd name="T40" fmla="*/ 56 w 96"/>
                <a:gd name="T41" fmla="*/ 36 h 99"/>
                <a:gd name="T42" fmla="*/ 43 w 96"/>
                <a:gd name="T43" fmla="*/ 30 h 99"/>
                <a:gd name="T44" fmla="*/ 42 w 96"/>
                <a:gd name="T45" fmla="*/ 0 h 99"/>
                <a:gd name="T46" fmla="*/ 43 w 96"/>
                <a:gd name="T47" fmla="*/ 30 h 99"/>
                <a:gd name="T48" fmla="*/ 30 w 96"/>
                <a:gd name="T49" fmla="*/ 34 h 99"/>
                <a:gd name="T50" fmla="*/ 29 w 96"/>
                <a:gd name="T51" fmla="*/ 4 h 99"/>
                <a:gd name="T52" fmla="*/ 30 w 96"/>
                <a:gd name="T53" fmla="*/ 34 h 99"/>
                <a:gd name="T54" fmla="*/ 15 w 96"/>
                <a:gd name="T55" fmla="*/ 53 h 99"/>
                <a:gd name="T56" fmla="*/ 26 w 96"/>
                <a:gd name="T57" fmla="*/ 80 h 99"/>
                <a:gd name="T58" fmla="*/ 33 w 96"/>
                <a:gd name="T59" fmla="*/ 75 h 99"/>
                <a:gd name="T60" fmla="*/ 24 w 96"/>
                <a:gd name="T61" fmla="*/ 52 h 99"/>
                <a:gd name="T62" fmla="*/ 15 w 96"/>
                <a:gd name="T63" fmla="*/ 53 h 99"/>
                <a:gd name="T64" fmla="*/ 77 w 96"/>
                <a:gd name="T65" fmla="*/ 50 h 99"/>
                <a:gd name="T66" fmla="*/ 72 w 96"/>
                <a:gd name="T67" fmla="*/ 68 h 99"/>
                <a:gd name="T68" fmla="*/ 77 w 96"/>
                <a:gd name="T69" fmla="*/ 70 h 99"/>
                <a:gd name="T70" fmla="*/ 84 w 96"/>
                <a:gd name="T71" fmla="*/ 67 h 99"/>
                <a:gd name="T72" fmla="*/ 87 w 96"/>
                <a:gd name="T73" fmla="*/ 60 h 99"/>
                <a:gd name="T74" fmla="*/ 84 w 96"/>
                <a:gd name="T75" fmla="*/ 53 h 99"/>
                <a:gd name="T76" fmla="*/ 77 w 96"/>
                <a:gd name="T77" fmla="*/ 50 h 99"/>
                <a:gd name="T78" fmla="*/ 77 w 96"/>
                <a:gd name="T79" fmla="*/ 5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99">
                  <a:moveTo>
                    <a:pt x="5" y="42"/>
                  </a:moveTo>
                  <a:cubicBezTo>
                    <a:pt x="28" y="42"/>
                    <a:pt x="51" y="42"/>
                    <a:pt x="74" y="42"/>
                  </a:cubicBezTo>
                  <a:cubicBezTo>
                    <a:pt x="75" y="41"/>
                    <a:pt x="76" y="41"/>
                    <a:pt x="77" y="41"/>
                  </a:cubicBezTo>
                  <a:cubicBezTo>
                    <a:pt x="83" y="41"/>
                    <a:pt x="87" y="43"/>
                    <a:pt x="91" y="47"/>
                  </a:cubicBezTo>
                  <a:cubicBezTo>
                    <a:pt x="94" y="50"/>
                    <a:pt x="96" y="55"/>
                    <a:pt x="96" y="60"/>
                  </a:cubicBezTo>
                  <a:cubicBezTo>
                    <a:pt x="96" y="65"/>
                    <a:pt x="94" y="70"/>
                    <a:pt x="91" y="73"/>
                  </a:cubicBezTo>
                  <a:cubicBezTo>
                    <a:pt x="87" y="76"/>
                    <a:pt x="83" y="78"/>
                    <a:pt x="77" y="78"/>
                  </a:cubicBezTo>
                  <a:cubicBezTo>
                    <a:pt x="74" y="78"/>
                    <a:pt x="71" y="78"/>
                    <a:pt x="68" y="76"/>
                  </a:cubicBezTo>
                  <a:cubicBezTo>
                    <a:pt x="67" y="79"/>
                    <a:pt x="65" y="82"/>
                    <a:pt x="62" y="85"/>
                  </a:cubicBezTo>
                  <a:cubicBezTo>
                    <a:pt x="67" y="85"/>
                    <a:pt x="67" y="85"/>
                    <a:pt x="67" y="85"/>
                  </a:cubicBezTo>
                  <a:cubicBezTo>
                    <a:pt x="84" y="85"/>
                    <a:pt x="84" y="85"/>
                    <a:pt x="84" y="85"/>
                  </a:cubicBezTo>
                  <a:cubicBezTo>
                    <a:pt x="71" y="99"/>
                    <a:pt x="71" y="99"/>
                    <a:pt x="71" y="99"/>
                  </a:cubicBezTo>
                  <a:cubicBezTo>
                    <a:pt x="17" y="99"/>
                    <a:pt x="17" y="99"/>
                    <a:pt x="17" y="99"/>
                  </a:cubicBezTo>
                  <a:cubicBezTo>
                    <a:pt x="12" y="99"/>
                    <a:pt x="12" y="99"/>
                    <a:pt x="12" y="99"/>
                  </a:cubicBezTo>
                  <a:cubicBezTo>
                    <a:pt x="0" y="85"/>
                    <a:pt x="0" y="85"/>
                    <a:pt x="0" y="85"/>
                  </a:cubicBezTo>
                  <a:cubicBezTo>
                    <a:pt x="17" y="85"/>
                    <a:pt x="17" y="85"/>
                    <a:pt x="17" y="85"/>
                  </a:cubicBezTo>
                  <a:cubicBezTo>
                    <a:pt x="21" y="85"/>
                    <a:pt x="21" y="85"/>
                    <a:pt x="21" y="85"/>
                  </a:cubicBezTo>
                  <a:cubicBezTo>
                    <a:pt x="11" y="72"/>
                    <a:pt x="6" y="58"/>
                    <a:pt x="5" y="42"/>
                  </a:cubicBezTo>
                  <a:close/>
                  <a:moveTo>
                    <a:pt x="56" y="36"/>
                  </a:moveTo>
                  <a:cubicBezTo>
                    <a:pt x="42" y="15"/>
                    <a:pt x="59" y="19"/>
                    <a:pt x="55" y="6"/>
                  </a:cubicBezTo>
                  <a:cubicBezTo>
                    <a:pt x="64" y="18"/>
                    <a:pt x="50" y="19"/>
                    <a:pt x="56" y="36"/>
                  </a:cubicBezTo>
                  <a:close/>
                  <a:moveTo>
                    <a:pt x="43" y="30"/>
                  </a:moveTo>
                  <a:cubicBezTo>
                    <a:pt x="37" y="13"/>
                    <a:pt x="51" y="12"/>
                    <a:pt x="42" y="0"/>
                  </a:cubicBezTo>
                  <a:cubicBezTo>
                    <a:pt x="46" y="14"/>
                    <a:pt x="29" y="10"/>
                    <a:pt x="43" y="30"/>
                  </a:cubicBezTo>
                  <a:close/>
                  <a:moveTo>
                    <a:pt x="30" y="34"/>
                  </a:moveTo>
                  <a:cubicBezTo>
                    <a:pt x="16" y="14"/>
                    <a:pt x="33" y="18"/>
                    <a:pt x="29" y="4"/>
                  </a:cubicBezTo>
                  <a:cubicBezTo>
                    <a:pt x="38" y="17"/>
                    <a:pt x="24" y="17"/>
                    <a:pt x="30" y="34"/>
                  </a:cubicBezTo>
                  <a:close/>
                  <a:moveTo>
                    <a:pt x="15" y="53"/>
                  </a:moveTo>
                  <a:cubicBezTo>
                    <a:pt x="17" y="62"/>
                    <a:pt x="21" y="72"/>
                    <a:pt x="26" y="80"/>
                  </a:cubicBezTo>
                  <a:cubicBezTo>
                    <a:pt x="33" y="75"/>
                    <a:pt x="33" y="75"/>
                    <a:pt x="33" y="75"/>
                  </a:cubicBezTo>
                  <a:cubicBezTo>
                    <a:pt x="29" y="68"/>
                    <a:pt x="25" y="59"/>
                    <a:pt x="24" y="52"/>
                  </a:cubicBezTo>
                  <a:cubicBezTo>
                    <a:pt x="15" y="53"/>
                    <a:pt x="15" y="53"/>
                    <a:pt x="15" y="53"/>
                  </a:cubicBezTo>
                  <a:close/>
                  <a:moveTo>
                    <a:pt x="77" y="50"/>
                  </a:moveTo>
                  <a:cubicBezTo>
                    <a:pt x="76" y="56"/>
                    <a:pt x="74" y="62"/>
                    <a:pt x="72" y="68"/>
                  </a:cubicBezTo>
                  <a:cubicBezTo>
                    <a:pt x="74" y="69"/>
                    <a:pt x="75" y="70"/>
                    <a:pt x="77" y="70"/>
                  </a:cubicBezTo>
                  <a:cubicBezTo>
                    <a:pt x="80" y="70"/>
                    <a:pt x="83" y="69"/>
                    <a:pt x="84" y="67"/>
                  </a:cubicBezTo>
                  <a:cubicBezTo>
                    <a:pt x="86" y="65"/>
                    <a:pt x="87" y="63"/>
                    <a:pt x="87" y="60"/>
                  </a:cubicBezTo>
                  <a:cubicBezTo>
                    <a:pt x="87" y="57"/>
                    <a:pt x="86" y="55"/>
                    <a:pt x="84" y="53"/>
                  </a:cubicBezTo>
                  <a:cubicBezTo>
                    <a:pt x="83" y="51"/>
                    <a:pt x="80" y="50"/>
                    <a:pt x="77" y="50"/>
                  </a:cubicBezTo>
                  <a:cubicBezTo>
                    <a:pt x="77" y="50"/>
                    <a:pt x="77" y="50"/>
                    <a:pt x="77" y="50"/>
                  </a:cubicBezTo>
                  <a:close/>
                </a:path>
              </a:pathLst>
            </a:custGeom>
            <a:solidFill>
              <a:schemeClr val="bg1"/>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32"/>
            <p:cNvSpPr>
              <a:spLocks noEditPoints="1"/>
            </p:cNvSpPr>
            <p:nvPr/>
          </p:nvSpPr>
          <p:spPr bwMode="auto">
            <a:xfrm>
              <a:off x="4616929" y="3218334"/>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1"/>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33"/>
            <p:cNvSpPr>
              <a:spLocks noEditPoints="1"/>
            </p:cNvSpPr>
            <p:nvPr/>
          </p:nvSpPr>
          <p:spPr bwMode="auto">
            <a:xfrm>
              <a:off x="6473104" y="2343453"/>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34"/>
            <p:cNvSpPr>
              <a:spLocks noEditPoints="1"/>
            </p:cNvSpPr>
            <p:nvPr/>
          </p:nvSpPr>
          <p:spPr bwMode="auto">
            <a:xfrm>
              <a:off x="6536081" y="5137371"/>
              <a:ext cx="448449" cy="362576"/>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bg1"/>
            </a:solidFill>
            <a:ln>
              <a:noFill/>
            </a:ln>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prstClr val="black"/>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6" name="Group 35"/>
          <p:cNvGrpSpPr/>
          <p:nvPr/>
        </p:nvGrpSpPr>
        <p:grpSpPr>
          <a:xfrm flipH="1">
            <a:off x="1112148" y="2513987"/>
            <a:ext cx="260989" cy="260211"/>
            <a:chOff x="2138511" y="2464802"/>
            <a:chExt cx="354012" cy="352956"/>
          </a:xfrm>
          <a:solidFill>
            <a:schemeClr val="accent1"/>
          </a:solidFill>
        </p:grpSpPr>
        <p:sp>
          <p:nvSpPr>
            <p:cNvPr id="37" name="Oval 3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3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9" name="Group 38"/>
          <p:cNvGrpSpPr/>
          <p:nvPr/>
        </p:nvGrpSpPr>
        <p:grpSpPr>
          <a:xfrm>
            <a:off x="1433002" y="2418029"/>
            <a:ext cx="2441421" cy="672672"/>
            <a:chOff x="8508023" y="2061983"/>
            <a:chExt cx="1920590" cy="715604"/>
          </a:xfrm>
        </p:grpSpPr>
        <p:sp>
          <p:nvSpPr>
            <p:cNvPr id="40" name="TextBox 39"/>
            <p:cNvSpPr txBox="1"/>
            <p:nvPr/>
          </p:nvSpPr>
          <p:spPr>
            <a:xfrm>
              <a:off x="8508024" y="2061983"/>
              <a:ext cx="741487" cy="206274"/>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Rectangle 40"/>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4" name="Group 43"/>
          <p:cNvGrpSpPr/>
          <p:nvPr/>
        </p:nvGrpSpPr>
        <p:grpSpPr>
          <a:xfrm flipH="1">
            <a:off x="1110761" y="3871220"/>
            <a:ext cx="260989" cy="260211"/>
            <a:chOff x="2138511" y="2464802"/>
            <a:chExt cx="354012" cy="352956"/>
          </a:xfrm>
          <a:solidFill>
            <a:schemeClr val="accent3"/>
          </a:solidFill>
        </p:grpSpPr>
        <p:sp>
          <p:nvSpPr>
            <p:cNvPr id="48" name="Oval 4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49" name="Freeform 4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5" name="Group 44"/>
          <p:cNvGrpSpPr/>
          <p:nvPr/>
        </p:nvGrpSpPr>
        <p:grpSpPr>
          <a:xfrm>
            <a:off x="1431614" y="3775259"/>
            <a:ext cx="2441421" cy="672671"/>
            <a:chOff x="8508023" y="2061983"/>
            <a:chExt cx="1920590" cy="715604"/>
          </a:xfrm>
        </p:grpSpPr>
        <p:sp>
          <p:nvSpPr>
            <p:cNvPr id="46" name="TextBox 45"/>
            <p:cNvSpPr txBox="1"/>
            <p:nvPr/>
          </p:nvSpPr>
          <p:spPr>
            <a:xfrm>
              <a:off x="8508024" y="2061983"/>
              <a:ext cx="741487" cy="206275"/>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Rectangle 46"/>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Group 57"/>
          <p:cNvGrpSpPr/>
          <p:nvPr/>
        </p:nvGrpSpPr>
        <p:grpSpPr>
          <a:xfrm flipH="1">
            <a:off x="1110761" y="5228452"/>
            <a:ext cx="260989" cy="260211"/>
            <a:chOff x="2138511" y="2464802"/>
            <a:chExt cx="354012" cy="352956"/>
          </a:xfrm>
          <a:solidFill>
            <a:schemeClr val="accent5"/>
          </a:solidFill>
        </p:grpSpPr>
        <p:sp>
          <p:nvSpPr>
            <p:cNvPr id="62" name="Oval 6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63" name="Freeform 6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9" name="Group 58"/>
          <p:cNvGrpSpPr/>
          <p:nvPr/>
        </p:nvGrpSpPr>
        <p:grpSpPr>
          <a:xfrm>
            <a:off x="1431614" y="5132491"/>
            <a:ext cx="2441421" cy="672671"/>
            <a:chOff x="8508023" y="2061983"/>
            <a:chExt cx="1920590" cy="715604"/>
          </a:xfrm>
        </p:grpSpPr>
        <p:sp>
          <p:nvSpPr>
            <p:cNvPr id="60" name="TextBox 59"/>
            <p:cNvSpPr txBox="1"/>
            <p:nvPr/>
          </p:nvSpPr>
          <p:spPr>
            <a:xfrm>
              <a:off x="8508024" y="2061983"/>
              <a:ext cx="741487" cy="206275"/>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Rectangle 60"/>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5" name="Group 64"/>
          <p:cNvGrpSpPr/>
          <p:nvPr/>
        </p:nvGrpSpPr>
        <p:grpSpPr>
          <a:xfrm flipH="1">
            <a:off x="8905747" y="2513987"/>
            <a:ext cx="260989" cy="260211"/>
            <a:chOff x="2138511" y="2464802"/>
            <a:chExt cx="354012" cy="352956"/>
          </a:xfrm>
          <a:solidFill>
            <a:schemeClr val="accent2"/>
          </a:solidFill>
        </p:grpSpPr>
        <p:sp>
          <p:nvSpPr>
            <p:cNvPr id="69" name="Oval 6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70" name="Freeform 6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6" name="Group 65"/>
          <p:cNvGrpSpPr/>
          <p:nvPr/>
        </p:nvGrpSpPr>
        <p:grpSpPr>
          <a:xfrm>
            <a:off x="9226600" y="2418026"/>
            <a:ext cx="2460746" cy="672671"/>
            <a:chOff x="8508023" y="2061983"/>
            <a:chExt cx="1920590" cy="715604"/>
          </a:xfrm>
        </p:grpSpPr>
        <p:sp>
          <p:nvSpPr>
            <p:cNvPr id="67" name="TextBox 66"/>
            <p:cNvSpPr txBox="1"/>
            <p:nvPr/>
          </p:nvSpPr>
          <p:spPr>
            <a:xfrm>
              <a:off x="8508024" y="2061983"/>
              <a:ext cx="735664" cy="206275"/>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Rectangle 67"/>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2" name="Group 71"/>
          <p:cNvGrpSpPr/>
          <p:nvPr/>
        </p:nvGrpSpPr>
        <p:grpSpPr>
          <a:xfrm flipH="1">
            <a:off x="8904359" y="3871220"/>
            <a:ext cx="260989" cy="260211"/>
            <a:chOff x="2138511" y="2464802"/>
            <a:chExt cx="354012" cy="352956"/>
          </a:xfrm>
          <a:solidFill>
            <a:schemeClr val="accent4"/>
          </a:solidFill>
        </p:grpSpPr>
        <p:sp>
          <p:nvSpPr>
            <p:cNvPr id="76" name="Oval 7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77" name="Freeform 7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3" name="Group 72"/>
          <p:cNvGrpSpPr/>
          <p:nvPr/>
        </p:nvGrpSpPr>
        <p:grpSpPr>
          <a:xfrm>
            <a:off x="9225213" y="3775259"/>
            <a:ext cx="2460746" cy="672671"/>
            <a:chOff x="8508023" y="2061983"/>
            <a:chExt cx="1920590" cy="715604"/>
          </a:xfrm>
        </p:grpSpPr>
        <p:sp>
          <p:nvSpPr>
            <p:cNvPr id="74" name="TextBox 73"/>
            <p:cNvSpPr txBox="1"/>
            <p:nvPr/>
          </p:nvSpPr>
          <p:spPr>
            <a:xfrm>
              <a:off x="8508024" y="2061983"/>
              <a:ext cx="735664" cy="206275"/>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Rectangle 74"/>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9" name="Group 78"/>
          <p:cNvGrpSpPr/>
          <p:nvPr/>
        </p:nvGrpSpPr>
        <p:grpSpPr>
          <a:xfrm flipH="1">
            <a:off x="8904359" y="5228452"/>
            <a:ext cx="260989" cy="260211"/>
            <a:chOff x="2138511" y="2464802"/>
            <a:chExt cx="354012" cy="352956"/>
          </a:xfrm>
          <a:solidFill>
            <a:schemeClr val="accent6"/>
          </a:solidFill>
        </p:grpSpPr>
        <p:sp>
          <p:nvSpPr>
            <p:cNvPr id="83" name="Oval 8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sp>
          <p:nvSpPr>
            <p:cNvPr id="84" name="Freeform 8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id-ID"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0" name="Group 79"/>
          <p:cNvGrpSpPr/>
          <p:nvPr/>
        </p:nvGrpSpPr>
        <p:grpSpPr>
          <a:xfrm>
            <a:off x="9225213" y="5132491"/>
            <a:ext cx="2460746" cy="672671"/>
            <a:chOff x="8508023" y="2061983"/>
            <a:chExt cx="1920590" cy="715604"/>
          </a:xfrm>
        </p:grpSpPr>
        <p:sp>
          <p:nvSpPr>
            <p:cNvPr id="81" name="TextBox 80"/>
            <p:cNvSpPr txBox="1"/>
            <p:nvPr/>
          </p:nvSpPr>
          <p:spPr>
            <a:xfrm>
              <a:off x="8508024" y="2061983"/>
              <a:ext cx="735664" cy="206275"/>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Rectangle 81"/>
            <p:cNvSpPr/>
            <p:nvPr/>
          </p:nvSpPr>
          <p:spPr>
            <a:xfrm>
              <a:off x="8508023" y="2365038"/>
              <a:ext cx="1920590" cy="412549"/>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4" name="椭圆 63"/>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椭圆 70"/>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5"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058272762"/>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p:tgtEl>
                                          <p:spTgt spid="36"/>
                                        </p:tgtEl>
                                        <p:attrNameLst>
                                          <p:attrName>ppt_x</p:attrName>
                                        </p:attrNameLst>
                                      </p:cBhvr>
                                      <p:tavLst>
                                        <p:tav tm="0">
                                          <p:val>
                                            <p:strVal val="#ppt_x+#ppt_w*1.125000"/>
                                          </p:val>
                                        </p:tav>
                                        <p:tav tm="100000">
                                          <p:val>
                                            <p:strVal val="#ppt_x"/>
                                          </p:val>
                                        </p:tav>
                                      </p:tavLst>
                                    </p:anim>
                                    <p:animEffect transition="in" filter="wipe(left)">
                                      <p:cBhvr>
                                        <p:cTn id="12" dur="500"/>
                                        <p:tgtEl>
                                          <p:spTgt spid="36"/>
                                        </p:tgtEl>
                                      </p:cBhvr>
                                    </p:animEffect>
                                  </p:childTnLst>
                                </p:cTn>
                              </p:par>
                              <p:par>
                                <p:cTn id="13" presetID="12" presetClass="entr" presetSubtype="8" fill="hold" nodeType="withEffect">
                                  <p:stCondLst>
                                    <p:cond delay="0"/>
                                  </p:stCondLst>
                                  <p:childTnLst>
                                    <p:set>
                                      <p:cBhvr>
                                        <p:cTn id="14" dur="1" fill="hold">
                                          <p:stCondLst>
                                            <p:cond delay="0"/>
                                          </p:stCondLst>
                                        </p:cTn>
                                        <p:tgtEl>
                                          <p:spTgt spid="39"/>
                                        </p:tgtEl>
                                        <p:attrNameLst>
                                          <p:attrName>style.visibility</p:attrName>
                                        </p:attrNameLst>
                                      </p:cBhvr>
                                      <p:to>
                                        <p:strVal val="visible"/>
                                      </p:to>
                                    </p:set>
                                    <p:anim calcmode="lin" valueType="num">
                                      <p:cBhvr additive="base">
                                        <p:cTn id="15" dur="500"/>
                                        <p:tgtEl>
                                          <p:spTgt spid="39"/>
                                        </p:tgtEl>
                                        <p:attrNameLst>
                                          <p:attrName>ppt_x</p:attrName>
                                        </p:attrNameLst>
                                      </p:cBhvr>
                                      <p:tavLst>
                                        <p:tav tm="0">
                                          <p:val>
                                            <p:strVal val="#ppt_x-#ppt_w*1.125000"/>
                                          </p:val>
                                        </p:tav>
                                        <p:tav tm="100000">
                                          <p:val>
                                            <p:strVal val="#ppt_x"/>
                                          </p:val>
                                        </p:tav>
                                      </p:tavLst>
                                    </p:anim>
                                    <p:animEffect transition="in" filter="wipe(right)">
                                      <p:cBhvr>
                                        <p:cTn id="16" dur="500"/>
                                        <p:tgtEl>
                                          <p:spTgt spid="39"/>
                                        </p:tgtEl>
                                      </p:cBhvr>
                                    </p:animEffect>
                                  </p:childTnLst>
                                </p:cTn>
                              </p:par>
                            </p:childTnLst>
                          </p:cTn>
                        </p:par>
                        <p:par>
                          <p:cTn id="17" fill="hold">
                            <p:stCondLst>
                              <p:cond delay="1000"/>
                            </p:stCondLst>
                            <p:childTnLst>
                              <p:par>
                                <p:cTn id="18" presetID="12" presetClass="entr" presetSubtype="2" fill="hold"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500"/>
                                        <p:tgtEl>
                                          <p:spTgt spid="44"/>
                                        </p:tgtEl>
                                        <p:attrNameLst>
                                          <p:attrName>ppt_x</p:attrName>
                                        </p:attrNameLst>
                                      </p:cBhvr>
                                      <p:tavLst>
                                        <p:tav tm="0">
                                          <p:val>
                                            <p:strVal val="#ppt_x+#ppt_w*1.125000"/>
                                          </p:val>
                                        </p:tav>
                                        <p:tav tm="100000">
                                          <p:val>
                                            <p:strVal val="#ppt_x"/>
                                          </p:val>
                                        </p:tav>
                                      </p:tavLst>
                                    </p:anim>
                                    <p:animEffect transition="in" filter="wipe(left)">
                                      <p:cBhvr>
                                        <p:cTn id="21" dur="500"/>
                                        <p:tgtEl>
                                          <p:spTgt spid="44"/>
                                        </p:tgtEl>
                                      </p:cBhvr>
                                    </p:animEffect>
                                  </p:childTnLst>
                                </p:cTn>
                              </p:par>
                              <p:par>
                                <p:cTn id="22" presetID="12" presetClass="entr" presetSubtype="8" fill="hold" nodeType="withEffect">
                                  <p:stCondLst>
                                    <p:cond delay="0"/>
                                  </p:stCondLst>
                                  <p:childTnLst>
                                    <p:set>
                                      <p:cBhvr>
                                        <p:cTn id="23" dur="1" fill="hold">
                                          <p:stCondLst>
                                            <p:cond delay="0"/>
                                          </p:stCondLst>
                                        </p:cTn>
                                        <p:tgtEl>
                                          <p:spTgt spid="45"/>
                                        </p:tgtEl>
                                        <p:attrNameLst>
                                          <p:attrName>style.visibility</p:attrName>
                                        </p:attrNameLst>
                                      </p:cBhvr>
                                      <p:to>
                                        <p:strVal val="visible"/>
                                      </p:to>
                                    </p:set>
                                    <p:anim calcmode="lin" valueType="num">
                                      <p:cBhvr additive="base">
                                        <p:cTn id="24" dur="500"/>
                                        <p:tgtEl>
                                          <p:spTgt spid="45"/>
                                        </p:tgtEl>
                                        <p:attrNameLst>
                                          <p:attrName>ppt_x</p:attrName>
                                        </p:attrNameLst>
                                      </p:cBhvr>
                                      <p:tavLst>
                                        <p:tav tm="0">
                                          <p:val>
                                            <p:strVal val="#ppt_x-#ppt_w*1.125000"/>
                                          </p:val>
                                        </p:tav>
                                        <p:tav tm="100000">
                                          <p:val>
                                            <p:strVal val="#ppt_x"/>
                                          </p:val>
                                        </p:tav>
                                      </p:tavLst>
                                    </p:anim>
                                    <p:animEffect transition="in" filter="wipe(right)">
                                      <p:cBhvr>
                                        <p:cTn id="25" dur="500"/>
                                        <p:tgtEl>
                                          <p:spTgt spid="45"/>
                                        </p:tgtEl>
                                      </p:cBhvr>
                                    </p:animEffect>
                                  </p:childTnLst>
                                </p:cTn>
                              </p:par>
                            </p:childTnLst>
                          </p:cTn>
                        </p:par>
                        <p:par>
                          <p:cTn id="26" fill="hold">
                            <p:stCondLst>
                              <p:cond delay="1500"/>
                            </p:stCondLst>
                            <p:childTnLst>
                              <p:par>
                                <p:cTn id="27" presetID="12" presetClass="entr" presetSubtype="2" fill="hold" nodeType="afterEffect">
                                  <p:stCondLst>
                                    <p:cond delay="0"/>
                                  </p:stCondLst>
                                  <p:childTnLst>
                                    <p:set>
                                      <p:cBhvr>
                                        <p:cTn id="28" dur="1" fill="hold">
                                          <p:stCondLst>
                                            <p:cond delay="0"/>
                                          </p:stCondLst>
                                        </p:cTn>
                                        <p:tgtEl>
                                          <p:spTgt spid="58"/>
                                        </p:tgtEl>
                                        <p:attrNameLst>
                                          <p:attrName>style.visibility</p:attrName>
                                        </p:attrNameLst>
                                      </p:cBhvr>
                                      <p:to>
                                        <p:strVal val="visible"/>
                                      </p:to>
                                    </p:set>
                                    <p:anim calcmode="lin" valueType="num">
                                      <p:cBhvr additive="base">
                                        <p:cTn id="29" dur="500"/>
                                        <p:tgtEl>
                                          <p:spTgt spid="58"/>
                                        </p:tgtEl>
                                        <p:attrNameLst>
                                          <p:attrName>ppt_x</p:attrName>
                                        </p:attrNameLst>
                                      </p:cBhvr>
                                      <p:tavLst>
                                        <p:tav tm="0">
                                          <p:val>
                                            <p:strVal val="#ppt_x+#ppt_w*1.125000"/>
                                          </p:val>
                                        </p:tav>
                                        <p:tav tm="100000">
                                          <p:val>
                                            <p:strVal val="#ppt_x"/>
                                          </p:val>
                                        </p:tav>
                                      </p:tavLst>
                                    </p:anim>
                                    <p:animEffect transition="in" filter="wipe(left)">
                                      <p:cBhvr>
                                        <p:cTn id="30" dur="500"/>
                                        <p:tgtEl>
                                          <p:spTgt spid="58"/>
                                        </p:tgtEl>
                                      </p:cBhvr>
                                    </p:animEffect>
                                  </p:childTnLst>
                                </p:cTn>
                              </p:par>
                              <p:par>
                                <p:cTn id="31" presetID="12" presetClass="entr" presetSubtype="8" fill="hold" nodeType="with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additive="base">
                                        <p:cTn id="33" dur="500"/>
                                        <p:tgtEl>
                                          <p:spTgt spid="59"/>
                                        </p:tgtEl>
                                        <p:attrNameLst>
                                          <p:attrName>ppt_x</p:attrName>
                                        </p:attrNameLst>
                                      </p:cBhvr>
                                      <p:tavLst>
                                        <p:tav tm="0">
                                          <p:val>
                                            <p:strVal val="#ppt_x-#ppt_w*1.125000"/>
                                          </p:val>
                                        </p:tav>
                                        <p:tav tm="100000">
                                          <p:val>
                                            <p:strVal val="#ppt_x"/>
                                          </p:val>
                                        </p:tav>
                                      </p:tavLst>
                                    </p:anim>
                                    <p:animEffect transition="in" filter="wipe(right)">
                                      <p:cBhvr>
                                        <p:cTn id="34" dur="500"/>
                                        <p:tgtEl>
                                          <p:spTgt spid="59"/>
                                        </p:tgtEl>
                                      </p:cBhvr>
                                    </p:animEffect>
                                  </p:childTnLst>
                                </p:cTn>
                              </p:par>
                            </p:childTnLst>
                          </p:cTn>
                        </p:par>
                        <p:par>
                          <p:cTn id="35" fill="hold">
                            <p:stCondLst>
                              <p:cond delay="2000"/>
                            </p:stCondLst>
                            <p:childTnLst>
                              <p:par>
                                <p:cTn id="36" presetID="12" presetClass="entr" presetSubtype="2" fill="hold" nodeType="afterEffect">
                                  <p:stCondLst>
                                    <p:cond delay="0"/>
                                  </p:stCondLst>
                                  <p:childTnLst>
                                    <p:set>
                                      <p:cBhvr>
                                        <p:cTn id="37" dur="1" fill="hold">
                                          <p:stCondLst>
                                            <p:cond delay="0"/>
                                          </p:stCondLst>
                                        </p:cTn>
                                        <p:tgtEl>
                                          <p:spTgt spid="65"/>
                                        </p:tgtEl>
                                        <p:attrNameLst>
                                          <p:attrName>style.visibility</p:attrName>
                                        </p:attrNameLst>
                                      </p:cBhvr>
                                      <p:to>
                                        <p:strVal val="visible"/>
                                      </p:to>
                                    </p:set>
                                    <p:anim calcmode="lin" valueType="num">
                                      <p:cBhvr additive="base">
                                        <p:cTn id="38" dur="500"/>
                                        <p:tgtEl>
                                          <p:spTgt spid="65"/>
                                        </p:tgtEl>
                                        <p:attrNameLst>
                                          <p:attrName>ppt_x</p:attrName>
                                        </p:attrNameLst>
                                      </p:cBhvr>
                                      <p:tavLst>
                                        <p:tav tm="0">
                                          <p:val>
                                            <p:strVal val="#ppt_x+#ppt_w*1.125000"/>
                                          </p:val>
                                        </p:tav>
                                        <p:tav tm="100000">
                                          <p:val>
                                            <p:strVal val="#ppt_x"/>
                                          </p:val>
                                        </p:tav>
                                      </p:tavLst>
                                    </p:anim>
                                    <p:animEffect transition="in" filter="wipe(left)">
                                      <p:cBhvr>
                                        <p:cTn id="39" dur="500"/>
                                        <p:tgtEl>
                                          <p:spTgt spid="65"/>
                                        </p:tgtEl>
                                      </p:cBhvr>
                                    </p:animEffect>
                                  </p:childTnLst>
                                </p:cTn>
                              </p:par>
                              <p:par>
                                <p:cTn id="40" presetID="12" presetClass="entr" presetSubtype="8" fill="hold" nodeType="withEffect">
                                  <p:stCondLst>
                                    <p:cond delay="0"/>
                                  </p:stCondLst>
                                  <p:childTnLst>
                                    <p:set>
                                      <p:cBhvr>
                                        <p:cTn id="41" dur="1" fill="hold">
                                          <p:stCondLst>
                                            <p:cond delay="0"/>
                                          </p:stCondLst>
                                        </p:cTn>
                                        <p:tgtEl>
                                          <p:spTgt spid="66"/>
                                        </p:tgtEl>
                                        <p:attrNameLst>
                                          <p:attrName>style.visibility</p:attrName>
                                        </p:attrNameLst>
                                      </p:cBhvr>
                                      <p:to>
                                        <p:strVal val="visible"/>
                                      </p:to>
                                    </p:set>
                                    <p:anim calcmode="lin" valueType="num">
                                      <p:cBhvr additive="base">
                                        <p:cTn id="42" dur="500"/>
                                        <p:tgtEl>
                                          <p:spTgt spid="66"/>
                                        </p:tgtEl>
                                        <p:attrNameLst>
                                          <p:attrName>ppt_x</p:attrName>
                                        </p:attrNameLst>
                                      </p:cBhvr>
                                      <p:tavLst>
                                        <p:tav tm="0">
                                          <p:val>
                                            <p:strVal val="#ppt_x-#ppt_w*1.125000"/>
                                          </p:val>
                                        </p:tav>
                                        <p:tav tm="100000">
                                          <p:val>
                                            <p:strVal val="#ppt_x"/>
                                          </p:val>
                                        </p:tav>
                                      </p:tavLst>
                                    </p:anim>
                                    <p:animEffect transition="in" filter="wipe(right)">
                                      <p:cBhvr>
                                        <p:cTn id="43" dur="500"/>
                                        <p:tgtEl>
                                          <p:spTgt spid="66"/>
                                        </p:tgtEl>
                                      </p:cBhvr>
                                    </p:animEffect>
                                  </p:childTnLst>
                                </p:cTn>
                              </p:par>
                            </p:childTnLst>
                          </p:cTn>
                        </p:par>
                        <p:par>
                          <p:cTn id="44" fill="hold">
                            <p:stCondLst>
                              <p:cond delay="2500"/>
                            </p:stCondLst>
                            <p:childTnLst>
                              <p:par>
                                <p:cTn id="45" presetID="12" presetClass="entr" presetSubtype="2" fill="hold" nodeType="afterEffect">
                                  <p:stCondLst>
                                    <p:cond delay="0"/>
                                  </p:stCondLst>
                                  <p:childTnLst>
                                    <p:set>
                                      <p:cBhvr>
                                        <p:cTn id="46" dur="1" fill="hold">
                                          <p:stCondLst>
                                            <p:cond delay="0"/>
                                          </p:stCondLst>
                                        </p:cTn>
                                        <p:tgtEl>
                                          <p:spTgt spid="72"/>
                                        </p:tgtEl>
                                        <p:attrNameLst>
                                          <p:attrName>style.visibility</p:attrName>
                                        </p:attrNameLst>
                                      </p:cBhvr>
                                      <p:to>
                                        <p:strVal val="visible"/>
                                      </p:to>
                                    </p:set>
                                    <p:anim calcmode="lin" valueType="num">
                                      <p:cBhvr additive="base">
                                        <p:cTn id="47" dur="500"/>
                                        <p:tgtEl>
                                          <p:spTgt spid="72"/>
                                        </p:tgtEl>
                                        <p:attrNameLst>
                                          <p:attrName>ppt_x</p:attrName>
                                        </p:attrNameLst>
                                      </p:cBhvr>
                                      <p:tavLst>
                                        <p:tav tm="0">
                                          <p:val>
                                            <p:strVal val="#ppt_x+#ppt_w*1.125000"/>
                                          </p:val>
                                        </p:tav>
                                        <p:tav tm="100000">
                                          <p:val>
                                            <p:strVal val="#ppt_x"/>
                                          </p:val>
                                        </p:tav>
                                      </p:tavLst>
                                    </p:anim>
                                    <p:animEffect transition="in" filter="wipe(left)">
                                      <p:cBhvr>
                                        <p:cTn id="48" dur="500"/>
                                        <p:tgtEl>
                                          <p:spTgt spid="72"/>
                                        </p:tgtEl>
                                      </p:cBhvr>
                                    </p:animEffect>
                                  </p:childTnLst>
                                </p:cTn>
                              </p:par>
                              <p:par>
                                <p:cTn id="49" presetID="12" presetClass="entr" presetSubtype="8" fill="hold" nodeType="withEffect">
                                  <p:stCondLst>
                                    <p:cond delay="0"/>
                                  </p:stCondLst>
                                  <p:childTnLst>
                                    <p:set>
                                      <p:cBhvr>
                                        <p:cTn id="50" dur="1" fill="hold">
                                          <p:stCondLst>
                                            <p:cond delay="0"/>
                                          </p:stCondLst>
                                        </p:cTn>
                                        <p:tgtEl>
                                          <p:spTgt spid="73"/>
                                        </p:tgtEl>
                                        <p:attrNameLst>
                                          <p:attrName>style.visibility</p:attrName>
                                        </p:attrNameLst>
                                      </p:cBhvr>
                                      <p:to>
                                        <p:strVal val="visible"/>
                                      </p:to>
                                    </p:set>
                                    <p:anim calcmode="lin" valueType="num">
                                      <p:cBhvr additive="base">
                                        <p:cTn id="51" dur="500"/>
                                        <p:tgtEl>
                                          <p:spTgt spid="73"/>
                                        </p:tgtEl>
                                        <p:attrNameLst>
                                          <p:attrName>ppt_x</p:attrName>
                                        </p:attrNameLst>
                                      </p:cBhvr>
                                      <p:tavLst>
                                        <p:tav tm="0">
                                          <p:val>
                                            <p:strVal val="#ppt_x-#ppt_w*1.125000"/>
                                          </p:val>
                                        </p:tav>
                                        <p:tav tm="100000">
                                          <p:val>
                                            <p:strVal val="#ppt_x"/>
                                          </p:val>
                                        </p:tav>
                                      </p:tavLst>
                                    </p:anim>
                                    <p:animEffect transition="in" filter="wipe(right)">
                                      <p:cBhvr>
                                        <p:cTn id="52" dur="500"/>
                                        <p:tgtEl>
                                          <p:spTgt spid="73"/>
                                        </p:tgtEl>
                                      </p:cBhvr>
                                    </p:animEffect>
                                  </p:childTnLst>
                                </p:cTn>
                              </p:par>
                            </p:childTnLst>
                          </p:cTn>
                        </p:par>
                        <p:par>
                          <p:cTn id="53" fill="hold">
                            <p:stCondLst>
                              <p:cond delay="3000"/>
                            </p:stCondLst>
                            <p:childTnLst>
                              <p:par>
                                <p:cTn id="54" presetID="12" presetClass="entr" presetSubtype="2" fill="hold" nodeType="afterEffect">
                                  <p:stCondLst>
                                    <p:cond delay="0"/>
                                  </p:stCondLst>
                                  <p:childTnLst>
                                    <p:set>
                                      <p:cBhvr>
                                        <p:cTn id="55" dur="1" fill="hold">
                                          <p:stCondLst>
                                            <p:cond delay="0"/>
                                          </p:stCondLst>
                                        </p:cTn>
                                        <p:tgtEl>
                                          <p:spTgt spid="79"/>
                                        </p:tgtEl>
                                        <p:attrNameLst>
                                          <p:attrName>style.visibility</p:attrName>
                                        </p:attrNameLst>
                                      </p:cBhvr>
                                      <p:to>
                                        <p:strVal val="visible"/>
                                      </p:to>
                                    </p:set>
                                    <p:anim calcmode="lin" valueType="num">
                                      <p:cBhvr additive="base">
                                        <p:cTn id="56" dur="500"/>
                                        <p:tgtEl>
                                          <p:spTgt spid="79"/>
                                        </p:tgtEl>
                                        <p:attrNameLst>
                                          <p:attrName>ppt_x</p:attrName>
                                        </p:attrNameLst>
                                      </p:cBhvr>
                                      <p:tavLst>
                                        <p:tav tm="0">
                                          <p:val>
                                            <p:strVal val="#ppt_x+#ppt_w*1.125000"/>
                                          </p:val>
                                        </p:tav>
                                        <p:tav tm="100000">
                                          <p:val>
                                            <p:strVal val="#ppt_x"/>
                                          </p:val>
                                        </p:tav>
                                      </p:tavLst>
                                    </p:anim>
                                    <p:animEffect transition="in" filter="wipe(left)">
                                      <p:cBhvr>
                                        <p:cTn id="57" dur="500"/>
                                        <p:tgtEl>
                                          <p:spTgt spid="79"/>
                                        </p:tgtEl>
                                      </p:cBhvr>
                                    </p:animEffect>
                                  </p:childTnLst>
                                </p:cTn>
                              </p:par>
                              <p:par>
                                <p:cTn id="58" presetID="12" presetClass="entr" presetSubtype="8" fill="hold" nodeType="withEffect">
                                  <p:stCondLst>
                                    <p:cond delay="0"/>
                                  </p:stCondLst>
                                  <p:childTnLst>
                                    <p:set>
                                      <p:cBhvr>
                                        <p:cTn id="59" dur="1" fill="hold">
                                          <p:stCondLst>
                                            <p:cond delay="0"/>
                                          </p:stCondLst>
                                        </p:cTn>
                                        <p:tgtEl>
                                          <p:spTgt spid="80"/>
                                        </p:tgtEl>
                                        <p:attrNameLst>
                                          <p:attrName>style.visibility</p:attrName>
                                        </p:attrNameLst>
                                      </p:cBhvr>
                                      <p:to>
                                        <p:strVal val="visible"/>
                                      </p:to>
                                    </p:set>
                                    <p:anim calcmode="lin" valueType="num">
                                      <p:cBhvr additive="base">
                                        <p:cTn id="60" dur="500"/>
                                        <p:tgtEl>
                                          <p:spTgt spid="80"/>
                                        </p:tgtEl>
                                        <p:attrNameLst>
                                          <p:attrName>ppt_x</p:attrName>
                                        </p:attrNameLst>
                                      </p:cBhvr>
                                      <p:tavLst>
                                        <p:tav tm="0">
                                          <p:val>
                                            <p:strVal val="#ppt_x-#ppt_w*1.125000"/>
                                          </p:val>
                                        </p:tav>
                                        <p:tav tm="100000">
                                          <p:val>
                                            <p:strVal val="#ppt_x"/>
                                          </p:val>
                                        </p:tav>
                                      </p:tavLst>
                                    </p:anim>
                                    <p:animEffect transition="in" filter="wipe(right)">
                                      <p:cBhvr>
                                        <p:cTn id="6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p:cNvSpPr/>
          <p:nvPr/>
        </p:nvSpPr>
        <p:spPr>
          <a:xfrm>
            <a:off x="2805205" y="4984843"/>
            <a:ext cx="7866807" cy="104629"/>
          </a:xfrm>
          <a:prstGeom prst="roundRect">
            <a:avLst>
              <a:gd name="adj" fmla="val 50000"/>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5" name="Group 4"/>
          <p:cNvGrpSpPr/>
          <p:nvPr/>
        </p:nvGrpSpPr>
        <p:grpSpPr>
          <a:xfrm>
            <a:off x="5537705" y="2042293"/>
            <a:ext cx="1046293" cy="1046293"/>
            <a:chOff x="5250518" y="1936502"/>
            <a:chExt cx="992095" cy="992095"/>
          </a:xfrm>
        </p:grpSpPr>
        <p:sp>
          <p:nvSpPr>
            <p:cNvPr id="13" name="Oval Callout 12"/>
            <p:cNvSpPr/>
            <p:nvPr/>
          </p:nvSpPr>
          <p:spPr>
            <a:xfrm>
              <a:off x="5250518" y="1936502"/>
              <a:ext cx="992095" cy="992095"/>
            </a:xfrm>
            <a:prstGeom prst="wedgeEllipseCallout">
              <a:avLst>
                <a:gd name="adj1" fmla="val 293"/>
                <a:gd name="adj2" fmla="val 70246"/>
              </a:avLst>
            </a:prstGeom>
            <a:solidFill>
              <a:schemeClr val="accent3"/>
            </a:solidFill>
            <a:ln w="381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a:xfrm>
              <a:off x="5398726" y="2172826"/>
              <a:ext cx="699489" cy="333725"/>
            </a:xfrm>
            <a:prstGeom prst="rect">
              <a:avLst/>
            </a:prstGeom>
            <a:noFill/>
          </p:spPr>
          <p:txBody>
            <a:bodyPr wrap="none" rtlCol="0">
              <a:spAutoFit/>
            </a:bodyPr>
            <a:lstStyle/>
            <a:p>
              <a:pPr algn="ctr"/>
              <a:r>
                <a:rPr lang="vi-VN" sz="1687" b="1" dirty="0">
                  <a:solidFill>
                    <a:schemeClr val="bg1"/>
                  </a:solidFill>
                  <a:latin typeface="Arial" panose="020B0604020202020204" pitchFamily="34" charset="0"/>
                  <a:ea typeface="微软雅黑" panose="020B0503020204020204" pitchFamily="34" charset="-122"/>
                  <a:sym typeface="Arial" panose="020B0604020202020204" pitchFamily="34" charset="0"/>
                </a:rPr>
                <a:t>100%</a:t>
              </a:r>
              <a:endParaRPr lang="en-US" sz="1687"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Group 3"/>
          <p:cNvGrpSpPr/>
          <p:nvPr/>
        </p:nvGrpSpPr>
        <p:grpSpPr>
          <a:xfrm>
            <a:off x="3072644" y="2281638"/>
            <a:ext cx="1046293" cy="1046293"/>
            <a:chOff x="2913147" y="2163449"/>
            <a:chExt cx="992095" cy="992095"/>
          </a:xfrm>
        </p:grpSpPr>
        <p:sp>
          <p:nvSpPr>
            <p:cNvPr id="14" name="Oval Callout 13"/>
            <p:cNvSpPr/>
            <p:nvPr/>
          </p:nvSpPr>
          <p:spPr>
            <a:xfrm>
              <a:off x="2913147" y="2163449"/>
              <a:ext cx="992095" cy="992095"/>
            </a:xfrm>
            <a:prstGeom prst="wedgeEllipseCallout">
              <a:avLst>
                <a:gd name="adj1" fmla="val 293"/>
                <a:gd name="adj2" fmla="val 70246"/>
              </a:avLst>
            </a:prstGeom>
            <a:solidFill>
              <a:schemeClr val="accent1"/>
            </a:solid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TextBox 16"/>
            <p:cNvSpPr txBox="1"/>
            <p:nvPr/>
          </p:nvSpPr>
          <p:spPr>
            <a:xfrm>
              <a:off x="3136923" y="2432549"/>
              <a:ext cx="585492" cy="333725"/>
            </a:xfrm>
            <a:prstGeom prst="rect">
              <a:avLst/>
            </a:prstGeom>
            <a:noFill/>
          </p:spPr>
          <p:txBody>
            <a:bodyPr wrap="none" rtlCol="0">
              <a:spAutoFit/>
            </a:bodyPr>
            <a:lstStyle/>
            <a:p>
              <a:pPr algn="ctr"/>
              <a:r>
                <a:rPr lang="vi-VN" sz="1687" b="1" dirty="0">
                  <a:solidFill>
                    <a:schemeClr val="bg1"/>
                  </a:solidFill>
                  <a:latin typeface="Arial" panose="020B0604020202020204" pitchFamily="34" charset="0"/>
                  <a:ea typeface="微软雅黑" panose="020B0503020204020204" pitchFamily="34" charset="-122"/>
                  <a:sym typeface="Arial" panose="020B0604020202020204" pitchFamily="34" charset="0"/>
                </a:rPr>
                <a:t>50%</a:t>
              </a:r>
              <a:endParaRPr lang="en-US" sz="1687"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9" name="Group 18"/>
          <p:cNvGrpSpPr/>
          <p:nvPr/>
        </p:nvGrpSpPr>
        <p:grpSpPr>
          <a:xfrm>
            <a:off x="3192547" y="3701800"/>
            <a:ext cx="1059213" cy="1182556"/>
            <a:chOff x="2073705" y="4516443"/>
            <a:chExt cx="795955" cy="888642"/>
          </a:xfrm>
        </p:grpSpPr>
        <p:sp>
          <p:nvSpPr>
            <p:cNvPr id="20" name="Isosceles Triangle 19"/>
            <p:cNvSpPr/>
            <p:nvPr/>
          </p:nvSpPr>
          <p:spPr>
            <a:xfrm>
              <a:off x="2402116" y="4516443"/>
              <a:ext cx="467544" cy="888642"/>
            </a:xfrm>
            <a:prstGeom prst="triangle">
              <a:avLst>
                <a:gd name="adj" fmla="val 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Isosceles Triangle 20"/>
            <p:cNvSpPr/>
            <p:nvPr/>
          </p:nvSpPr>
          <p:spPr>
            <a:xfrm>
              <a:off x="2073705" y="4516443"/>
              <a:ext cx="656822" cy="888642"/>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 name="Group 6"/>
          <p:cNvGrpSpPr/>
          <p:nvPr/>
        </p:nvGrpSpPr>
        <p:grpSpPr>
          <a:xfrm>
            <a:off x="4216986" y="1933572"/>
            <a:ext cx="1140709" cy="2950785"/>
            <a:chOff x="3998213" y="1833413"/>
            <a:chExt cx="1081620" cy="2797935"/>
          </a:xfrm>
        </p:grpSpPr>
        <p:sp>
          <p:nvSpPr>
            <p:cNvPr id="23" name="Isosceles Triangle 22"/>
            <p:cNvSpPr/>
            <p:nvPr/>
          </p:nvSpPr>
          <p:spPr>
            <a:xfrm>
              <a:off x="4444489" y="1833413"/>
              <a:ext cx="635344" cy="2797935"/>
            </a:xfrm>
            <a:prstGeom prst="triangle">
              <a:avLst>
                <a:gd name="adj" fmla="val 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4" name="Isosceles Triangle 23"/>
            <p:cNvSpPr/>
            <p:nvPr/>
          </p:nvSpPr>
          <p:spPr>
            <a:xfrm>
              <a:off x="3998213" y="1833413"/>
              <a:ext cx="892553" cy="279793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Group 7"/>
          <p:cNvGrpSpPr/>
          <p:nvPr/>
        </p:nvGrpSpPr>
        <p:grpSpPr>
          <a:xfrm>
            <a:off x="5108714" y="3453902"/>
            <a:ext cx="2307652" cy="1430455"/>
            <a:chOff x="4843749" y="3274990"/>
            <a:chExt cx="2188116" cy="1356358"/>
          </a:xfrm>
        </p:grpSpPr>
        <p:sp>
          <p:nvSpPr>
            <p:cNvPr id="26" name="Isosceles Triangle 25"/>
            <p:cNvSpPr/>
            <p:nvPr/>
          </p:nvSpPr>
          <p:spPr>
            <a:xfrm>
              <a:off x="5746566" y="3274990"/>
              <a:ext cx="1285299" cy="1356358"/>
            </a:xfrm>
            <a:prstGeom prst="triangle">
              <a:avLst>
                <a:gd name="adj" fmla="val 0"/>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Isosceles Triangle 26"/>
            <p:cNvSpPr/>
            <p:nvPr/>
          </p:nvSpPr>
          <p:spPr>
            <a:xfrm>
              <a:off x="4843749" y="3274990"/>
              <a:ext cx="1805633" cy="1356358"/>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Group 8"/>
          <p:cNvGrpSpPr/>
          <p:nvPr/>
        </p:nvGrpSpPr>
        <p:grpSpPr>
          <a:xfrm>
            <a:off x="7012989" y="2648576"/>
            <a:ext cx="1530720" cy="2235781"/>
            <a:chOff x="6649382" y="2511380"/>
            <a:chExt cx="1451429" cy="2119968"/>
          </a:xfrm>
        </p:grpSpPr>
        <p:sp>
          <p:nvSpPr>
            <p:cNvPr id="29" name="Isosceles Triangle 28"/>
            <p:cNvSpPr/>
            <p:nvPr/>
          </p:nvSpPr>
          <p:spPr>
            <a:xfrm>
              <a:off x="7248242" y="2511380"/>
              <a:ext cx="852569" cy="2119968"/>
            </a:xfrm>
            <a:prstGeom prst="triangle">
              <a:avLst>
                <a:gd name="adj" fmla="val 0"/>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Isosceles Triangle 29"/>
            <p:cNvSpPr/>
            <p:nvPr/>
          </p:nvSpPr>
          <p:spPr>
            <a:xfrm>
              <a:off x="6649382" y="2511380"/>
              <a:ext cx="1197719" cy="2119968"/>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 name="Group 10"/>
          <p:cNvGrpSpPr/>
          <p:nvPr/>
        </p:nvGrpSpPr>
        <p:grpSpPr>
          <a:xfrm>
            <a:off x="8126748" y="4111786"/>
            <a:ext cx="2223425" cy="772570"/>
            <a:chOff x="7705449" y="3898796"/>
            <a:chExt cx="2108252" cy="732551"/>
          </a:xfrm>
        </p:grpSpPr>
        <p:sp>
          <p:nvSpPr>
            <p:cNvPr id="32" name="Isosceles Triangle 31"/>
            <p:cNvSpPr/>
            <p:nvPr/>
          </p:nvSpPr>
          <p:spPr>
            <a:xfrm>
              <a:off x="8575314" y="3898796"/>
              <a:ext cx="1238387" cy="732551"/>
            </a:xfrm>
            <a:prstGeom prst="triangle">
              <a:avLst>
                <a:gd name="adj" fmla="val 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3" name="Isosceles Triangle 32"/>
            <p:cNvSpPr/>
            <p:nvPr/>
          </p:nvSpPr>
          <p:spPr>
            <a:xfrm>
              <a:off x="7705449" y="3898796"/>
              <a:ext cx="1739729" cy="73255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8504336" y="2684770"/>
            <a:ext cx="1046293" cy="1046293"/>
            <a:chOff x="8063478" y="2545699"/>
            <a:chExt cx="992095" cy="992095"/>
          </a:xfrm>
        </p:grpSpPr>
        <p:sp>
          <p:nvSpPr>
            <p:cNvPr id="34" name="Oval Callout 33"/>
            <p:cNvSpPr/>
            <p:nvPr/>
          </p:nvSpPr>
          <p:spPr>
            <a:xfrm>
              <a:off x="8063478" y="2545699"/>
              <a:ext cx="992095" cy="992095"/>
            </a:xfrm>
            <a:prstGeom prst="wedgeEllipseCallout">
              <a:avLst>
                <a:gd name="adj1" fmla="val 293"/>
                <a:gd name="adj2" fmla="val 70246"/>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34"/>
            <p:cNvSpPr txBox="1"/>
            <p:nvPr/>
          </p:nvSpPr>
          <p:spPr>
            <a:xfrm>
              <a:off x="8209781" y="2774700"/>
              <a:ext cx="699489" cy="333725"/>
            </a:xfrm>
            <a:prstGeom prst="rect">
              <a:avLst/>
            </a:prstGeom>
            <a:noFill/>
          </p:spPr>
          <p:txBody>
            <a:bodyPr wrap="none" rtlCol="0">
              <a:spAutoFit/>
            </a:bodyPr>
            <a:lstStyle/>
            <a:p>
              <a:pPr algn="ctr"/>
              <a:r>
                <a:rPr lang="vi-VN" sz="1687" b="1" dirty="0">
                  <a:solidFill>
                    <a:schemeClr val="bg1"/>
                  </a:solidFill>
                  <a:latin typeface="Arial" panose="020B0604020202020204" pitchFamily="34" charset="0"/>
                  <a:ea typeface="微软雅黑" panose="020B0503020204020204" pitchFamily="34" charset="-122"/>
                  <a:sym typeface="Arial" panose="020B0604020202020204" pitchFamily="34" charset="0"/>
                </a:rPr>
                <a:t>100%</a:t>
              </a:r>
              <a:endParaRPr lang="en-US" sz="1687"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TextBox 37"/>
          <p:cNvSpPr txBox="1"/>
          <p:nvPr/>
        </p:nvSpPr>
        <p:spPr>
          <a:xfrm>
            <a:off x="884344" y="5350335"/>
            <a:ext cx="11090063" cy="1009122"/>
          </a:xfrm>
          <a:prstGeom prst="rect">
            <a:avLst/>
          </a:prstGeom>
          <a:noFill/>
        </p:spPr>
        <p:txBody>
          <a:bodyPr wrap="square" rtlCol="0">
            <a:spAutoFit/>
          </a:bodyPr>
          <a:lstStyle/>
          <a:p>
            <a:pPr algn="ctr">
              <a:lnSpc>
                <a:spcPct val="120000"/>
              </a:lnSpc>
            </a:pPr>
            <a:r>
              <a:rPr lang="zh-CN" altLang="en-US"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椭圆 27"/>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椭圆 30"/>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74008468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anim calcmode="lin" valueType="num">
                                      <p:cBhvr>
                                        <p:cTn id="12" dur="500" fill="hold"/>
                                        <p:tgtEl>
                                          <p:spTgt spid="4"/>
                                        </p:tgtEl>
                                        <p:attrNameLst>
                                          <p:attrName>ppt_x</p:attrName>
                                        </p:attrNameLst>
                                      </p:cBhvr>
                                      <p:tavLst>
                                        <p:tav tm="0">
                                          <p:val>
                                            <p:strVal val="#ppt_x"/>
                                          </p:val>
                                        </p:tav>
                                        <p:tav tm="100000">
                                          <p:val>
                                            <p:strVal val="#ppt_x"/>
                                          </p:val>
                                        </p:tav>
                                      </p:tavLst>
                                    </p:anim>
                                    <p:anim calcmode="lin" valueType="num">
                                      <p:cBhvr>
                                        <p:cTn id="13" dur="5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down)">
                                      <p:cBhvr>
                                        <p:cTn id="21" dur="500"/>
                                        <p:tgtEl>
                                          <p:spTgt spid="8"/>
                                        </p:tgtEl>
                                      </p:cBhvr>
                                    </p:animEffect>
                                  </p:childTnLst>
                                </p:cTn>
                              </p:par>
                            </p:childTnLst>
                          </p:cTn>
                        </p:par>
                        <p:par>
                          <p:cTn id="22" fill="hold">
                            <p:stCondLst>
                              <p:cond delay="2000"/>
                            </p:stCondLst>
                            <p:childTnLst>
                              <p:par>
                                <p:cTn id="23" presetID="47"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anim calcmode="lin" valueType="num">
                                      <p:cBhvr>
                                        <p:cTn id="26" dur="500" fill="hold"/>
                                        <p:tgtEl>
                                          <p:spTgt spid="5"/>
                                        </p:tgtEl>
                                        <p:attrNameLst>
                                          <p:attrName>ppt_x</p:attrName>
                                        </p:attrNameLst>
                                      </p:cBhvr>
                                      <p:tavLst>
                                        <p:tav tm="0">
                                          <p:val>
                                            <p:strVal val="#ppt_x"/>
                                          </p:val>
                                        </p:tav>
                                        <p:tav tm="100000">
                                          <p:val>
                                            <p:strVal val="#ppt_x"/>
                                          </p:val>
                                        </p:tav>
                                      </p:tavLst>
                                    </p:anim>
                                    <p:anim calcmode="lin" valueType="num">
                                      <p:cBhvr>
                                        <p:cTn id="27" dur="50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2500"/>
                            </p:stCondLst>
                            <p:childTnLst>
                              <p:par>
                                <p:cTn id="29" presetID="22" presetClass="entr" presetSubtype="4"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down)">
                                      <p:cBhvr>
                                        <p:cTn id="31" dur="500"/>
                                        <p:tgtEl>
                                          <p:spTgt spid="9"/>
                                        </p:tgtEl>
                                      </p:cBhvr>
                                    </p:animEffect>
                                  </p:childTnLst>
                                </p:cTn>
                              </p:par>
                            </p:childTnLst>
                          </p:cTn>
                        </p:par>
                        <p:par>
                          <p:cTn id="32" fill="hold">
                            <p:stCondLst>
                              <p:cond delay="3000"/>
                            </p:stCondLst>
                            <p:childTnLst>
                              <p:par>
                                <p:cTn id="33" presetID="22" presetClass="entr" presetSubtype="4"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down)">
                                      <p:cBhvr>
                                        <p:cTn id="35" dur="500"/>
                                        <p:tgtEl>
                                          <p:spTgt spid="11"/>
                                        </p:tgtEl>
                                      </p:cBhvr>
                                    </p:animEffect>
                                  </p:childTnLst>
                                </p:cTn>
                              </p:par>
                            </p:childTnLst>
                          </p:cTn>
                        </p:par>
                        <p:par>
                          <p:cTn id="36" fill="hold">
                            <p:stCondLst>
                              <p:cond delay="3500"/>
                            </p:stCondLst>
                            <p:childTnLst>
                              <p:par>
                                <p:cTn id="37" presetID="47" presetClass="entr" presetSubtype="0" fill="hold" nodeType="after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anim calcmode="lin" valueType="num">
                                      <p:cBhvr>
                                        <p:cTn id="40" dur="500" fill="hold"/>
                                        <p:tgtEl>
                                          <p:spTgt spid="6"/>
                                        </p:tgtEl>
                                        <p:attrNameLst>
                                          <p:attrName>ppt_x</p:attrName>
                                        </p:attrNameLst>
                                      </p:cBhvr>
                                      <p:tavLst>
                                        <p:tav tm="0">
                                          <p:val>
                                            <p:strVal val="#ppt_x"/>
                                          </p:val>
                                        </p:tav>
                                        <p:tav tm="100000">
                                          <p:val>
                                            <p:strVal val="#ppt_x"/>
                                          </p:val>
                                        </p:tav>
                                      </p:tavLst>
                                    </p:anim>
                                    <p:anim calcmode="lin" valueType="num">
                                      <p:cBhvr>
                                        <p:cTn id="41" dur="500" fill="hold"/>
                                        <p:tgtEl>
                                          <p:spTgt spid="6"/>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1" presetClass="entr" presetSubtype="0" fill="hold" grpId="0" nodeType="after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childTnLst>
                          </p:cTn>
                        </p:par>
                        <p:par>
                          <p:cTn id="45" fill="hold">
                            <p:stCondLst>
                              <p:cond delay="4000"/>
                            </p:stCondLst>
                            <p:childTnLst>
                              <p:par>
                                <p:cTn id="46" presetID="16" presetClass="entr" presetSubtype="21" fill="hold" grpId="0" nodeType="afterEffect">
                                  <p:stCondLst>
                                    <p:cond delay="0"/>
                                  </p:stCondLst>
                                  <p:childTnLst>
                                    <p:set>
                                      <p:cBhvr>
                                        <p:cTn id="47" dur="1" fill="hold">
                                          <p:stCondLst>
                                            <p:cond delay="0"/>
                                          </p:stCondLst>
                                        </p:cTn>
                                        <p:tgtEl>
                                          <p:spTgt spid="38"/>
                                        </p:tgtEl>
                                        <p:attrNameLst>
                                          <p:attrName>style.visibility</p:attrName>
                                        </p:attrNameLst>
                                      </p:cBhvr>
                                      <p:to>
                                        <p:strVal val="visible"/>
                                      </p:to>
                                    </p:set>
                                    <p:animEffect transition="in" filter="barn(inVertical)">
                                      <p:cBhvr>
                                        <p:cTn id="4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a:solidFill>
                  <a:schemeClr val="bg1"/>
                </a:solidFill>
                <a:latin typeface="Agency FB" panose="020B0503020202020204" pitchFamily="34" charset="0"/>
                <a:ea typeface="+mn-ea"/>
              </a:rPr>
              <a:t>03</a:t>
            </a:r>
            <a:endParaRPr lang="en-US" altLang="zh-CN" sz="11500" spc="1500" dirty="0">
              <a:solidFill>
                <a:schemeClr val="bg1"/>
              </a:solidFill>
              <a:latin typeface="Agency FB" panose="020B0503020202020204" pitchFamily="34" charset="0"/>
              <a:ea typeface="+mn-ea"/>
            </a:endParaRPr>
          </a:p>
        </p:txBody>
      </p:sp>
      <p:sp>
        <p:nvSpPr>
          <p:cNvPr id="11" name="矩形 10"/>
          <p:cNvSpPr/>
          <p:nvPr/>
        </p:nvSpPr>
        <p:spPr>
          <a:xfrm>
            <a:off x="2293505" y="4632065"/>
            <a:ext cx="3321284" cy="553998"/>
          </a:xfrm>
          <a:prstGeom prst="rect">
            <a:avLst/>
          </a:prstGeom>
        </p:spPr>
        <p:txBody>
          <a:bodyPr wrap="square" lIns="0" tIns="0" rIns="0" bIns="0">
            <a:spAutoFit/>
          </a:bodyPr>
          <a:lstStyle/>
          <a:p>
            <a:r>
              <a:rPr lang="zh-CN" altLang="en-US" sz="3600">
                <a:solidFill>
                  <a:schemeClr val="bg1"/>
                </a:solidFill>
                <a:latin typeface="Arial" panose="020B0604020202020204" pitchFamily="34" charset="0"/>
                <a:ea typeface="微软雅黑" panose="020B0503020204020204" pitchFamily="34" charset="-122"/>
                <a:sym typeface="Arial" panose="020B0604020202020204" pitchFamily="34" charset="0"/>
              </a:rPr>
              <a:t>请替换标题文字</a:t>
            </a:r>
          </a:p>
        </p:txBody>
      </p:sp>
      <p:sp>
        <p:nvSpPr>
          <p:cNvPr id="12" name="文本框 11"/>
          <p:cNvSpPr txBox="1"/>
          <p:nvPr/>
        </p:nvSpPr>
        <p:spPr>
          <a:xfrm>
            <a:off x="2293505" y="5355017"/>
            <a:ext cx="4905460" cy="553998"/>
          </a:xfrm>
          <a:prstGeom prst="rect">
            <a:avLst/>
          </a:prstGeom>
          <a:noFill/>
        </p:spPr>
        <p:txBody>
          <a:bodyPr wrap="square" lIns="0" tIns="0" rIns="0" bIns="0" rtlCol="0">
            <a:spAutoFit/>
          </a:bodyPr>
          <a:lstStyle/>
          <a:p>
            <a:pPr algn="just">
              <a:lnSpc>
                <a:spcPct val="150000"/>
              </a:lnSpc>
            </a:pPr>
            <a:r>
              <a:rPr lang="zh-CN" alt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年度工作概述，修改文字内容，也可以直接复制你的内容到此。年度工作概述，修改文字内容，也可以直接复制你的内容到此。</a:t>
            </a:r>
          </a:p>
        </p:txBody>
      </p:sp>
    </p:spTree>
    <p:extLst>
      <p:ext uri="{BB962C8B-B14F-4D97-AF65-F5344CB8AC3E}">
        <p14:creationId xmlns:p14="http://schemas.microsoft.com/office/powerpoint/2010/main" val="7485566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p:tgtEl>
                                          <p:spTgt spid="19"/>
                                        </p:tgtEl>
                                        <p:attrNameLst>
                                          <p:attrName>ppt_y</p:attrName>
                                        </p:attrNameLst>
                                      </p:cBhvr>
                                      <p:tavLst>
                                        <p:tav tm="0">
                                          <p:val>
                                            <p:strVal val="#ppt_y+#ppt_h*1.125000"/>
                                          </p:val>
                                        </p:tav>
                                        <p:tav tm="100000">
                                          <p:val>
                                            <p:strVal val="#ppt_y"/>
                                          </p:val>
                                        </p:tav>
                                      </p:tavLst>
                                    </p:anim>
                                    <p:animEffect transition="in" filter="wipe(up)">
                                      <p:cBhvr>
                                        <p:cTn id="8" dur="750"/>
                                        <p:tgtEl>
                                          <p:spTgt spid="19"/>
                                        </p:tgtEl>
                                      </p:cBhvr>
                                    </p:animEffect>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strVal val="4*#ppt_w"/>
                                          </p:val>
                                        </p:tav>
                                        <p:tav tm="100000">
                                          <p:val>
                                            <p:strVal val="#ppt_w"/>
                                          </p:val>
                                        </p:tav>
                                      </p:tavLst>
                                    </p:anim>
                                    <p:anim calcmode="lin" valueType="num">
                                      <p:cBhvr>
                                        <p:cTn id="14" dur="500" fill="hold"/>
                                        <p:tgtEl>
                                          <p:spTgt spid="11"/>
                                        </p:tgtEl>
                                        <p:attrNameLst>
                                          <p:attrName>ppt_h</p:attrName>
                                        </p:attrNameLst>
                                      </p:cBhvr>
                                      <p:tavLst>
                                        <p:tav tm="0">
                                          <p:val>
                                            <p:strVal val="4*#ppt_h"/>
                                          </p:val>
                                        </p:tav>
                                        <p:tav tm="100000">
                                          <p:val>
                                            <p:strVal val="#ppt_h"/>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4" name="Group 73"/>
          <p:cNvGrpSpPr/>
          <p:nvPr/>
        </p:nvGrpSpPr>
        <p:grpSpPr>
          <a:xfrm>
            <a:off x="3544976" y="2386710"/>
            <a:ext cx="5888927" cy="751818"/>
            <a:chOff x="2855577" y="2033074"/>
            <a:chExt cx="6485661" cy="828001"/>
          </a:xfrm>
        </p:grpSpPr>
        <p:sp>
          <p:nvSpPr>
            <p:cNvPr id="75" name="Rectangle 74"/>
            <p:cNvSpPr>
              <a:spLocks noChangeArrowheads="1"/>
            </p:cNvSpPr>
            <p:nvPr/>
          </p:nvSpPr>
          <p:spPr bwMode="auto">
            <a:xfrm>
              <a:off x="2855577" y="2038513"/>
              <a:ext cx="5853118" cy="779235"/>
            </a:xfrm>
            <a:prstGeom prst="rect">
              <a:avLst/>
            </a:prstGeom>
            <a:solidFill>
              <a:schemeClr val="bg1">
                <a:lumMod val="95000"/>
              </a:schemeClr>
            </a:solidFill>
            <a:ln w="9525">
              <a:noFill/>
              <a:miter lim="800000"/>
              <a:headEnd/>
              <a:tailEnd/>
            </a:ln>
          </p:spPr>
          <p:txBody>
            <a:bodyPr wrap="square" anchor="ctr"/>
            <a:lstStyle/>
            <a:p>
              <a:pPr>
                <a:lnSpc>
                  <a:spcPct val="120000"/>
                </a:lnSpc>
              </a:pPr>
              <a:endPar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 Box 13"/>
            <p:cNvSpPr txBox="1">
              <a:spLocks noChangeArrowheads="1"/>
            </p:cNvSpPr>
            <p:nvPr/>
          </p:nvSpPr>
          <p:spPr bwMode="auto">
            <a:xfrm>
              <a:off x="4143615" y="2254653"/>
              <a:ext cx="3578887" cy="408734"/>
            </a:xfrm>
            <a:prstGeom prst="rect">
              <a:avLst/>
            </a:prstGeom>
            <a:noFill/>
            <a:ln w="9525" algn="ctr">
              <a:noFill/>
              <a:miter lim="800000"/>
              <a:headEnd/>
              <a:tailEnd/>
            </a:ln>
          </p:spPr>
          <p:txBody>
            <a:bodyPr wrap="square" lIns="0" tIns="0" rIns="0" bIns="0">
              <a:spAutoFit/>
            </a:bodyPr>
            <a:lstStyle/>
            <a:p>
              <a:pPr marL="0" indent="0">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Oval 76"/>
            <p:cNvSpPr/>
            <p:nvPr/>
          </p:nvSpPr>
          <p:spPr>
            <a:xfrm>
              <a:off x="8513238" y="2033074"/>
              <a:ext cx="828000" cy="828001"/>
            </a:xfrm>
            <a:prstGeom prst="ellipse">
              <a:avLst/>
            </a:prstGeom>
            <a:solidFill>
              <a:schemeClr val="bg1">
                <a:lumMod val="95000"/>
              </a:schemeClr>
            </a:solidFill>
            <a:ln w="1143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lnSpc>
                  <a:spcPct val="120000"/>
                </a:lnSpc>
              </a:pPr>
              <a:endParaRPr lang="id-ID"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TextBox 77"/>
            <p:cNvSpPr txBox="1"/>
            <p:nvPr/>
          </p:nvSpPr>
          <p:spPr>
            <a:xfrm flipH="1">
              <a:off x="8628463" y="2172238"/>
              <a:ext cx="602368" cy="213547"/>
            </a:xfrm>
            <a:prstGeom prst="rect">
              <a:avLst/>
            </a:prstGeom>
            <a:noFill/>
          </p:spPr>
          <p:txBody>
            <a:bodyPr wrap="square" lIns="0" tIns="0" rIns="0" bIns="0" rtlCol="0">
              <a:spAutoFit/>
            </a:bodyPr>
            <a:lstStyle/>
            <a:p>
              <a:pPr algn="ctr">
                <a:lnSpc>
                  <a:spcPct val="120000"/>
                </a:lnSpc>
              </a:pPr>
              <a:r>
                <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01</a:t>
              </a:r>
            </a:p>
          </p:txBody>
        </p:sp>
      </p:grpSp>
      <p:grpSp>
        <p:nvGrpSpPr>
          <p:cNvPr id="79" name="Group 78"/>
          <p:cNvGrpSpPr/>
          <p:nvPr/>
        </p:nvGrpSpPr>
        <p:grpSpPr>
          <a:xfrm>
            <a:off x="4001238" y="3046152"/>
            <a:ext cx="4854071" cy="751818"/>
            <a:chOff x="3358070" y="2759339"/>
            <a:chExt cx="5345942" cy="828000"/>
          </a:xfrm>
        </p:grpSpPr>
        <p:sp>
          <p:nvSpPr>
            <p:cNvPr id="80" name="Rectangle 79"/>
            <p:cNvSpPr>
              <a:spLocks noChangeArrowheads="1"/>
            </p:cNvSpPr>
            <p:nvPr/>
          </p:nvSpPr>
          <p:spPr bwMode="auto">
            <a:xfrm>
              <a:off x="3358070" y="2759339"/>
              <a:ext cx="4916431" cy="779234"/>
            </a:xfrm>
            <a:prstGeom prst="rect">
              <a:avLst/>
            </a:prstGeom>
            <a:solidFill>
              <a:schemeClr val="bg1">
                <a:lumMod val="85000"/>
              </a:schemeClr>
            </a:solidFill>
            <a:ln w="9525">
              <a:noFill/>
              <a:miter lim="800000"/>
              <a:headEnd/>
              <a:tailEnd/>
            </a:ln>
          </p:spPr>
          <p:txBody>
            <a:bodyPr wrap="square" anchor="ctr"/>
            <a:lstStyle/>
            <a:p>
              <a:pPr>
                <a:lnSpc>
                  <a:spcPct val="120000"/>
                </a:lnSpc>
              </a:pPr>
              <a:endPar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1" name="Text Box 12"/>
            <p:cNvSpPr txBox="1">
              <a:spLocks noChangeArrowheads="1"/>
            </p:cNvSpPr>
            <p:nvPr/>
          </p:nvSpPr>
          <p:spPr bwMode="auto">
            <a:xfrm>
              <a:off x="4313636" y="2941430"/>
              <a:ext cx="3425802" cy="408733"/>
            </a:xfrm>
            <a:prstGeom prst="rect">
              <a:avLst/>
            </a:prstGeom>
            <a:noFill/>
            <a:ln w="9525" algn="ctr">
              <a:noFill/>
              <a:miter lim="800000"/>
              <a:headEnd/>
              <a:tailEnd/>
            </a:ln>
          </p:spPr>
          <p:txBody>
            <a:bodyPr wrap="square" lIns="0" tIns="0" rIns="0" bIns="0">
              <a:spAutoFit/>
            </a:bodyPr>
            <a:lstStyle/>
            <a:p>
              <a:pPr marL="0" indent="0">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Oval 81"/>
            <p:cNvSpPr/>
            <p:nvPr/>
          </p:nvSpPr>
          <p:spPr>
            <a:xfrm>
              <a:off x="7876012" y="2759339"/>
              <a:ext cx="828000" cy="828000"/>
            </a:xfrm>
            <a:prstGeom prst="ellipse">
              <a:avLst/>
            </a:prstGeom>
            <a:solidFill>
              <a:schemeClr val="bg1">
                <a:lumMod val="95000"/>
              </a:schemeClr>
            </a:solidFill>
            <a:ln w="1143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lnSpc>
                  <a:spcPct val="120000"/>
                </a:lnSpc>
              </a:pPr>
              <a:endParaRPr lang="id-ID"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TextBox 82"/>
            <p:cNvSpPr txBox="1"/>
            <p:nvPr/>
          </p:nvSpPr>
          <p:spPr>
            <a:xfrm flipH="1">
              <a:off x="7991238" y="2930476"/>
              <a:ext cx="602368" cy="213547"/>
            </a:xfrm>
            <a:prstGeom prst="rect">
              <a:avLst/>
            </a:prstGeom>
            <a:noFill/>
          </p:spPr>
          <p:txBody>
            <a:bodyPr wrap="square" lIns="0" tIns="0" rIns="0" bIns="0" rtlCol="0">
              <a:spAutoFit/>
            </a:bodyPr>
            <a:lstStyle/>
            <a:p>
              <a:pPr algn="ctr">
                <a:lnSpc>
                  <a:spcPct val="120000"/>
                </a:lnSpc>
              </a:pPr>
              <a:r>
                <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02</a:t>
              </a:r>
            </a:p>
          </p:txBody>
        </p:sp>
      </p:grpSp>
      <p:grpSp>
        <p:nvGrpSpPr>
          <p:cNvPr id="84" name="Group 83"/>
          <p:cNvGrpSpPr/>
          <p:nvPr/>
        </p:nvGrpSpPr>
        <p:grpSpPr>
          <a:xfrm>
            <a:off x="4520865" y="3740918"/>
            <a:ext cx="4887444" cy="751818"/>
            <a:chOff x="3930355" y="3524505"/>
            <a:chExt cx="5382696" cy="828000"/>
          </a:xfrm>
        </p:grpSpPr>
        <p:sp>
          <p:nvSpPr>
            <p:cNvPr id="85" name="Rectangle 84"/>
            <p:cNvSpPr>
              <a:spLocks noChangeArrowheads="1"/>
            </p:cNvSpPr>
            <p:nvPr/>
          </p:nvSpPr>
          <p:spPr bwMode="auto">
            <a:xfrm>
              <a:off x="3930355" y="3539901"/>
              <a:ext cx="4778340" cy="756667"/>
            </a:xfrm>
            <a:prstGeom prst="rect">
              <a:avLst/>
            </a:prstGeom>
            <a:solidFill>
              <a:schemeClr val="bg1">
                <a:lumMod val="95000"/>
              </a:schemeClr>
            </a:solidFill>
            <a:ln w="9525">
              <a:noFill/>
              <a:miter lim="800000"/>
              <a:headEnd/>
              <a:tailEnd/>
            </a:ln>
          </p:spPr>
          <p:txBody>
            <a:bodyPr wrap="square" anchor="ctr"/>
            <a:lstStyle/>
            <a:p>
              <a:pPr>
                <a:lnSpc>
                  <a:spcPct val="120000"/>
                </a:lnSpc>
              </a:pPr>
              <a:endPar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6" name="Text Box 11"/>
            <p:cNvSpPr txBox="1">
              <a:spLocks noChangeArrowheads="1"/>
            </p:cNvSpPr>
            <p:nvPr/>
          </p:nvSpPr>
          <p:spPr bwMode="auto">
            <a:xfrm>
              <a:off x="4823708" y="3700724"/>
              <a:ext cx="3427529" cy="408733"/>
            </a:xfrm>
            <a:prstGeom prst="rect">
              <a:avLst/>
            </a:prstGeom>
            <a:noFill/>
            <a:ln w="9525" algn="ctr">
              <a:noFill/>
              <a:miter lim="800000"/>
              <a:headEnd/>
              <a:tailEnd/>
            </a:ln>
          </p:spPr>
          <p:txBody>
            <a:bodyPr wrap="square" lIns="0" tIns="0" rIns="0" bIns="0">
              <a:spAutoFit/>
            </a:bodyPr>
            <a:lstStyle/>
            <a:p>
              <a:pPr marL="0" indent="0">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Oval 86"/>
            <p:cNvSpPr/>
            <p:nvPr/>
          </p:nvSpPr>
          <p:spPr>
            <a:xfrm>
              <a:off x="8485051" y="3524505"/>
              <a:ext cx="828000" cy="828000"/>
            </a:xfrm>
            <a:prstGeom prst="ellipse">
              <a:avLst/>
            </a:prstGeom>
            <a:solidFill>
              <a:schemeClr val="bg1">
                <a:lumMod val="95000"/>
              </a:schemeClr>
            </a:solidFill>
            <a:ln w="1143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lnSpc>
                  <a:spcPct val="120000"/>
                </a:lnSpc>
              </a:pPr>
              <a:endParaRPr lang="id-ID"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TextBox 87"/>
            <p:cNvSpPr txBox="1"/>
            <p:nvPr/>
          </p:nvSpPr>
          <p:spPr>
            <a:xfrm flipH="1">
              <a:off x="8600278" y="3679657"/>
              <a:ext cx="602368" cy="213547"/>
            </a:xfrm>
            <a:prstGeom prst="rect">
              <a:avLst/>
            </a:prstGeom>
            <a:noFill/>
          </p:spPr>
          <p:txBody>
            <a:bodyPr wrap="square" lIns="0" tIns="0" rIns="0" bIns="0" rtlCol="0">
              <a:spAutoFit/>
            </a:bodyPr>
            <a:lstStyle/>
            <a:p>
              <a:pPr algn="ctr">
                <a:lnSpc>
                  <a:spcPct val="120000"/>
                </a:lnSpc>
              </a:pPr>
              <a:r>
                <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03</a:t>
              </a:r>
            </a:p>
          </p:txBody>
        </p:sp>
      </p:grpSp>
      <p:grpSp>
        <p:nvGrpSpPr>
          <p:cNvPr id="89" name="Group 88"/>
          <p:cNvGrpSpPr/>
          <p:nvPr/>
        </p:nvGrpSpPr>
        <p:grpSpPr>
          <a:xfrm>
            <a:off x="5177091" y="4415196"/>
            <a:ext cx="4980005" cy="916064"/>
            <a:chOff x="4653076" y="4295241"/>
            <a:chExt cx="5484638" cy="1008890"/>
          </a:xfrm>
        </p:grpSpPr>
        <p:sp>
          <p:nvSpPr>
            <p:cNvPr id="90" name="Rectangle 89"/>
            <p:cNvSpPr>
              <a:spLocks noChangeArrowheads="1"/>
            </p:cNvSpPr>
            <p:nvPr/>
          </p:nvSpPr>
          <p:spPr bwMode="auto">
            <a:xfrm>
              <a:off x="4653076" y="4295241"/>
              <a:ext cx="4927020" cy="1008890"/>
            </a:xfrm>
            <a:prstGeom prst="rect">
              <a:avLst/>
            </a:prstGeom>
            <a:solidFill>
              <a:schemeClr val="bg1">
                <a:lumMod val="85000"/>
              </a:schemeClr>
            </a:solidFill>
            <a:ln w="9525">
              <a:noFill/>
              <a:miter lim="800000"/>
              <a:headEnd/>
              <a:tailEnd/>
            </a:ln>
          </p:spPr>
          <p:txBody>
            <a:bodyPr wrap="square" anchor="ctr"/>
            <a:lstStyle/>
            <a:p>
              <a:pPr>
                <a:lnSpc>
                  <a:spcPct val="120000"/>
                </a:lnSpc>
              </a:pPr>
              <a:endPar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Text Box 10"/>
            <p:cNvSpPr txBox="1">
              <a:spLocks noChangeArrowheads="1"/>
            </p:cNvSpPr>
            <p:nvPr/>
          </p:nvSpPr>
          <p:spPr bwMode="auto">
            <a:xfrm>
              <a:off x="5477639" y="4631013"/>
              <a:ext cx="3404703" cy="408734"/>
            </a:xfrm>
            <a:prstGeom prst="rect">
              <a:avLst/>
            </a:prstGeom>
            <a:noFill/>
            <a:ln w="9525" algn="ctr">
              <a:noFill/>
              <a:miter lim="800000"/>
              <a:headEnd/>
              <a:tailEnd/>
            </a:ln>
          </p:spPr>
          <p:txBody>
            <a:bodyPr wrap="square" lIns="0" tIns="0" rIns="0" bIns="0">
              <a:spAutoFit/>
            </a:bodyPr>
            <a:lstStyle/>
            <a:p>
              <a:pPr marL="0" indent="0">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Oval 91"/>
            <p:cNvSpPr>
              <a:spLocks noChangeAspect="1"/>
            </p:cNvSpPr>
            <p:nvPr/>
          </p:nvSpPr>
          <p:spPr>
            <a:xfrm>
              <a:off x="9166975" y="4314980"/>
              <a:ext cx="970739" cy="970739"/>
            </a:xfrm>
            <a:prstGeom prst="ellipse">
              <a:avLst/>
            </a:prstGeom>
            <a:solidFill>
              <a:schemeClr val="bg1">
                <a:lumMod val="95000"/>
              </a:schemeClr>
            </a:solidFill>
            <a:ln w="1143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algn="ctr">
                <a:lnSpc>
                  <a:spcPct val="120000"/>
                </a:lnSpc>
              </a:pPr>
              <a:endParaRPr lang="id-ID"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TextBox 92"/>
            <p:cNvSpPr txBox="1">
              <a:spLocks noChangeAspect="1"/>
            </p:cNvSpPr>
            <p:nvPr/>
          </p:nvSpPr>
          <p:spPr>
            <a:xfrm flipH="1">
              <a:off x="9320236" y="4558037"/>
              <a:ext cx="658862" cy="213547"/>
            </a:xfrm>
            <a:prstGeom prst="rect">
              <a:avLst/>
            </a:prstGeom>
            <a:noFill/>
          </p:spPr>
          <p:txBody>
            <a:bodyPr wrap="square" lIns="0" tIns="0" rIns="0" bIns="0" rtlCol="0">
              <a:spAutoFit/>
            </a:bodyPr>
            <a:lstStyle/>
            <a:p>
              <a:pPr algn="ctr">
                <a:lnSpc>
                  <a:spcPct val="120000"/>
                </a:lnSpc>
              </a:pPr>
              <a:r>
                <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04</a:t>
              </a:r>
            </a:p>
          </p:txBody>
        </p:sp>
      </p:grpSp>
      <p:sp>
        <p:nvSpPr>
          <p:cNvPr id="45" name="TextBox 44"/>
          <p:cNvSpPr txBox="1"/>
          <p:nvPr/>
        </p:nvSpPr>
        <p:spPr>
          <a:xfrm>
            <a:off x="1545186" y="5956837"/>
            <a:ext cx="9780733" cy="202491"/>
          </a:xfrm>
          <a:prstGeom prst="rect">
            <a:avLst/>
          </a:prstGeom>
          <a:noFill/>
        </p:spPr>
        <p:txBody>
          <a:bodyPr wrap="square" lIns="0" tIns="0" rIns="0" bIns="0" numCol="1" spcCol="360000">
            <a:spAutoFit/>
          </a:bodyPr>
          <a:lstStyle/>
          <a:p>
            <a:pPr>
              <a:lnSpc>
                <a:spcPct val="120000"/>
              </a:lnSpc>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6" name="Straight Connector 45"/>
          <p:cNvCxnSpPr/>
          <p:nvPr/>
        </p:nvCxnSpPr>
        <p:spPr>
          <a:xfrm>
            <a:off x="1626461" y="5866092"/>
            <a:ext cx="9569898" cy="0"/>
          </a:xfrm>
          <a:prstGeom prst="line">
            <a:avLst/>
          </a:prstGeom>
          <a:ln w="12700">
            <a:solidFill>
              <a:schemeClr val="bg1">
                <a:lumMod val="6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31" name="Group 30"/>
          <p:cNvGrpSpPr>
            <a:grpSpLocks/>
          </p:cNvGrpSpPr>
          <p:nvPr/>
        </p:nvGrpSpPr>
        <p:grpSpPr bwMode="auto">
          <a:xfrm>
            <a:off x="1718730" y="1961341"/>
            <a:ext cx="3882907" cy="3401907"/>
            <a:chOff x="-115" y="653"/>
            <a:chExt cx="3913" cy="3610"/>
          </a:xfrm>
        </p:grpSpPr>
        <p:grpSp>
          <p:nvGrpSpPr>
            <p:cNvPr id="43" name="Group 15"/>
            <p:cNvGrpSpPr>
              <a:grpSpLocks/>
            </p:cNvGrpSpPr>
            <p:nvPr/>
          </p:nvGrpSpPr>
          <p:grpSpPr bwMode="auto">
            <a:xfrm>
              <a:off x="-115" y="3057"/>
              <a:ext cx="3913" cy="1206"/>
              <a:chOff x="61" y="3092"/>
              <a:chExt cx="2912" cy="957"/>
            </a:xfrm>
          </p:grpSpPr>
          <p:sp>
            <p:nvSpPr>
              <p:cNvPr id="61" name="Freeform 16"/>
              <p:cNvSpPr>
                <a:spLocks/>
              </p:cNvSpPr>
              <p:nvPr/>
            </p:nvSpPr>
            <p:spPr bwMode="gray">
              <a:xfrm>
                <a:off x="351" y="3097"/>
                <a:ext cx="2242" cy="346"/>
              </a:xfrm>
              <a:custGeom>
                <a:avLst/>
                <a:gdLst>
                  <a:gd name="T0" fmla="*/ 0 w 2208"/>
                  <a:gd name="T1" fmla="*/ 1672 h 303"/>
                  <a:gd name="T2" fmla="*/ 2412 w 2208"/>
                  <a:gd name="T3" fmla="*/ 1698 h 303"/>
                  <a:gd name="T4" fmla="*/ 2693 w 2208"/>
                  <a:gd name="T5" fmla="*/ 0 h 303"/>
                  <a:gd name="T6" fmla="*/ 842 w 2208"/>
                  <a:gd name="T7" fmla="*/ 159 h 303"/>
                  <a:gd name="T8" fmla="*/ 0 w 2208"/>
                  <a:gd name="T9" fmla="*/ 1672 h 303"/>
                  <a:gd name="T10" fmla="*/ 0 60000 65536"/>
                  <a:gd name="T11" fmla="*/ 0 60000 65536"/>
                  <a:gd name="T12" fmla="*/ 0 60000 65536"/>
                  <a:gd name="T13" fmla="*/ 0 60000 65536"/>
                  <a:gd name="T14" fmla="*/ 0 60000 65536"/>
                  <a:gd name="T15" fmla="*/ 0 w 2208"/>
                  <a:gd name="T16" fmla="*/ 0 h 303"/>
                  <a:gd name="T17" fmla="*/ 2208 w 2208"/>
                  <a:gd name="T18" fmla="*/ 303 h 303"/>
                </a:gdLst>
                <a:ahLst/>
                <a:cxnLst>
                  <a:cxn ang="T10">
                    <a:pos x="T0" y="T1"/>
                  </a:cxn>
                  <a:cxn ang="T11">
                    <a:pos x="T2" y="T3"/>
                  </a:cxn>
                  <a:cxn ang="T12">
                    <a:pos x="T4" y="T5"/>
                  </a:cxn>
                  <a:cxn ang="T13">
                    <a:pos x="T6" y="T7"/>
                  </a:cxn>
                  <a:cxn ang="T14">
                    <a:pos x="T8" y="T9"/>
                  </a:cxn>
                </a:cxnLst>
                <a:rect l="T15" t="T16" r="T17" b="T18"/>
                <a:pathLst>
                  <a:path w="2208" h="303">
                    <a:moveTo>
                      <a:pt x="0" y="298"/>
                    </a:moveTo>
                    <a:lnTo>
                      <a:pt x="1979" y="302"/>
                    </a:lnTo>
                    <a:lnTo>
                      <a:pt x="2207" y="0"/>
                    </a:lnTo>
                    <a:lnTo>
                      <a:pt x="690" y="28"/>
                    </a:lnTo>
                    <a:lnTo>
                      <a:pt x="0" y="298"/>
                    </a:lnTo>
                  </a:path>
                </a:pathLst>
              </a:custGeom>
              <a:solidFill>
                <a:schemeClr val="accent5">
                  <a:lumMod val="60000"/>
                  <a:lumOff val="40000"/>
                </a:schemeClr>
              </a:solidFill>
              <a:ln w="3175" cap="rnd">
                <a:noFill/>
                <a:round/>
                <a:headEnd/>
                <a:tailEnd/>
              </a:ln>
            </p:spPr>
            <p:txBody>
              <a:bodyPr/>
              <a:lstStyle/>
              <a:p>
                <a:pPr>
                  <a:lnSpc>
                    <a:spcPct val="120000"/>
                  </a:lnSpc>
                  <a:defRPr/>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62" name="Freeform 17"/>
              <p:cNvSpPr>
                <a:spLocks/>
              </p:cNvSpPr>
              <p:nvPr/>
            </p:nvSpPr>
            <p:spPr bwMode="gray">
              <a:xfrm>
                <a:off x="61" y="3429"/>
                <a:ext cx="2597" cy="617"/>
              </a:xfrm>
              <a:custGeom>
                <a:avLst/>
                <a:gdLst>
                  <a:gd name="T0" fmla="*/ 0 w 2557"/>
                  <a:gd name="T1" fmla="*/ 3186 h 538"/>
                  <a:gd name="T2" fmla="*/ 3128 w 2557"/>
                  <a:gd name="T3" fmla="*/ 3182 h 538"/>
                  <a:gd name="T4" fmla="*/ 2767 w 2557"/>
                  <a:gd name="T5" fmla="*/ 1 h 538"/>
                  <a:gd name="T6" fmla="*/ 353 w 2557"/>
                  <a:gd name="T7" fmla="*/ 0 h 538"/>
                  <a:gd name="T8" fmla="*/ 0 w 2557"/>
                  <a:gd name="T9" fmla="*/ 3186 h 538"/>
                  <a:gd name="T10" fmla="*/ 0 60000 65536"/>
                  <a:gd name="T11" fmla="*/ 0 60000 65536"/>
                  <a:gd name="T12" fmla="*/ 0 60000 65536"/>
                  <a:gd name="T13" fmla="*/ 0 60000 65536"/>
                  <a:gd name="T14" fmla="*/ 0 60000 65536"/>
                  <a:gd name="T15" fmla="*/ 0 w 2557"/>
                  <a:gd name="T16" fmla="*/ 0 h 538"/>
                  <a:gd name="T17" fmla="*/ 2557 w 2557"/>
                  <a:gd name="T18" fmla="*/ 538 h 538"/>
                </a:gdLst>
                <a:ahLst/>
                <a:cxnLst>
                  <a:cxn ang="T10">
                    <a:pos x="T0" y="T1"/>
                  </a:cxn>
                  <a:cxn ang="T11">
                    <a:pos x="T2" y="T3"/>
                  </a:cxn>
                  <a:cxn ang="T12">
                    <a:pos x="T4" y="T5"/>
                  </a:cxn>
                  <a:cxn ang="T13">
                    <a:pos x="T6" y="T7"/>
                  </a:cxn>
                  <a:cxn ang="T14">
                    <a:pos x="T8" y="T9"/>
                  </a:cxn>
                </a:cxnLst>
                <a:rect l="T15" t="T16" r="T17" b="T18"/>
                <a:pathLst>
                  <a:path w="2557" h="538">
                    <a:moveTo>
                      <a:pt x="0" y="537"/>
                    </a:moveTo>
                    <a:lnTo>
                      <a:pt x="2556" y="536"/>
                    </a:lnTo>
                    <a:lnTo>
                      <a:pt x="2262" y="1"/>
                    </a:lnTo>
                    <a:lnTo>
                      <a:pt x="288" y="0"/>
                    </a:lnTo>
                    <a:lnTo>
                      <a:pt x="0" y="537"/>
                    </a:lnTo>
                  </a:path>
                </a:pathLst>
              </a:custGeom>
              <a:solidFill>
                <a:schemeClr val="accent5">
                  <a:lumMod val="75000"/>
                </a:schemeClr>
              </a:solidFill>
              <a:ln w="3175" cap="rnd">
                <a:noFill/>
                <a:round/>
                <a:headEnd/>
                <a:tailEnd/>
              </a:ln>
            </p:spPr>
            <p:txBody>
              <a:bodyPr/>
              <a:lstStyle/>
              <a:p>
                <a:pPr>
                  <a:lnSpc>
                    <a:spcPct val="120000"/>
                  </a:lnSpc>
                  <a:defRPr/>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63" name="Freeform 18"/>
              <p:cNvSpPr>
                <a:spLocks/>
              </p:cNvSpPr>
              <p:nvPr/>
            </p:nvSpPr>
            <p:spPr bwMode="gray">
              <a:xfrm>
                <a:off x="2352" y="3092"/>
                <a:ext cx="621" cy="957"/>
              </a:xfrm>
              <a:custGeom>
                <a:avLst/>
                <a:gdLst>
                  <a:gd name="T0" fmla="*/ 366 w 612"/>
                  <a:gd name="T1" fmla="*/ 4837 h 836"/>
                  <a:gd name="T2" fmla="*/ 739 w 612"/>
                  <a:gd name="T3" fmla="*/ 2755 h 836"/>
                  <a:gd name="T4" fmla="*/ 273 w 612"/>
                  <a:gd name="T5" fmla="*/ 0 h 836"/>
                  <a:gd name="T6" fmla="*/ 0 w 612"/>
                  <a:gd name="T7" fmla="*/ 1753 h 836"/>
                  <a:gd name="T8" fmla="*/ 366 w 612"/>
                  <a:gd name="T9" fmla="*/ 4837 h 836"/>
                  <a:gd name="T10" fmla="*/ 0 60000 65536"/>
                  <a:gd name="T11" fmla="*/ 0 60000 65536"/>
                  <a:gd name="T12" fmla="*/ 0 60000 65536"/>
                  <a:gd name="T13" fmla="*/ 0 60000 65536"/>
                  <a:gd name="T14" fmla="*/ 0 60000 65536"/>
                  <a:gd name="T15" fmla="*/ 0 w 612"/>
                  <a:gd name="T16" fmla="*/ 0 h 836"/>
                  <a:gd name="T17" fmla="*/ 612 w 612"/>
                  <a:gd name="T18" fmla="*/ 836 h 836"/>
                </a:gdLst>
                <a:ahLst/>
                <a:cxnLst>
                  <a:cxn ang="T10">
                    <a:pos x="T0" y="T1"/>
                  </a:cxn>
                  <a:cxn ang="T11">
                    <a:pos x="T2" y="T3"/>
                  </a:cxn>
                  <a:cxn ang="T12">
                    <a:pos x="T4" y="T5"/>
                  </a:cxn>
                  <a:cxn ang="T13">
                    <a:pos x="T6" y="T7"/>
                  </a:cxn>
                  <a:cxn ang="T14">
                    <a:pos x="T8" y="T9"/>
                  </a:cxn>
                </a:cxnLst>
                <a:rect l="T15" t="T16" r="T17" b="T18"/>
                <a:pathLst>
                  <a:path w="612" h="836">
                    <a:moveTo>
                      <a:pt x="302" y="835"/>
                    </a:moveTo>
                    <a:lnTo>
                      <a:pt x="611" y="476"/>
                    </a:lnTo>
                    <a:lnTo>
                      <a:pt x="226" y="0"/>
                    </a:lnTo>
                    <a:lnTo>
                      <a:pt x="0" y="302"/>
                    </a:lnTo>
                    <a:lnTo>
                      <a:pt x="302" y="835"/>
                    </a:lnTo>
                  </a:path>
                </a:pathLst>
              </a:custGeom>
              <a:solidFill>
                <a:schemeClr val="accent5"/>
              </a:solidFill>
              <a:ln w="3175" cap="rnd">
                <a:noFill/>
                <a:round/>
                <a:headEnd/>
                <a:tailEnd/>
              </a:ln>
            </p:spPr>
            <p:txBody>
              <a:bodyPr/>
              <a:lstStyle/>
              <a:p>
                <a:pPr>
                  <a:lnSpc>
                    <a:spcPct val="120000"/>
                  </a:lnSpc>
                  <a:defRPr/>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4" name="Group 19"/>
            <p:cNvGrpSpPr>
              <a:grpSpLocks/>
            </p:cNvGrpSpPr>
            <p:nvPr/>
          </p:nvGrpSpPr>
          <p:grpSpPr bwMode="auto">
            <a:xfrm>
              <a:off x="305" y="2403"/>
              <a:ext cx="2912" cy="963"/>
              <a:chOff x="305" y="2403"/>
              <a:chExt cx="2912" cy="963"/>
            </a:xfrm>
          </p:grpSpPr>
          <p:sp>
            <p:nvSpPr>
              <p:cNvPr id="58" name="Freeform 20"/>
              <p:cNvSpPr>
                <a:spLocks/>
              </p:cNvSpPr>
              <p:nvPr/>
            </p:nvSpPr>
            <p:spPr bwMode="gray">
              <a:xfrm>
                <a:off x="595" y="2403"/>
                <a:ext cx="2242" cy="346"/>
              </a:xfrm>
              <a:custGeom>
                <a:avLst/>
                <a:gdLst>
                  <a:gd name="T0" fmla="*/ 0 w 2208"/>
                  <a:gd name="T1" fmla="*/ 2180 h 303"/>
                  <a:gd name="T2" fmla="*/ 2487 w 2208"/>
                  <a:gd name="T3" fmla="*/ 2214 h 303"/>
                  <a:gd name="T4" fmla="*/ 2776 w 2208"/>
                  <a:gd name="T5" fmla="*/ 0 h 303"/>
                  <a:gd name="T6" fmla="*/ 868 w 2208"/>
                  <a:gd name="T7" fmla="*/ 208 h 303"/>
                  <a:gd name="T8" fmla="*/ 0 w 2208"/>
                  <a:gd name="T9" fmla="*/ 2180 h 303"/>
                  <a:gd name="T10" fmla="*/ 0 60000 65536"/>
                  <a:gd name="T11" fmla="*/ 0 60000 65536"/>
                  <a:gd name="T12" fmla="*/ 0 60000 65536"/>
                  <a:gd name="T13" fmla="*/ 0 60000 65536"/>
                  <a:gd name="T14" fmla="*/ 0 60000 65536"/>
                  <a:gd name="T15" fmla="*/ 0 w 2208"/>
                  <a:gd name="T16" fmla="*/ 0 h 303"/>
                  <a:gd name="T17" fmla="*/ 2208 w 2208"/>
                  <a:gd name="T18" fmla="*/ 303 h 303"/>
                </a:gdLst>
                <a:ahLst/>
                <a:cxnLst>
                  <a:cxn ang="T10">
                    <a:pos x="T0" y="T1"/>
                  </a:cxn>
                  <a:cxn ang="T11">
                    <a:pos x="T2" y="T3"/>
                  </a:cxn>
                  <a:cxn ang="T12">
                    <a:pos x="T4" y="T5"/>
                  </a:cxn>
                  <a:cxn ang="T13">
                    <a:pos x="T6" y="T7"/>
                  </a:cxn>
                  <a:cxn ang="T14">
                    <a:pos x="T8" y="T9"/>
                  </a:cxn>
                </a:cxnLst>
                <a:rect l="T15" t="T16" r="T17" b="T18"/>
                <a:pathLst>
                  <a:path w="2208" h="303">
                    <a:moveTo>
                      <a:pt x="0" y="298"/>
                    </a:moveTo>
                    <a:lnTo>
                      <a:pt x="1979" y="302"/>
                    </a:lnTo>
                    <a:lnTo>
                      <a:pt x="2207" y="0"/>
                    </a:lnTo>
                    <a:lnTo>
                      <a:pt x="690" y="28"/>
                    </a:lnTo>
                    <a:lnTo>
                      <a:pt x="0" y="298"/>
                    </a:lnTo>
                  </a:path>
                </a:pathLst>
              </a:custGeom>
              <a:solidFill>
                <a:schemeClr val="accent4">
                  <a:lumMod val="60000"/>
                  <a:lumOff val="40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9" name="Freeform 21"/>
              <p:cNvSpPr>
                <a:spLocks/>
              </p:cNvSpPr>
              <p:nvPr/>
            </p:nvSpPr>
            <p:spPr bwMode="gray">
              <a:xfrm>
                <a:off x="305" y="2746"/>
                <a:ext cx="2597" cy="617"/>
              </a:xfrm>
              <a:custGeom>
                <a:avLst/>
                <a:gdLst>
                  <a:gd name="T0" fmla="*/ 0 w 2557"/>
                  <a:gd name="T1" fmla="*/ 4191 h 538"/>
                  <a:gd name="T2" fmla="*/ 3227 w 2557"/>
                  <a:gd name="T3" fmla="*/ 4185 h 538"/>
                  <a:gd name="T4" fmla="*/ 2854 w 2557"/>
                  <a:gd name="T5" fmla="*/ 1 h 538"/>
                  <a:gd name="T6" fmla="*/ 365 w 2557"/>
                  <a:gd name="T7" fmla="*/ 0 h 538"/>
                  <a:gd name="T8" fmla="*/ 0 w 2557"/>
                  <a:gd name="T9" fmla="*/ 4191 h 538"/>
                  <a:gd name="T10" fmla="*/ 0 60000 65536"/>
                  <a:gd name="T11" fmla="*/ 0 60000 65536"/>
                  <a:gd name="T12" fmla="*/ 0 60000 65536"/>
                  <a:gd name="T13" fmla="*/ 0 60000 65536"/>
                  <a:gd name="T14" fmla="*/ 0 60000 65536"/>
                  <a:gd name="T15" fmla="*/ 0 w 2557"/>
                  <a:gd name="T16" fmla="*/ 0 h 538"/>
                  <a:gd name="T17" fmla="*/ 2557 w 2557"/>
                  <a:gd name="T18" fmla="*/ 538 h 538"/>
                </a:gdLst>
                <a:ahLst/>
                <a:cxnLst>
                  <a:cxn ang="T10">
                    <a:pos x="T0" y="T1"/>
                  </a:cxn>
                  <a:cxn ang="T11">
                    <a:pos x="T2" y="T3"/>
                  </a:cxn>
                  <a:cxn ang="T12">
                    <a:pos x="T4" y="T5"/>
                  </a:cxn>
                  <a:cxn ang="T13">
                    <a:pos x="T6" y="T7"/>
                  </a:cxn>
                  <a:cxn ang="T14">
                    <a:pos x="T8" y="T9"/>
                  </a:cxn>
                </a:cxnLst>
                <a:rect l="T15" t="T16" r="T17" b="T18"/>
                <a:pathLst>
                  <a:path w="2557" h="538">
                    <a:moveTo>
                      <a:pt x="0" y="537"/>
                    </a:moveTo>
                    <a:lnTo>
                      <a:pt x="2556" y="536"/>
                    </a:lnTo>
                    <a:lnTo>
                      <a:pt x="2262" y="1"/>
                    </a:lnTo>
                    <a:lnTo>
                      <a:pt x="288" y="0"/>
                    </a:lnTo>
                    <a:lnTo>
                      <a:pt x="0" y="537"/>
                    </a:lnTo>
                  </a:path>
                </a:pathLst>
              </a:custGeom>
              <a:solidFill>
                <a:schemeClr val="accent4">
                  <a:lumMod val="75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60" name="Freeform 22"/>
              <p:cNvSpPr>
                <a:spLocks/>
              </p:cNvSpPr>
              <p:nvPr/>
            </p:nvSpPr>
            <p:spPr bwMode="gray">
              <a:xfrm>
                <a:off x="2596" y="2409"/>
                <a:ext cx="621" cy="957"/>
              </a:xfrm>
              <a:custGeom>
                <a:avLst/>
                <a:gdLst>
                  <a:gd name="T0" fmla="*/ 376 w 612"/>
                  <a:gd name="T1" fmla="*/ 6338 h 836"/>
                  <a:gd name="T2" fmla="*/ 761 w 612"/>
                  <a:gd name="T3" fmla="*/ 3611 h 836"/>
                  <a:gd name="T4" fmla="*/ 281 w 612"/>
                  <a:gd name="T5" fmla="*/ 0 h 836"/>
                  <a:gd name="T6" fmla="*/ 0 w 612"/>
                  <a:gd name="T7" fmla="*/ 2297 h 836"/>
                  <a:gd name="T8" fmla="*/ 376 w 612"/>
                  <a:gd name="T9" fmla="*/ 6338 h 836"/>
                  <a:gd name="T10" fmla="*/ 0 60000 65536"/>
                  <a:gd name="T11" fmla="*/ 0 60000 65536"/>
                  <a:gd name="T12" fmla="*/ 0 60000 65536"/>
                  <a:gd name="T13" fmla="*/ 0 60000 65536"/>
                  <a:gd name="T14" fmla="*/ 0 60000 65536"/>
                  <a:gd name="T15" fmla="*/ 0 w 612"/>
                  <a:gd name="T16" fmla="*/ 0 h 836"/>
                  <a:gd name="T17" fmla="*/ 612 w 612"/>
                  <a:gd name="T18" fmla="*/ 836 h 836"/>
                </a:gdLst>
                <a:ahLst/>
                <a:cxnLst>
                  <a:cxn ang="T10">
                    <a:pos x="T0" y="T1"/>
                  </a:cxn>
                  <a:cxn ang="T11">
                    <a:pos x="T2" y="T3"/>
                  </a:cxn>
                  <a:cxn ang="T12">
                    <a:pos x="T4" y="T5"/>
                  </a:cxn>
                  <a:cxn ang="T13">
                    <a:pos x="T6" y="T7"/>
                  </a:cxn>
                  <a:cxn ang="T14">
                    <a:pos x="T8" y="T9"/>
                  </a:cxn>
                </a:cxnLst>
                <a:rect l="T15" t="T16" r="T17" b="T18"/>
                <a:pathLst>
                  <a:path w="612" h="836">
                    <a:moveTo>
                      <a:pt x="302" y="835"/>
                    </a:moveTo>
                    <a:lnTo>
                      <a:pt x="611" y="476"/>
                    </a:lnTo>
                    <a:lnTo>
                      <a:pt x="226" y="0"/>
                    </a:lnTo>
                    <a:lnTo>
                      <a:pt x="0" y="302"/>
                    </a:lnTo>
                    <a:lnTo>
                      <a:pt x="302" y="835"/>
                    </a:lnTo>
                  </a:path>
                </a:pathLst>
              </a:custGeom>
              <a:solidFill>
                <a:schemeClr val="accent4"/>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7" name="Group 23"/>
            <p:cNvGrpSpPr>
              <a:grpSpLocks/>
            </p:cNvGrpSpPr>
            <p:nvPr/>
          </p:nvGrpSpPr>
          <p:grpSpPr bwMode="auto">
            <a:xfrm>
              <a:off x="635" y="1825"/>
              <a:ext cx="2150" cy="838"/>
              <a:chOff x="635" y="1825"/>
              <a:chExt cx="2150" cy="838"/>
            </a:xfrm>
          </p:grpSpPr>
          <p:sp>
            <p:nvSpPr>
              <p:cNvPr id="55" name="Freeform 24"/>
              <p:cNvSpPr>
                <a:spLocks/>
              </p:cNvSpPr>
              <p:nvPr/>
            </p:nvSpPr>
            <p:spPr bwMode="gray">
              <a:xfrm>
                <a:off x="2261" y="1825"/>
                <a:ext cx="524" cy="838"/>
              </a:xfrm>
              <a:custGeom>
                <a:avLst/>
                <a:gdLst>
                  <a:gd name="T0" fmla="*/ 0 w 516"/>
                  <a:gd name="T1" fmla="*/ 1526 h 732"/>
                  <a:gd name="T2" fmla="*/ 371 w 516"/>
                  <a:gd name="T3" fmla="*/ 5559 h 732"/>
                  <a:gd name="T4" fmla="*/ 648 w 516"/>
                  <a:gd name="T5" fmla="*/ 3374 h 732"/>
                  <a:gd name="T6" fmla="*/ 198 w 516"/>
                  <a:gd name="T7" fmla="*/ 0 h 732"/>
                  <a:gd name="T8" fmla="*/ 0 w 516"/>
                  <a:gd name="T9" fmla="*/ 1526 h 732"/>
                  <a:gd name="T10" fmla="*/ 0 60000 65536"/>
                  <a:gd name="T11" fmla="*/ 0 60000 65536"/>
                  <a:gd name="T12" fmla="*/ 0 60000 65536"/>
                  <a:gd name="T13" fmla="*/ 0 60000 65536"/>
                  <a:gd name="T14" fmla="*/ 0 60000 65536"/>
                  <a:gd name="T15" fmla="*/ 0 w 516"/>
                  <a:gd name="T16" fmla="*/ 0 h 732"/>
                  <a:gd name="T17" fmla="*/ 516 w 516"/>
                  <a:gd name="T18" fmla="*/ 732 h 732"/>
                </a:gdLst>
                <a:ahLst/>
                <a:cxnLst>
                  <a:cxn ang="T10">
                    <a:pos x="T0" y="T1"/>
                  </a:cxn>
                  <a:cxn ang="T11">
                    <a:pos x="T2" y="T3"/>
                  </a:cxn>
                  <a:cxn ang="T12">
                    <a:pos x="T4" y="T5"/>
                  </a:cxn>
                  <a:cxn ang="T13">
                    <a:pos x="T6" y="T7"/>
                  </a:cxn>
                  <a:cxn ang="T14">
                    <a:pos x="T8" y="T9"/>
                  </a:cxn>
                </a:cxnLst>
                <a:rect l="T15" t="T16" r="T17" b="T18"/>
                <a:pathLst>
                  <a:path w="516" h="732">
                    <a:moveTo>
                      <a:pt x="0" y="201"/>
                    </a:moveTo>
                    <a:lnTo>
                      <a:pt x="294" y="731"/>
                    </a:lnTo>
                    <a:lnTo>
                      <a:pt x="515" y="444"/>
                    </a:lnTo>
                    <a:lnTo>
                      <a:pt x="156" y="0"/>
                    </a:lnTo>
                    <a:lnTo>
                      <a:pt x="0" y="201"/>
                    </a:lnTo>
                  </a:path>
                </a:pathLst>
              </a:custGeom>
              <a:solidFill>
                <a:schemeClr val="accent3"/>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25"/>
              <p:cNvSpPr>
                <a:spLocks/>
              </p:cNvSpPr>
              <p:nvPr/>
            </p:nvSpPr>
            <p:spPr bwMode="gray">
              <a:xfrm>
                <a:off x="915" y="1825"/>
                <a:ext cx="1504" cy="226"/>
              </a:xfrm>
              <a:custGeom>
                <a:avLst/>
                <a:gdLst>
                  <a:gd name="T0" fmla="*/ 0 w 1481"/>
                  <a:gd name="T1" fmla="*/ 1541 h 197"/>
                  <a:gd name="T2" fmla="*/ 1675 w 1481"/>
                  <a:gd name="T3" fmla="*/ 1541 h 197"/>
                  <a:gd name="T4" fmla="*/ 1865 w 1481"/>
                  <a:gd name="T5" fmla="*/ 0 h 197"/>
                  <a:gd name="T6" fmla="*/ 463 w 1481"/>
                  <a:gd name="T7" fmla="*/ 3 h 197"/>
                  <a:gd name="T8" fmla="*/ 0 w 1481"/>
                  <a:gd name="T9" fmla="*/ 1541 h 197"/>
                  <a:gd name="T10" fmla="*/ 0 60000 65536"/>
                  <a:gd name="T11" fmla="*/ 0 60000 65536"/>
                  <a:gd name="T12" fmla="*/ 0 60000 65536"/>
                  <a:gd name="T13" fmla="*/ 0 60000 65536"/>
                  <a:gd name="T14" fmla="*/ 0 60000 65536"/>
                  <a:gd name="T15" fmla="*/ 0 w 1481"/>
                  <a:gd name="T16" fmla="*/ 0 h 197"/>
                  <a:gd name="T17" fmla="*/ 1481 w 1481"/>
                  <a:gd name="T18" fmla="*/ 197 h 197"/>
                </a:gdLst>
                <a:ahLst/>
                <a:cxnLst>
                  <a:cxn ang="T10">
                    <a:pos x="T0" y="T1"/>
                  </a:cxn>
                  <a:cxn ang="T11">
                    <a:pos x="T2" y="T3"/>
                  </a:cxn>
                  <a:cxn ang="T12">
                    <a:pos x="T4" y="T5"/>
                  </a:cxn>
                  <a:cxn ang="T13">
                    <a:pos x="T6" y="T7"/>
                  </a:cxn>
                  <a:cxn ang="T14">
                    <a:pos x="T8" y="T9"/>
                  </a:cxn>
                </a:cxnLst>
                <a:rect l="T15" t="T16" r="T17" b="T18"/>
                <a:pathLst>
                  <a:path w="1481" h="197">
                    <a:moveTo>
                      <a:pt x="0" y="196"/>
                    </a:moveTo>
                    <a:lnTo>
                      <a:pt x="1329" y="196"/>
                    </a:lnTo>
                    <a:lnTo>
                      <a:pt x="1480" y="0"/>
                    </a:lnTo>
                    <a:lnTo>
                      <a:pt x="367" y="3"/>
                    </a:lnTo>
                    <a:lnTo>
                      <a:pt x="0" y="196"/>
                    </a:lnTo>
                  </a:path>
                </a:pathLst>
              </a:custGeom>
              <a:solidFill>
                <a:schemeClr val="accent3">
                  <a:lumMod val="60000"/>
                  <a:lumOff val="40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26"/>
              <p:cNvSpPr>
                <a:spLocks/>
              </p:cNvSpPr>
              <p:nvPr/>
            </p:nvSpPr>
            <p:spPr bwMode="gray">
              <a:xfrm>
                <a:off x="635" y="2051"/>
                <a:ext cx="1935" cy="607"/>
              </a:xfrm>
              <a:custGeom>
                <a:avLst/>
                <a:gdLst>
                  <a:gd name="T0" fmla="*/ 0 w 1906"/>
                  <a:gd name="T1" fmla="*/ 4042 h 530"/>
                  <a:gd name="T2" fmla="*/ 2389 w 1906"/>
                  <a:gd name="T3" fmla="*/ 4042 h 530"/>
                  <a:gd name="T4" fmla="*/ 2014 w 1906"/>
                  <a:gd name="T5" fmla="*/ 0 h 530"/>
                  <a:gd name="T6" fmla="*/ 353 w 1906"/>
                  <a:gd name="T7" fmla="*/ 0 h 530"/>
                  <a:gd name="T8" fmla="*/ 0 w 1906"/>
                  <a:gd name="T9" fmla="*/ 4042 h 530"/>
                  <a:gd name="T10" fmla="*/ 0 60000 65536"/>
                  <a:gd name="T11" fmla="*/ 0 60000 65536"/>
                  <a:gd name="T12" fmla="*/ 0 60000 65536"/>
                  <a:gd name="T13" fmla="*/ 0 60000 65536"/>
                  <a:gd name="T14" fmla="*/ 0 60000 65536"/>
                  <a:gd name="T15" fmla="*/ 0 w 1906"/>
                  <a:gd name="T16" fmla="*/ 0 h 530"/>
                  <a:gd name="T17" fmla="*/ 1906 w 1906"/>
                  <a:gd name="T18" fmla="*/ 530 h 530"/>
                </a:gdLst>
                <a:ahLst/>
                <a:cxnLst>
                  <a:cxn ang="T10">
                    <a:pos x="T0" y="T1"/>
                  </a:cxn>
                  <a:cxn ang="T11">
                    <a:pos x="T2" y="T3"/>
                  </a:cxn>
                  <a:cxn ang="T12">
                    <a:pos x="T4" y="T5"/>
                  </a:cxn>
                  <a:cxn ang="T13">
                    <a:pos x="T6" y="T7"/>
                  </a:cxn>
                  <a:cxn ang="T14">
                    <a:pos x="T8" y="T9"/>
                  </a:cxn>
                </a:cxnLst>
                <a:rect l="T15" t="T16" r="T17" b="T18"/>
                <a:pathLst>
                  <a:path w="1906" h="530">
                    <a:moveTo>
                      <a:pt x="0" y="529"/>
                    </a:moveTo>
                    <a:lnTo>
                      <a:pt x="1905" y="529"/>
                    </a:lnTo>
                    <a:lnTo>
                      <a:pt x="1606" y="0"/>
                    </a:lnTo>
                    <a:lnTo>
                      <a:pt x="282" y="0"/>
                    </a:lnTo>
                    <a:lnTo>
                      <a:pt x="0" y="529"/>
                    </a:lnTo>
                  </a:path>
                </a:pathLst>
              </a:custGeom>
              <a:solidFill>
                <a:schemeClr val="accent3">
                  <a:lumMod val="75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8" name="Group 27"/>
            <p:cNvGrpSpPr>
              <a:grpSpLocks/>
            </p:cNvGrpSpPr>
            <p:nvPr/>
          </p:nvGrpSpPr>
          <p:grpSpPr bwMode="auto">
            <a:xfrm>
              <a:off x="955" y="1234"/>
              <a:ext cx="1404" cy="737"/>
              <a:chOff x="955" y="1234"/>
              <a:chExt cx="1404" cy="737"/>
            </a:xfrm>
          </p:grpSpPr>
          <p:sp>
            <p:nvSpPr>
              <p:cNvPr id="52" name="Freeform 28"/>
              <p:cNvSpPr>
                <a:spLocks/>
              </p:cNvSpPr>
              <p:nvPr/>
            </p:nvSpPr>
            <p:spPr bwMode="gray">
              <a:xfrm>
                <a:off x="1250" y="1239"/>
                <a:ext cx="742" cy="118"/>
              </a:xfrm>
              <a:custGeom>
                <a:avLst/>
                <a:gdLst>
                  <a:gd name="T0" fmla="*/ 0 w 734"/>
                  <a:gd name="T1" fmla="*/ 661 h 104"/>
                  <a:gd name="T2" fmla="*/ 766 w 734"/>
                  <a:gd name="T3" fmla="*/ 686 h 104"/>
                  <a:gd name="T4" fmla="*/ 862 w 734"/>
                  <a:gd name="T5" fmla="*/ 0 h 104"/>
                  <a:gd name="T6" fmla="*/ 210 w 734"/>
                  <a:gd name="T7" fmla="*/ 0 h 104"/>
                  <a:gd name="T8" fmla="*/ 0 w 734"/>
                  <a:gd name="T9" fmla="*/ 661 h 104"/>
                  <a:gd name="T10" fmla="*/ 0 60000 65536"/>
                  <a:gd name="T11" fmla="*/ 0 60000 65536"/>
                  <a:gd name="T12" fmla="*/ 0 60000 65536"/>
                  <a:gd name="T13" fmla="*/ 0 60000 65536"/>
                  <a:gd name="T14" fmla="*/ 0 60000 65536"/>
                  <a:gd name="T15" fmla="*/ 0 w 734"/>
                  <a:gd name="T16" fmla="*/ 0 h 104"/>
                  <a:gd name="T17" fmla="*/ 734 w 734"/>
                  <a:gd name="T18" fmla="*/ 104 h 104"/>
                </a:gdLst>
                <a:ahLst/>
                <a:cxnLst>
                  <a:cxn ang="T10">
                    <a:pos x="T0" y="T1"/>
                  </a:cxn>
                  <a:cxn ang="T11">
                    <a:pos x="T2" y="T3"/>
                  </a:cxn>
                  <a:cxn ang="T12">
                    <a:pos x="T4" y="T5"/>
                  </a:cxn>
                  <a:cxn ang="T13">
                    <a:pos x="T6" y="T7"/>
                  </a:cxn>
                  <a:cxn ang="T14">
                    <a:pos x="T8" y="T9"/>
                  </a:cxn>
                </a:cxnLst>
                <a:rect l="T15" t="T16" r="T17" b="T18"/>
                <a:pathLst>
                  <a:path w="734" h="104">
                    <a:moveTo>
                      <a:pt x="0" y="100"/>
                    </a:moveTo>
                    <a:lnTo>
                      <a:pt x="652" y="103"/>
                    </a:lnTo>
                    <a:lnTo>
                      <a:pt x="733" y="0"/>
                    </a:lnTo>
                    <a:lnTo>
                      <a:pt x="180" y="0"/>
                    </a:lnTo>
                    <a:lnTo>
                      <a:pt x="0" y="100"/>
                    </a:lnTo>
                  </a:path>
                </a:pathLst>
              </a:custGeom>
              <a:solidFill>
                <a:schemeClr val="accent2">
                  <a:lumMod val="60000"/>
                  <a:lumOff val="40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29"/>
              <p:cNvSpPr>
                <a:spLocks/>
              </p:cNvSpPr>
              <p:nvPr/>
            </p:nvSpPr>
            <p:spPr bwMode="gray">
              <a:xfrm>
                <a:off x="955" y="1354"/>
                <a:ext cx="1258" cy="617"/>
              </a:xfrm>
              <a:custGeom>
                <a:avLst/>
                <a:gdLst>
                  <a:gd name="T0" fmla="*/ 0 w 1239"/>
                  <a:gd name="T1" fmla="*/ 4191 h 538"/>
                  <a:gd name="T2" fmla="*/ 1554 w 1239"/>
                  <a:gd name="T3" fmla="*/ 4191 h 538"/>
                  <a:gd name="T4" fmla="*/ 1193 w 1239"/>
                  <a:gd name="T5" fmla="*/ 0 h 538"/>
                  <a:gd name="T6" fmla="*/ 361 w 1239"/>
                  <a:gd name="T7" fmla="*/ 0 h 538"/>
                  <a:gd name="T8" fmla="*/ 0 w 1239"/>
                  <a:gd name="T9" fmla="*/ 4191 h 538"/>
                  <a:gd name="T10" fmla="*/ 0 60000 65536"/>
                  <a:gd name="T11" fmla="*/ 0 60000 65536"/>
                  <a:gd name="T12" fmla="*/ 0 60000 65536"/>
                  <a:gd name="T13" fmla="*/ 0 60000 65536"/>
                  <a:gd name="T14" fmla="*/ 0 60000 65536"/>
                  <a:gd name="T15" fmla="*/ 0 w 1239"/>
                  <a:gd name="T16" fmla="*/ 0 h 538"/>
                  <a:gd name="T17" fmla="*/ 1239 w 1239"/>
                  <a:gd name="T18" fmla="*/ 538 h 538"/>
                </a:gdLst>
                <a:ahLst/>
                <a:cxnLst>
                  <a:cxn ang="T10">
                    <a:pos x="T0" y="T1"/>
                  </a:cxn>
                  <a:cxn ang="T11">
                    <a:pos x="T2" y="T3"/>
                  </a:cxn>
                  <a:cxn ang="T12">
                    <a:pos x="T4" y="T5"/>
                  </a:cxn>
                  <a:cxn ang="T13">
                    <a:pos x="T6" y="T7"/>
                  </a:cxn>
                  <a:cxn ang="T14">
                    <a:pos x="T8" y="T9"/>
                  </a:cxn>
                </a:cxnLst>
                <a:rect l="T15" t="T16" r="T17" b="T18"/>
                <a:pathLst>
                  <a:path w="1239" h="538">
                    <a:moveTo>
                      <a:pt x="0" y="537"/>
                    </a:moveTo>
                    <a:lnTo>
                      <a:pt x="1238" y="537"/>
                    </a:lnTo>
                    <a:lnTo>
                      <a:pt x="950" y="0"/>
                    </a:lnTo>
                    <a:lnTo>
                      <a:pt x="288" y="0"/>
                    </a:lnTo>
                    <a:lnTo>
                      <a:pt x="0" y="537"/>
                    </a:lnTo>
                  </a:path>
                </a:pathLst>
              </a:custGeom>
              <a:solidFill>
                <a:schemeClr val="accent2">
                  <a:lumMod val="75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30"/>
              <p:cNvSpPr>
                <a:spLocks/>
              </p:cNvSpPr>
              <p:nvPr/>
            </p:nvSpPr>
            <p:spPr bwMode="gray">
              <a:xfrm>
                <a:off x="1914" y="1234"/>
                <a:ext cx="445" cy="732"/>
              </a:xfrm>
              <a:custGeom>
                <a:avLst/>
                <a:gdLst>
                  <a:gd name="T0" fmla="*/ 353 w 439"/>
                  <a:gd name="T1" fmla="*/ 5012 h 638"/>
                  <a:gd name="T2" fmla="*/ 536 w 439"/>
                  <a:gd name="T3" fmla="*/ 3467 h 638"/>
                  <a:gd name="T4" fmla="*/ 94 w 439"/>
                  <a:gd name="T5" fmla="*/ 0 h 638"/>
                  <a:gd name="T6" fmla="*/ 0 w 439"/>
                  <a:gd name="T7" fmla="*/ 750 h 638"/>
                  <a:gd name="T8" fmla="*/ 353 w 439"/>
                  <a:gd name="T9" fmla="*/ 5012 h 638"/>
                  <a:gd name="T10" fmla="*/ 0 60000 65536"/>
                  <a:gd name="T11" fmla="*/ 0 60000 65536"/>
                  <a:gd name="T12" fmla="*/ 0 60000 65536"/>
                  <a:gd name="T13" fmla="*/ 0 60000 65536"/>
                  <a:gd name="T14" fmla="*/ 0 60000 65536"/>
                  <a:gd name="T15" fmla="*/ 0 w 439"/>
                  <a:gd name="T16" fmla="*/ 0 h 638"/>
                  <a:gd name="T17" fmla="*/ 439 w 439"/>
                  <a:gd name="T18" fmla="*/ 638 h 638"/>
                </a:gdLst>
                <a:ahLst/>
                <a:cxnLst>
                  <a:cxn ang="T10">
                    <a:pos x="T0" y="T1"/>
                  </a:cxn>
                  <a:cxn ang="T11">
                    <a:pos x="T2" y="T3"/>
                  </a:cxn>
                  <a:cxn ang="T12">
                    <a:pos x="T4" y="T5"/>
                  </a:cxn>
                  <a:cxn ang="T13">
                    <a:pos x="T6" y="T7"/>
                  </a:cxn>
                  <a:cxn ang="T14">
                    <a:pos x="T8" y="T9"/>
                  </a:cxn>
                </a:cxnLst>
                <a:rect l="T15" t="T16" r="T17" b="T18"/>
                <a:pathLst>
                  <a:path w="439" h="638">
                    <a:moveTo>
                      <a:pt x="289" y="637"/>
                    </a:moveTo>
                    <a:lnTo>
                      <a:pt x="438" y="441"/>
                    </a:lnTo>
                    <a:lnTo>
                      <a:pt x="79" y="0"/>
                    </a:lnTo>
                    <a:lnTo>
                      <a:pt x="0" y="96"/>
                    </a:lnTo>
                    <a:lnTo>
                      <a:pt x="289" y="637"/>
                    </a:lnTo>
                  </a:path>
                </a:pathLst>
              </a:custGeom>
              <a:solidFill>
                <a:schemeClr val="accent2"/>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9" name="Group 31"/>
            <p:cNvGrpSpPr>
              <a:grpSpLocks/>
            </p:cNvGrpSpPr>
            <p:nvPr/>
          </p:nvGrpSpPr>
          <p:grpSpPr bwMode="auto">
            <a:xfrm>
              <a:off x="1284" y="653"/>
              <a:ext cx="653" cy="616"/>
              <a:chOff x="1284" y="653"/>
              <a:chExt cx="653" cy="616"/>
            </a:xfrm>
          </p:grpSpPr>
          <p:sp>
            <p:nvSpPr>
              <p:cNvPr id="50" name="Freeform 32"/>
              <p:cNvSpPr>
                <a:spLocks/>
              </p:cNvSpPr>
              <p:nvPr/>
            </p:nvSpPr>
            <p:spPr bwMode="gray">
              <a:xfrm>
                <a:off x="1284" y="653"/>
                <a:ext cx="598" cy="616"/>
              </a:xfrm>
              <a:custGeom>
                <a:avLst/>
                <a:gdLst>
                  <a:gd name="T0" fmla="*/ 0 w 587"/>
                  <a:gd name="T1" fmla="*/ 4177 h 537"/>
                  <a:gd name="T2" fmla="*/ 773 w 587"/>
                  <a:gd name="T3" fmla="*/ 4203 h 537"/>
                  <a:gd name="T4" fmla="*/ 373 w 587"/>
                  <a:gd name="T5" fmla="*/ 0 h 537"/>
                  <a:gd name="T6" fmla="*/ 0 w 587"/>
                  <a:gd name="T7" fmla="*/ 4177 h 537"/>
                  <a:gd name="T8" fmla="*/ 0 60000 65536"/>
                  <a:gd name="T9" fmla="*/ 0 60000 65536"/>
                  <a:gd name="T10" fmla="*/ 0 60000 65536"/>
                  <a:gd name="T11" fmla="*/ 0 60000 65536"/>
                  <a:gd name="T12" fmla="*/ 0 w 587"/>
                  <a:gd name="T13" fmla="*/ 0 h 537"/>
                  <a:gd name="T14" fmla="*/ 587 w 587"/>
                  <a:gd name="T15" fmla="*/ 537 h 537"/>
                </a:gdLst>
                <a:ahLst/>
                <a:cxnLst>
                  <a:cxn ang="T8">
                    <a:pos x="T0" y="T1"/>
                  </a:cxn>
                  <a:cxn ang="T9">
                    <a:pos x="T2" y="T3"/>
                  </a:cxn>
                  <a:cxn ang="T10">
                    <a:pos x="T4" y="T5"/>
                  </a:cxn>
                  <a:cxn ang="T11">
                    <a:pos x="T6" y="T7"/>
                  </a:cxn>
                </a:cxnLst>
                <a:rect l="T12" t="T13" r="T14" b="T15"/>
                <a:pathLst>
                  <a:path w="587" h="537">
                    <a:moveTo>
                      <a:pt x="0" y="533"/>
                    </a:moveTo>
                    <a:lnTo>
                      <a:pt x="586" y="536"/>
                    </a:lnTo>
                    <a:lnTo>
                      <a:pt x="283" y="0"/>
                    </a:lnTo>
                    <a:lnTo>
                      <a:pt x="0" y="533"/>
                    </a:lnTo>
                  </a:path>
                </a:pathLst>
              </a:custGeom>
              <a:solidFill>
                <a:schemeClr val="accent1">
                  <a:lumMod val="75000"/>
                </a:schemeClr>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33"/>
              <p:cNvSpPr>
                <a:spLocks/>
              </p:cNvSpPr>
              <p:nvPr/>
            </p:nvSpPr>
            <p:spPr bwMode="gray">
              <a:xfrm>
                <a:off x="1568" y="653"/>
                <a:ext cx="369" cy="613"/>
              </a:xfrm>
              <a:custGeom>
                <a:avLst/>
                <a:gdLst>
                  <a:gd name="T0" fmla="*/ 363 w 364"/>
                  <a:gd name="T1" fmla="*/ 4113 h 535"/>
                  <a:gd name="T2" fmla="*/ 445 w 364"/>
                  <a:gd name="T3" fmla="*/ 3428 h 535"/>
                  <a:gd name="T4" fmla="*/ 0 w 364"/>
                  <a:gd name="T5" fmla="*/ 0 h 535"/>
                  <a:gd name="T6" fmla="*/ 363 w 364"/>
                  <a:gd name="T7" fmla="*/ 4113 h 535"/>
                  <a:gd name="T8" fmla="*/ 0 60000 65536"/>
                  <a:gd name="T9" fmla="*/ 0 60000 65536"/>
                  <a:gd name="T10" fmla="*/ 0 60000 65536"/>
                  <a:gd name="T11" fmla="*/ 0 60000 65536"/>
                  <a:gd name="T12" fmla="*/ 0 w 364"/>
                  <a:gd name="T13" fmla="*/ 0 h 535"/>
                  <a:gd name="T14" fmla="*/ 364 w 364"/>
                  <a:gd name="T15" fmla="*/ 535 h 535"/>
                </a:gdLst>
                <a:ahLst/>
                <a:cxnLst>
                  <a:cxn ang="T8">
                    <a:pos x="T0" y="T1"/>
                  </a:cxn>
                  <a:cxn ang="T9">
                    <a:pos x="T2" y="T3"/>
                  </a:cxn>
                  <a:cxn ang="T10">
                    <a:pos x="T4" y="T5"/>
                  </a:cxn>
                  <a:cxn ang="T11">
                    <a:pos x="T6" y="T7"/>
                  </a:cxn>
                </a:cxnLst>
                <a:rect l="T12" t="T13" r="T14" b="T15"/>
                <a:pathLst>
                  <a:path w="364" h="535">
                    <a:moveTo>
                      <a:pt x="296" y="534"/>
                    </a:moveTo>
                    <a:lnTo>
                      <a:pt x="363" y="445"/>
                    </a:lnTo>
                    <a:lnTo>
                      <a:pt x="0" y="0"/>
                    </a:lnTo>
                    <a:lnTo>
                      <a:pt x="296" y="534"/>
                    </a:lnTo>
                  </a:path>
                </a:pathLst>
              </a:custGeom>
              <a:solidFill>
                <a:schemeClr val="accent1"/>
              </a:solidFill>
              <a:ln w="12700" cap="rnd">
                <a:noFill/>
                <a:round/>
                <a:headEnd/>
                <a:tailEnd/>
              </a:ln>
            </p:spPr>
            <p:txBody>
              <a:bodyPr/>
              <a:lstStyle/>
              <a:p>
                <a:pPr>
                  <a:lnSpc>
                    <a:spcPct val="120000"/>
                  </a:lnSpc>
                </a:pPr>
                <a:endParaRPr lang="zh-CN" altLang="en-US" sz="1634">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2" name="Text Box 34"/>
          <p:cNvSpPr txBox="1">
            <a:spLocks noChangeArrowheads="1"/>
          </p:cNvSpPr>
          <p:nvPr/>
        </p:nvSpPr>
        <p:spPr bwMode="auto">
          <a:xfrm>
            <a:off x="3040917" y="3491729"/>
            <a:ext cx="718145" cy="236219"/>
          </a:xfrm>
          <a:prstGeom prst="rect">
            <a:avLst/>
          </a:prstGeom>
          <a:noFill/>
          <a:ln w="9525" algn="ctr">
            <a:noFill/>
            <a:miter lim="800000"/>
            <a:headEnd/>
            <a:tailEnd/>
          </a:ln>
          <a:effectLst/>
        </p:spPr>
        <p:txBody>
          <a:bodyPr wrap="none" lIns="0" tIns="0" rIns="0" bIns="0">
            <a:spAutoFit/>
          </a:bodyPr>
          <a:lstStyle/>
          <a:p>
            <a:pPr algn="ctr" latinLnBrk="1">
              <a:lnSpc>
                <a:spcPct val="120000"/>
              </a:lnSpc>
              <a:defRPr/>
            </a:pPr>
            <a:r>
              <a:rPr kumimoji="1" lang="zh-CN" altLang="en-US"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kumimoji="1" lang="en-US" altLang="ko-KR"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 Box 35"/>
          <p:cNvSpPr txBox="1">
            <a:spLocks noChangeArrowheads="1"/>
          </p:cNvSpPr>
          <p:nvPr/>
        </p:nvSpPr>
        <p:spPr bwMode="auto">
          <a:xfrm>
            <a:off x="3040917" y="2780822"/>
            <a:ext cx="718145" cy="236219"/>
          </a:xfrm>
          <a:prstGeom prst="rect">
            <a:avLst/>
          </a:prstGeom>
          <a:noFill/>
          <a:ln w="9525" algn="ctr">
            <a:noFill/>
            <a:miter lim="800000"/>
            <a:headEnd/>
            <a:tailEnd/>
          </a:ln>
          <a:effectLst/>
        </p:spPr>
        <p:txBody>
          <a:bodyPr wrap="none" lIns="0" tIns="0" rIns="0" bIns="0">
            <a:spAutoFit/>
          </a:bodyPr>
          <a:lstStyle/>
          <a:p>
            <a:pPr algn="ctr" latinLnBrk="1">
              <a:lnSpc>
                <a:spcPct val="120000"/>
              </a:lnSpc>
              <a:defRPr/>
            </a:pPr>
            <a:r>
              <a:rPr kumimoji="1" lang="zh-CN" altLang="en-US"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kumimoji="1" lang="en-US" altLang="ko-KR"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Rectangle 36"/>
          <p:cNvSpPr>
            <a:spLocks noChangeArrowheads="1"/>
          </p:cNvSpPr>
          <p:nvPr/>
        </p:nvSpPr>
        <p:spPr bwMode="auto">
          <a:xfrm>
            <a:off x="3040917" y="4963119"/>
            <a:ext cx="718145" cy="236219"/>
          </a:xfrm>
          <a:prstGeom prst="rect">
            <a:avLst/>
          </a:prstGeom>
          <a:noFill/>
          <a:ln w="9525" algn="ctr">
            <a:noFill/>
            <a:miter lim="800000"/>
            <a:headEnd/>
            <a:tailEnd/>
          </a:ln>
          <a:effectLst/>
        </p:spPr>
        <p:txBody>
          <a:bodyPr wrap="none" lIns="0" tIns="0" rIns="0" bIns="0" anchor="ctr">
            <a:spAutoFit/>
          </a:bodyPr>
          <a:lstStyle/>
          <a:p>
            <a:pPr algn="ctr" latinLnBrk="1">
              <a:lnSpc>
                <a:spcPct val="120000"/>
              </a:lnSpc>
              <a:defRPr/>
            </a:pPr>
            <a:r>
              <a:rPr kumimoji="1" lang="zh-CN" altLang="en-US"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kumimoji="1" lang="en-US" altLang="ko-KR"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Rectangle 37"/>
          <p:cNvSpPr>
            <a:spLocks noChangeArrowheads="1"/>
          </p:cNvSpPr>
          <p:nvPr/>
        </p:nvSpPr>
        <p:spPr bwMode="auto">
          <a:xfrm>
            <a:off x="3040917" y="4139900"/>
            <a:ext cx="718145" cy="236219"/>
          </a:xfrm>
          <a:prstGeom prst="rect">
            <a:avLst/>
          </a:prstGeom>
          <a:noFill/>
          <a:ln w="9525" algn="ctr">
            <a:noFill/>
            <a:miter lim="800000"/>
            <a:headEnd/>
            <a:tailEnd/>
          </a:ln>
          <a:effectLst/>
        </p:spPr>
        <p:txBody>
          <a:bodyPr wrap="none" lIns="0" tIns="0" rIns="0" bIns="0" anchor="ctr">
            <a:spAutoFit/>
          </a:bodyPr>
          <a:lstStyle/>
          <a:p>
            <a:pPr algn="ctr" latinLnBrk="1">
              <a:lnSpc>
                <a:spcPct val="120000"/>
              </a:lnSpc>
              <a:defRPr/>
            </a:pPr>
            <a:r>
              <a:rPr kumimoji="1" lang="zh-CN" altLang="en-US"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kumimoji="1" lang="en-US" altLang="ko-KR" sz="1400" dirty="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椭圆 63"/>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椭圆 64"/>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065166118"/>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50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ppt_x"/>
                                          </p:val>
                                        </p:tav>
                                        <p:tav tm="100000">
                                          <p:val>
                                            <p:strVal val="#ppt_x"/>
                                          </p:val>
                                        </p:tav>
                                      </p:tavLst>
                                    </p:anim>
                                    <p:anim calcmode="lin" valueType="num">
                                      <p:cBhvr additive="base">
                                        <p:cTn id="12" dur="500" fill="hold"/>
                                        <p:tgtEl>
                                          <p:spTgt spid="41"/>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100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1000"/>
                                  </p:stCondLst>
                                  <p:childTnLst>
                                    <p:set>
                                      <p:cBhvr>
                                        <p:cTn id="18" dur="1" fill="hold">
                                          <p:stCondLst>
                                            <p:cond delay="0"/>
                                          </p:stCondLst>
                                        </p:cTn>
                                        <p:tgtEl>
                                          <p:spTgt spid="32"/>
                                        </p:tgtEl>
                                        <p:attrNameLst>
                                          <p:attrName>style.visibility</p:attrName>
                                        </p:attrNameLst>
                                      </p:cBhvr>
                                      <p:to>
                                        <p:strVal val="visible"/>
                                      </p:to>
                                    </p:set>
                                    <p:anim calcmode="lin" valueType="num">
                                      <p:cBhvr additive="base">
                                        <p:cTn id="19" dur="500" fill="hold"/>
                                        <p:tgtEl>
                                          <p:spTgt spid="32"/>
                                        </p:tgtEl>
                                        <p:attrNameLst>
                                          <p:attrName>ppt_x</p:attrName>
                                        </p:attrNameLst>
                                      </p:cBhvr>
                                      <p:tavLst>
                                        <p:tav tm="0">
                                          <p:val>
                                            <p:strVal val="#ppt_x"/>
                                          </p:val>
                                        </p:tav>
                                        <p:tav tm="100000">
                                          <p:val>
                                            <p:strVal val="#ppt_x"/>
                                          </p:val>
                                        </p:tav>
                                      </p:tavLst>
                                    </p:anim>
                                    <p:anim calcmode="lin" valueType="num">
                                      <p:cBhvr additive="base">
                                        <p:cTn id="20" dur="500" fill="hold"/>
                                        <p:tgtEl>
                                          <p:spTgt spid="32"/>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100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ppt_x"/>
                                          </p:val>
                                        </p:tav>
                                        <p:tav tm="100000">
                                          <p:val>
                                            <p:strVal val="#ppt_x"/>
                                          </p:val>
                                        </p:tav>
                                      </p:tavLst>
                                    </p:anim>
                                    <p:anim calcmode="lin" valueType="num">
                                      <p:cBhvr additive="base">
                                        <p:cTn id="24" dur="500" fill="hold"/>
                                        <p:tgtEl>
                                          <p:spTgt spid="33"/>
                                        </p:tgtEl>
                                        <p:attrNameLst>
                                          <p:attrName>ppt_y</p:attrName>
                                        </p:attrNameLst>
                                      </p:cBhvr>
                                      <p:tavLst>
                                        <p:tav tm="0">
                                          <p:val>
                                            <p:strVal val="0-#ppt_h/2"/>
                                          </p:val>
                                        </p:tav>
                                        <p:tav tm="100000">
                                          <p:val>
                                            <p:strVal val="#ppt_y"/>
                                          </p:val>
                                        </p:tav>
                                      </p:tavLst>
                                    </p:anim>
                                  </p:childTnLst>
                                </p:cTn>
                              </p:par>
                              <p:par>
                                <p:cTn id="25" presetID="22" presetClass="entr" presetSubtype="8" fill="hold" nodeType="withEffect">
                                  <p:stCondLst>
                                    <p:cond delay="1500"/>
                                  </p:stCondLst>
                                  <p:childTnLst>
                                    <p:set>
                                      <p:cBhvr>
                                        <p:cTn id="26" dur="1" fill="hold">
                                          <p:stCondLst>
                                            <p:cond delay="0"/>
                                          </p:stCondLst>
                                        </p:cTn>
                                        <p:tgtEl>
                                          <p:spTgt spid="89"/>
                                        </p:tgtEl>
                                        <p:attrNameLst>
                                          <p:attrName>style.visibility</p:attrName>
                                        </p:attrNameLst>
                                      </p:cBhvr>
                                      <p:to>
                                        <p:strVal val="visible"/>
                                      </p:to>
                                    </p:set>
                                    <p:animEffect transition="in" filter="wipe(left)">
                                      <p:cBhvr>
                                        <p:cTn id="27" dur="1000"/>
                                        <p:tgtEl>
                                          <p:spTgt spid="89"/>
                                        </p:tgtEl>
                                      </p:cBhvr>
                                    </p:animEffect>
                                  </p:childTnLst>
                                </p:cTn>
                              </p:par>
                              <p:par>
                                <p:cTn id="28" presetID="22" presetClass="entr" presetSubtype="8" fill="hold" nodeType="withEffect">
                                  <p:stCondLst>
                                    <p:cond delay="1500"/>
                                  </p:stCondLst>
                                  <p:childTnLst>
                                    <p:set>
                                      <p:cBhvr>
                                        <p:cTn id="29" dur="1" fill="hold">
                                          <p:stCondLst>
                                            <p:cond delay="0"/>
                                          </p:stCondLst>
                                        </p:cTn>
                                        <p:tgtEl>
                                          <p:spTgt spid="84"/>
                                        </p:tgtEl>
                                        <p:attrNameLst>
                                          <p:attrName>style.visibility</p:attrName>
                                        </p:attrNameLst>
                                      </p:cBhvr>
                                      <p:to>
                                        <p:strVal val="visible"/>
                                      </p:to>
                                    </p:set>
                                    <p:animEffect transition="in" filter="wipe(left)">
                                      <p:cBhvr>
                                        <p:cTn id="30" dur="1000"/>
                                        <p:tgtEl>
                                          <p:spTgt spid="84"/>
                                        </p:tgtEl>
                                      </p:cBhvr>
                                    </p:animEffect>
                                  </p:childTnLst>
                                </p:cTn>
                              </p:par>
                              <p:par>
                                <p:cTn id="31" presetID="22" presetClass="entr" presetSubtype="8" fill="hold" nodeType="withEffect">
                                  <p:stCondLst>
                                    <p:cond delay="1500"/>
                                  </p:stCondLst>
                                  <p:childTnLst>
                                    <p:set>
                                      <p:cBhvr>
                                        <p:cTn id="32" dur="1" fill="hold">
                                          <p:stCondLst>
                                            <p:cond delay="0"/>
                                          </p:stCondLst>
                                        </p:cTn>
                                        <p:tgtEl>
                                          <p:spTgt spid="79"/>
                                        </p:tgtEl>
                                        <p:attrNameLst>
                                          <p:attrName>style.visibility</p:attrName>
                                        </p:attrNameLst>
                                      </p:cBhvr>
                                      <p:to>
                                        <p:strVal val="visible"/>
                                      </p:to>
                                    </p:set>
                                    <p:animEffect transition="in" filter="wipe(left)">
                                      <p:cBhvr>
                                        <p:cTn id="33" dur="1000"/>
                                        <p:tgtEl>
                                          <p:spTgt spid="79"/>
                                        </p:tgtEl>
                                      </p:cBhvr>
                                    </p:animEffect>
                                  </p:childTnLst>
                                </p:cTn>
                              </p:par>
                              <p:par>
                                <p:cTn id="34" presetID="22" presetClass="entr" presetSubtype="8" fill="hold" nodeType="withEffect">
                                  <p:stCondLst>
                                    <p:cond delay="1500"/>
                                  </p:stCondLst>
                                  <p:childTnLst>
                                    <p:set>
                                      <p:cBhvr>
                                        <p:cTn id="35" dur="1" fill="hold">
                                          <p:stCondLst>
                                            <p:cond delay="0"/>
                                          </p:stCondLst>
                                        </p:cTn>
                                        <p:tgtEl>
                                          <p:spTgt spid="74"/>
                                        </p:tgtEl>
                                        <p:attrNameLst>
                                          <p:attrName>style.visibility</p:attrName>
                                        </p:attrNameLst>
                                      </p:cBhvr>
                                      <p:to>
                                        <p:strVal val="visible"/>
                                      </p:to>
                                    </p:set>
                                    <p:animEffect transition="in" filter="wipe(left)">
                                      <p:cBhvr>
                                        <p:cTn id="36" dur="1000"/>
                                        <p:tgtEl>
                                          <p:spTgt spid="74"/>
                                        </p:tgtEl>
                                      </p:cBhvr>
                                    </p:animEffect>
                                  </p:childTnLst>
                                </p:cTn>
                              </p:par>
                              <p:par>
                                <p:cTn id="37" presetID="2" presetClass="entr" presetSubtype="2" fill="hold" grpId="0" nodeType="withEffect">
                                  <p:stCondLst>
                                    <p:cond delay="2500"/>
                                  </p:stCondLst>
                                  <p:childTnLst>
                                    <p:set>
                                      <p:cBhvr>
                                        <p:cTn id="38" dur="1" fill="hold">
                                          <p:stCondLst>
                                            <p:cond delay="0"/>
                                          </p:stCondLst>
                                        </p:cTn>
                                        <p:tgtEl>
                                          <p:spTgt spid="45"/>
                                        </p:tgtEl>
                                        <p:attrNameLst>
                                          <p:attrName>style.visibility</p:attrName>
                                        </p:attrNameLst>
                                      </p:cBhvr>
                                      <p:to>
                                        <p:strVal val="visible"/>
                                      </p:to>
                                    </p:set>
                                    <p:anim calcmode="lin" valueType="num">
                                      <p:cBhvr additive="base">
                                        <p:cTn id="39" dur="500" fill="hold"/>
                                        <p:tgtEl>
                                          <p:spTgt spid="45"/>
                                        </p:tgtEl>
                                        <p:attrNameLst>
                                          <p:attrName>ppt_x</p:attrName>
                                        </p:attrNameLst>
                                      </p:cBhvr>
                                      <p:tavLst>
                                        <p:tav tm="0">
                                          <p:val>
                                            <p:strVal val="1+#ppt_w/2"/>
                                          </p:val>
                                        </p:tav>
                                        <p:tav tm="100000">
                                          <p:val>
                                            <p:strVal val="#ppt_x"/>
                                          </p:val>
                                        </p:tav>
                                      </p:tavLst>
                                    </p:anim>
                                    <p:anim calcmode="lin" valueType="num">
                                      <p:cBhvr additive="base">
                                        <p:cTn id="40" dur="500" fill="hold"/>
                                        <p:tgtEl>
                                          <p:spTgt spid="45"/>
                                        </p:tgtEl>
                                        <p:attrNameLst>
                                          <p:attrName>ppt_y</p:attrName>
                                        </p:attrNameLst>
                                      </p:cBhvr>
                                      <p:tavLst>
                                        <p:tav tm="0">
                                          <p:val>
                                            <p:strVal val="#ppt_y"/>
                                          </p:val>
                                        </p:tav>
                                        <p:tav tm="100000">
                                          <p:val>
                                            <p:strVal val="#ppt_y"/>
                                          </p:val>
                                        </p:tav>
                                      </p:tavLst>
                                    </p:anim>
                                  </p:childTnLst>
                                </p:cTn>
                              </p:par>
                              <p:par>
                                <p:cTn id="41" presetID="2" presetClass="entr" presetSubtype="4" fill="hold" nodeType="withEffect">
                                  <p:stCondLst>
                                    <p:cond delay="300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500" fill="hold"/>
                                        <p:tgtEl>
                                          <p:spTgt spid="46"/>
                                        </p:tgtEl>
                                        <p:attrNameLst>
                                          <p:attrName>ppt_x</p:attrName>
                                        </p:attrNameLst>
                                      </p:cBhvr>
                                      <p:tavLst>
                                        <p:tav tm="0">
                                          <p:val>
                                            <p:strVal val="#ppt_x"/>
                                          </p:val>
                                        </p:tav>
                                        <p:tav tm="100000">
                                          <p:val>
                                            <p:strVal val="#ppt_x"/>
                                          </p:val>
                                        </p:tav>
                                      </p:tavLst>
                                    </p:anim>
                                    <p:anim calcmode="lin" valueType="num">
                                      <p:cBhvr additive="base">
                                        <p:cTn id="44"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32" grpId="0"/>
      <p:bldP spid="33" grpId="0"/>
      <p:bldP spid="41" grpId="0"/>
      <p:bldP spid="4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Group 48"/>
          <p:cNvGrpSpPr/>
          <p:nvPr/>
        </p:nvGrpSpPr>
        <p:grpSpPr>
          <a:xfrm>
            <a:off x="2164344" y="3016086"/>
            <a:ext cx="2125014" cy="2127155"/>
            <a:chOff x="2100442" y="2703636"/>
            <a:chExt cx="2379753" cy="2382151"/>
          </a:xfrm>
          <a:solidFill>
            <a:schemeClr val="accent3"/>
          </a:solidFill>
        </p:grpSpPr>
        <p:sp>
          <p:nvSpPr>
            <p:cNvPr id="50" name="Block Arc 49"/>
            <p:cNvSpPr/>
            <p:nvPr/>
          </p:nvSpPr>
          <p:spPr>
            <a:xfrm flipH="1">
              <a:off x="2100442" y="2706034"/>
              <a:ext cx="2379753" cy="2379753"/>
            </a:xfrm>
            <a:prstGeom prst="blockArc">
              <a:avLst>
                <a:gd name="adj1" fmla="val 1507847"/>
                <a:gd name="adj2" fmla="val 16214381"/>
                <a:gd name="adj3" fmla="val 1673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524">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Oval 50"/>
            <p:cNvSpPr/>
            <p:nvPr/>
          </p:nvSpPr>
          <p:spPr>
            <a:xfrm>
              <a:off x="3092477" y="2703636"/>
              <a:ext cx="400383" cy="40038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120000"/>
                </a:lnSpc>
              </a:pPr>
              <a:r>
                <a:rPr lang="en-AU" sz="1429" dirty="0">
                  <a:solidFill>
                    <a:srgbClr val="FFFFFF"/>
                  </a:solidFill>
                  <a:latin typeface="Arial" panose="020B0604020202020204" pitchFamily="34" charset="0"/>
                  <a:ea typeface="微软雅黑" panose="020B0503020204020204" pitchFamily="34" charset="-122"/>
                  <a:sym typeface="Arial" panose="020B0604020202020204" pitchFamily="34" charset="0"/>
                </a:rPr>
                <a:t>03</a:t>
              </a:r>
              <a:endParaRPr lang="en-US" sz="1429"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2" name="Group 51"/>
          <p:cNvGrpSpPr/>
          <p:nvPr/>
        </p:nvGrpSpPr>
        <p:grpSpPr>
          <a:xfrm>
            <a:off x="2549094" y="3402976"/>
            <a:ext cx="1355514" cy="1355514"/>
            <a:chOff x="2531315" y="3136907"/>
            <a:chExt cx="1518008" cy="1518008"/>
          </a:xfrm>
          <a:solidFill>
            <a:schemeClr val="accent4"/>
          </a:solidFill>
        </p:grpSpPr>
        <p:sp>
          <p:nvSpPr>
            <p:cNvPr id="53" name="Block Arc 52"/>
            <p:cNvSpPr/>
            <p:nvPr/>
          </p:nvSpPr>
          <p:spPr>
            <a:xfrm flipH="1">
              <a:off x="2531315" y="3136907"/>
              <a:ext cx="1518008" cy="1518008"/>
            </a:xfrm>
            <a:prstGeom prst="blockArc">
              <a:avLst>
                <a:gd name="adj1" fmla="val 3403980"/>
                <a:gd name="adj2" fmla="val 16177562"/>
                <a:gd name="adj3" fmla="val 2640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524">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Oval 53"/>
            <p:cNvSpPr/>
            <p:nvPr/>
          </p:nvSpPr>
          <p:spPr>
            <a:xfrm>
              <a:off x="3092477" y="3136907"/>
              <a:ext cx="400383" cy="40038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US" sz="1429" dirty="0">
                  <a:solidFill>
                    <a:schemeClr val="bg1"/>
                  </a:solidFill>
                  <a:latin typeface="Arial" panose="020B0604020202020204" pitchFamily="34" charset="0"/>
                  <a:ea typeface="微软雅黑" panose="020B0503020204020204" pitchFamily="34" charset="-122"/>
                  <a:sym typeface="Arial" panose="020B0604020202020204" pitchFamily="34" charset="0"/>
                </a:rPr>
                <a:t>04</a:t>
              </a:r>
            </a:p>
          </p:txBody>
        </p:sp>
      </p:grpSp>
      <p:grpSp>
        <p:nvGrpSpPr>
          <p:cNvPr id="55" name="Group 54"/>
          <p:cNvGrpSpPr/>
          <p:nvPr/>
        </p:nvGrpSpPr>
        <p:grpSpPr>
          <a:xfrm>
            <a:off x="1777453" y="2629194"/>
            <a:ext cx="2898796" cy="2900940"/>
            <a:chOff x="1667173" y="2270364"/>
            <a:chExt cx="3246294" cy="3248695"/>
          </a:xfrm>
          <a:solidFill>
            <a:schemeClr val="accent2"/>
          </a:solidFill>
        </p:grpSpPr>
        <p:sp>
          <p:nvSpPr>
            <p:cNvPr id="56" name="Block Arc 55"/>
            <p:cNvSpPr/>
            <p:nvPr/>
          </p:nvSpPr>
          <p:spPr>
            <a:xfrm flipH="1">
              <a:off x="1667173" y="2272765"/>
              <a:ext cx="3246294" cy="3246294"/>
            </a:xfrm>
            <a:prstGeom prst="blockArc">
              <a:avLst>
                <a:gd name="adj1" fmla="val 20754075"/>
                <a:gd name="adj2" fmla="val 16203514"/>
                <a:gd name="adj3" fmla="val 1231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524">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Oval 56"/>
            <p:cNvSpPr/>
            <p:nvPr/>
          </p:nvSpPr>
          <p:spPr>
            <a:xfrm>
              <a:off x="3092477" y="2270364"/>
              <a:ext cx="400383" cy="40038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AU" sz="1429"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sz="142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Group 57"/>
          <p:cNvGrpSpPr/>
          <p:nvPr/>
        </p:nvGrpSpPr>
        <p:grpSpPr>
          <a:xfrm>
            <a:off x="1393771" y="2247654"/>
            <a:ext cx="3666159" cy="3666159"/>
            <a:chOff x="1237496" y="1843088"/>
            <a:chExt cx="4105646" cy="4105646"/>
          </a:xfrm>
          <a:solidFill>
            <a:srgbClr val="118CE7"/>
          </a:solidFill>
        </p:grpSpPr>
        <p:sp>
          <p:nvSpPr>
            <p:cNvPr id="59" name="Block Arc 58"/>
            <p:cNvSpPr/>
            <p:nvPr/>
          </p:nvSpPr>
          <p:spPr>
            <a:xfrm flipH="1">
              <a:off x="1237496" y="1843088"/>
              <a:ext cx="4105646" cy="4105646"/>
            </a:xfrm>
            <a:prstGeom prst="blockArc">
              <a:avLst>
                <a:gd name="adj1" fmla="val 19362231"/>
                <a:gd name="adj2" fmla="val 16212586"/>
                <a:gd name="adj3" fmla="val 987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524">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Oval 59"/>
            <p:cNvSpPr/>
            <p:nvPr/>
          </p:nvSpPr>
          <p:spPr>
            <a:xfrm>
              <a:off x="3092477" y="1843088"/>
              <a:ext cx="400383" cy="40038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AU" sz="1429" dirty="0">
                  <a:solidFill>
                    <a:srgbClr val="FFFFFF"/>
                  </a:solidFill>
                  <a:latin typeface="Arial" panose="020B0604020202020204" pitchFamily="34" charset="0"/>
                  <a:ea typeface="微软雅黑" panose="020B0503020204020204" pitchFamily="34" charset="-122"/>
                  <a:sym typeface="Arial" panose="020B0604020202020204" pitchFamily="34" charset="0"/>
                </a:rPr>
                <a:t>01</a:t>
              </a:r>
            </a:p>
          </p:txBody>
        </p:sp>
      </p:grpSp>
      <p:sp>
        <p:nvSpPr>
          <p:cNvPr id="61" name="Text Placeholder 32"/>
          <p:cNvSpPr txBox="1">
            <a:spLocks/>
          </p:cNvSpPr>
          <p:nvPr/>
        </p:nvSpPr>
        <p:spPr>
          <a:xfrm>
            <a:off x="5927335" y="2437179"/>
            <a:ext cx="5451914" cy="4240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US" altLang="zh-CN"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Text Placeholder 33"/>
          <p:cNvSpPr txBox="1">
            <a:spLocks/>
          </p:cNvSpPr>
          <p:nvPr/>
        </p:nvSpPr>
        <p:spPr>
          <a:xfrm>
            <a:off x="5915129" y="2112760"/>
            <a:ext cx="1454485" cy="20249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20000"/>
              </a:lnSpc>
              <a:buNone/>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AU"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Oval 62"/>
          <p:cNvSpPr/>
          <p:nvPr/>
        </p:nvSpPr>
        <p:spPr>
          <a:xfrm>
            <a:off x="5988271" y="3378135"/>
            <a:ext cx="523082" cy="5230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AU" sz="1429" dirty="0">
                <a:solidFill>
                  <a:srgbClr val="FFFFFF"/>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65" name="Oval 64"/>
          <p:cNvSpPr/>
          <p:nvPr/>
        </p:nvSpPr>
        <p:spPr>
          <a:xfrm>
            <a:off x="5988269" y="4049935"/>
            <a:ext cx="523082" cy="52308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AU" sz="1429"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sz="1429"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Oval 66"/>
          <p:cNvSpPr/>
          <p:nvPr/>
        </p:nvSpPr>
        <p:spPr>
          <a:xfrm>
            <a:off x="5973532" y="4721735"/>
            <a:ext cx="523082" cy="52308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120000"/>
              </a:lnSpc>
            </a:pPr>
            <a:r>
              <a:rPr lang="en-AU" sz="1429" dirty="0">
                <a:solidFill>
                  <a:srgbClr val="FFFFFF"/>
                </a:solidFill>
                <a:latin typeface="Arial" panose="020B0604020202020204" pitchFamily="34" charset="0"/>
                <a:ea typeface="微软雅黑" panose="020B0503020204020204" pitchFamily="34" charset="-122"/>
                <a:sym typeface="Arial" panose="020B0604020202020204" pitchFamily="34" charset="0"/>
              </a:rPr>
              <a:t>03</a:t>
            </a:r>
            <a:endParaRPr lang="en-US" sz="1429"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Oval 68"/>
          <p:cNvSpPr/>
          <p:nvPr/>
        </p:nvSpPr>
        <p:spPr>
          <a:xfrm>
            <a:off x="5973532" y="5393534"/>
            <a:ext cx="523082" cy="52308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r>
              <a:rPr lang="en-US" sz="1429" dirty="0">
                <a:solidFill>
                  <a:schemeClr val="bg1"/>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72" name="Rectangle 71"/>
          <p:cNvSpPr/>
          <p:nvPr/>
        </p:nvSpPr>
        <p:spPr>
          <a:xfrm>
            <a:off x="2338998" y="2311128"/>
            <a:ext cx="615553" cy="202491"/>
          </a:xfrm>
          <a:prstGeom prst="rect">
            <a:avLst/>
          </a:prstGeom>
        </p:spPr>
        <p:txBody>
          <a:bodyPr wrap="none" lIns="0" tIns="0" rIns="0" bIns="0">
            <a:spAutoFit/>
          </a:bodyPr>
          <a:lstStyle/>
          <a:p>
            <a:pPr algn="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Rectangle 72"/>
          <p:cNvSpPr/>
          <p:nvPr/>
        </p:nvSpPr>
        <p:spPr>
          <a:xfrm>
            <a:off x="2338998" y="2677937"/>
            <a:ext cx="615553" cy="202491"/>
          </a:xfrm>
          <a:prstGeom prst="rect">
            <a:avLst/>
          </a:prstGeom>
        </p:spPr>
        <p:txBody>
          <a:bodyPr wrap="none" lIns="0" tIns="0" rIns="0" bIns="0">
            <a:spAutoFit/>
          </a:bodyPr>
          <a:lstStyle/>
          <a:p>
            <a:pPr algn="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Rectangle 73"/>
          <p:cNvSpPr/>
          <p:nvPr/>
        </p:nvSpPr>
        <p:spPr>
          <a:xfrm>
            <a:off x="2338998" y="3064228"/>
            <a:ext cx="615553" cy="202491"/>
          </a:xfrm>
          <a:prstGeom prst="rect">
            <a:avLst/>
          </a:prstGeom>
        </p:spPr>
        <p:txBody>
          <a:bodyPr wrap="none" lIns="0" tIns="0" rIns="0" bIns="0">
            <a:spAutoFit/>
          </a:bodyPr>
          <a:lstStyle/>
          <a:p>
            <a:pPr algn="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Rectangle 74"/>
          <p:cNvSpPr/>
          <p:nvPr/>
        </p:nvSpPr>
        <p:spPr>
          <a:xfrm>
            <a:off x="2338998" y="3435982"/>
            <a:ext cx="615553" cy="202491"/>
          </a:xfrm>
          <a:prstGeom prst="rect">
            <a:avLst/>
          </a:prstGeom>
        </p:spPr>
        <p:txBody>
          <a:bodyPr wrap="none" lIns="0" tIns="0" rIns="0" bIns="0">
            <a:spAutoFit/>
          </a:bodyPr>
          <a:lstStyle/>
          <a:p>
            <a:pPr algn="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文字内容</a:t>
            </a:r>
            <a:endParaRPr 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33"/>
          <p:cNvSpPr txBox="1">
            <a:spLocks/>
          </p:cNvSpPr>
          <p:nvPr/>
        </p:nvSpPr>
        <p:spPr>
          <a:xfrm>
            <a:off x="6571563" y="3402976"/>
            <a:ext cx="4790940" cy="49475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buNone/>
              <a:defRPr sz="1800">
                <a:solidFill>
                  <a:srgbClr val="000000"/>
                </a:solidFill>
              </a:defRPr>
            </a:pPr>
            <a:r>
              <a:rPr lang="zh-CN" alt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 Placeholder 33"/>
          <p:cNvSpPr txBox="1">
            <a:spLocks/>
          </p:cNvSpPr>
          <p:nvPr/>
        </p:nvSpPr>
        <p:spPr>
          <a:xfrm>
            <a:off x="6571563" y="4092996"/>
            <a:ext cx="4790940" cy="49475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buNone/>
              <a:defRPr sz="1800">
                <a:solidFill>
                  <a:srgbClr val="000000"/>
                </a:solidFill>
              </a:defRPr>
            </a:pPr>
            <a:r>
              <a:rPr lang="zh-CN" alt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 Placeholder 33"/>
          <p:cNvSpPr txBox="1">
            <a:spLocks/>
          </p:cNvSpPr>
          <p:nvPr/>
        </p:nvSpPr>
        <p:spPr>
          <a:xfrm>
            <a:off x="6571563" y="4783016"/>
            <a:ext cx="4790940" cy="49475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buNone/>
              <a:defRPr sz="1800">
                <a:solidFill>
                  <a:srgbClr val="000000"/>
                </a:solidFill>
              </a:defRPr>
            </a:pPr>
            <a:r>
              <a:rPr lang="zh-CN" alt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 Placeholder 33"/>
          <p:cNvSpPr txBox="1">
            <a:spLocks/>
          </p:cNvSpPr>
          <p:nvPr/>
        </p:nvSpPr>
        <p:spPr>
          <a:xfrm>
            <a:off x="6571563" y="5473035"/>
            <a:ext cx="4790940" cy="494751"/>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20000"/>
              </a:lnSpc>
              <a:buNone/>
              <a:defRPr sz="1800">
                <a:solidFill>
                  <a:srgbClr val="000000"/>
                </a:solidFill>
              </a:defRPr>
            </a:pPr>
            <a:r>
              <a:rPr lang="zh-CN" alt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zh-CN" altLang="en-US" sz="14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椭圆 31"/>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椭圆 32"/>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8611431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heel(1)">
                                      <p:cBhvr>
                                        <p:cTn id="7" dur="20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2"/>
                                        </p:tgtEl>
                                        <p:attrNameLst>
                                          <p:attrName>style.visibility</p:attrName>
                                        </p:attrNameLst>
                                      </p:cBhvr>
                                      <p:to>
                                        <p:strVal val="visible"/>
                                      </p:to>
                                    </p:set>
                                    <p:animEffect transition="in" filter="fade">
                                      <p:cBhvr>
                                        <p:cTn id="12" dur="500"/>
                                        <p:tgtEl>
                                          <p:spTgt spid="72"/>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wheel(1)">
                                      <p:cBhvr>
                                        <p:cTn id="17" dur="20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3"/>
                                        </p:tgtEl>
                                        <p:attrNameLst>
                                          <p:attrName>style.visibility</p:attrName>
                                        </p:attrNameLst>
                                      </p:cBhvr>
                                      <p:to>
                                        <p:strVal val="visible"/>
                                      </p:to>
                                    </p:set>
                                    <p:animEffect transition="in" filter="fade">
                                      <p:cBhvr>
                                        <p:cTn id="22" dur="500"/>
                                        <p:tgtEl>
                                          <p:spTgt spid="73"/>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wheel(1)">
                                      <p:cBhvr>
                                        <p:cTn id="27" dur="2000"/>
                                        <p:tgtEl>
                                          <p:spTgt spid="4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heel(1)">
                                      <p:cBhvr>
                                        <p:cTn id="37" dur="2000"/>
                                        <p:tgtEl>
                                          <p:spTgt spid="5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left)">
                                      <p:cBhvr>
                                        <p:cTn id="47" dur="50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61"/>
                                        </p:tgtEl>
                                        <p:attrNameLst>
                                          <p:attrName>style.visibility</p:attrName>
                                        </p:attrNameLst>
                                      </p:cBhvr>
                                      <p:to>
                                        <p:strVal val="visible"/>
                                      </p:to>
                                    </p:set>
                                    <p:animEffect transition="in" filter="wipe(left)">
                                      <p:cBhvr>
                                        <p:cTn id="52" dur="500"/>
                                        <p:tgtEl>
                                          <p:spTgt spid="61"/>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63"/>
                                        </p:tgtEl>
                                        <p:attrNameLst>
                                          <p:attrName>style.visibility</p:attrName>
                                        </p:attrNameLst>
                                      </p:cBhvr>
                                      <p:to>
                                        <p:strVal val="visible"/>
                                      </p:to>
                                    </p:set>
                                    <p:animEffect transition="in" filter="fade">
                                      <p:cBhvr>
                                        <p:cTn id="57" dur="500"/>
                                        <p:tgtEl>
                                          <p:spTgt spid="6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5"/>
                                        </p:tgtEl>
                                        <p:attrNameLst>
                                          <p:attrName>style.visibility</p:attrName>
                                        </p:attrNameLst>
                                      </p:cBhvr>
                                      <p:to>
                                        <p:strVal val="visible"/>
                                      </p:to>
                                    </p:set>
                                    <p:animEffect transition="in" filter="fade">
                                      <p:cBhvr>
                                        <p:cTn id="60" dur="500"/>
                                        <p:tgtEl>
                                          <p:spTgt spid="6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7"/>
                                        </p:tgtEl>
                                        <p:attrNameLst>
                                          <p:attrName>style.visibility</p:attrName>
                                        </p:attrNameLst>
                                      </p:cBhvr>
                                      <p:to>
                                        <p:strVal val="visible"/>
                                      </p:to>
                                    </p:set>
                                    <p:animEffect transition="in" filter="fade">
                                      <p:cBhvr>
                                        <p:cTn id="63" dur="500"/>
                                        <p:tgtEl>
                                          <p:spTgt spid="67"/>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9"/>
                                        </p:tgtEl>
                                        <p:attrNameLst>
                                          <p:attrName>style.visibility</p:attrName>
                                        </p:attrNameLst>
                                      </p:cBhvr>
                                      <p:to>
                                        <p:strVal val="visible"/>
                                      </p:to>
                                    </p:set>
                                    <p:animEffect transition="in" filter="fade">
                                      <p:cBhvr>
                                        <p:cTn id="66" dur="500"/>
                                        <p:tgtEl>
                                          <p:spTgt spid="6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fade">
                                      <p:cBhvr>
                                        <p:cTn id="69" dur="500"/>
                                        <p:tgtEl>
                                          <p:spTgt spid="28"/>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9"/>
                                        </p:tgtEl>
                                        <p:attrNameLst>
                                          <p:attrName>style.visibility</p:attrName>
                                        </p:attrNameLst>
                                      </p:cBhvr>
                                      <p:to>
                                        <p:strVal val="visible"/>
                                      </p:to>
                                    </p:set>
                                    <p:animEffect transition="in" filter="fade">
                                      <p:cBhvr>
                                        <p:cTn id="74" dur="500"/>
                                        <p:tgtEl>
                                          <p:spTgt spid="2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500"/>
                                        <p:tgtEl>
                                          <p:spTgt spid="30"/>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31"/>
                                        </p:tgtEl>
                                        <p:attrNameLst>
                                          <p:attrName>style.visibility</p:attrName>
                                        </p:attrNameLst>
                                      </p:cBhvr>
                                      <p:to>
                                        <p:strVal val="visible"/>
                                      </p:to>
                                    </p:set>
                                    <p:animEffect transition="in" filter="fade">
                                      <p:cBhvr>
                                        <p:cTn id="8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animBg="1"/>
      <p:bldP spid="65" grpId="0" animBg="1"/>
      <p:bldP spid="67" grpId="0" animBg="1"/>
      <p:bldP spid="69" grpId="0" animBg="1"/>
      <p:bldP spid="72" grpId="0"/>
      <p:bldP spid="73" grpId="0"/>
      <p:bldP spid="74" grpId="0"/>
      <p:bldP spid="75" grpId="0"/>
      <p:bldP spid="28" grpId="0"/>
      <p:bldP spid="29" grpId="0"/>
      <p:bldP spid="30" grpId="0"/>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563466" y="2489027"/>
            <a:ext cx="4718502" cy="1185352"/>
            <a:chOff x="1482144" y="2360095"/>
            <a:chExt cx="4474084" cy="1123951"/>
          </a:xfrm>
        </p:grpSpPr>
        <p:sp>
          <p:nvSpPr>
            <p:cNvPr id="10" name="Freeform 9"/>
            <p:cNvSpPr/>
            <p:nvPr/>
          </p:nvSpPr>
          <p:spPr>
            <a:xfrm rot="10800000" flipH="1">
              <a:off x="1482144" y="2360095"/>
              <a:ext cx="786766" cy="1123951"/>
            </a:xfrm>
            <a:custGeom>
              <a:avLst/>
              <a:gdLst>
                <a:gd name="connsiteX0" fmla="*/ 0 w 1123950"/>
                <a:gd name="connsiteY0" fmla="*/ 0 h 786765"/>
                <a:gd name="connsiteX1" fmla="*/ 730568 w 1123950"/>
                <a:gd name="connsiteY1" fmla="*/ 0 h 786765"/>
                <a:gd name="connsiteX2" fmla="*/ 1123950 w 1123950"/>
                <a:gd name="connsiteY2" fmla="*/ 393383 h 786765"/>
                <a:gd name="connsiteX3" fmla="*/ 730568 w 1123950"/>
                <a:gd name="connsiteY3" fmla="*/ 786765 h 786765"/>
                <a:gd name="connsiteX4" fmla="*/ 0 w 1123950"/>
                <a:gd name="connsiteY4" fmla="*/ 786765 h 786765"/>
                <a:gd name="connsiteX5" fmla="*/ 393383 w 1123950"/>
                <a:gd name="connsiteY5" fmla="*/ 393383 h 786765"/>
                <a:gd name="connsiteX6" fmla="*/ 0 w 1123950"/>
                <a:gd name="connsiteY6" fmla="*/ 0 h 78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3950" h="786765">
                  <a:moveTo>
                    <a:pt x="1123949" y="0"/>
                  </a:moveTo>
                  <a:lnTo>
                    <a:pt x="1123949" y="511397"/>
                  </a:lnTo>
                  <a:lnTo>
                    <a:pt x="561974" y="786765"/>
                  </a:lnTo>
                  <a:lnTo>
                    <a:pt x="1" y="511397"/>
                  </a:lnTo>
                  <a:lnTo>
                    <a:pt x="1" y="0"/>
                  </a:lnTo>
                  <a:lnTo>
                    <a:pt x="561974" y="275368"/>
                  </a:lnTo>
                  <a:lnTo>
                    <a:pt x="1123949" y="0"/>
                  </a:lnTo>
                  <a:close/>
                </a:path>
              </a:pathLst>
            </a:custGeom>
            <a:ln>
              <a:solidFill>
                <a:schemeClr val="accent1"/>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734" tIns="429608" rIns="14733" bIns="429605" numCol="1" spcCol="1270" anchor="ctr" anchorCtr="0">
              <a:noAutofit/>
            </a:bodyPr>
            <a:lstStyle/>
            <a:p>
              <a:pPr algn="ctr" defTabSz="1031293">
                <a:lnSpc>
                  <a:spcPct val="90000"/>
                </a:lnSpc>
                <a:spcAft>
                  <a:spcPct val="35000"/>
                </a:spcAft>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10"/>
            <p:cNvSpPr/>
            <p:nvPr/>
          </p:nvSpPr>
          <p:spPr>
            <a:xfrm rot="10800000" flipH="1">
              <a:off x="2268909" y="2753477"/>
              <a:ext cx="3668429" cy="730568"/>
            </a:xfrm>
            <a:custGeom>
              <a:avLst/>
              <a:gdLst>
                <a:gd name="connsiteX0" fmla="*/ 121764 w 730567"/>
                <a:gd name="connsiteY0" fmla="*/ 0 h 3668429"/>
                <a:gd name="connsiteX1" fmla="*/ 608803 w 730567"/>
                <a:gd name="connsiteY1" fmla="*/ 0 h 3668429"/>
                <a:gd name="connsiteX2" fmla="*/ 730567 w 730567"/>
                <a:gd name="connsiteY2" fmla="*/ 121764 h 3668429"/>
                <a:gd name="connsiteX3" fmla="*/ 730567 w 730567"/>
                <a:gd name="connsiteY3" fmla="*/ 3668429 h 3668429"/>
                <a:gd name="connsiteX4" fmla="*/ 730567 w 730567"/>
                <a:gd name="connsiteY4" fmla="*/ 3668429 h 3668429"/>
                <a:gd name="connsiteX5" fmla="*/ 0 w 730567"/>
                <a:gd name="connsiteY5" fmla="*/ 3668429 h 3668429"/>
                <a:gd name="connsiteX6" fmla="*/ 0 w 730567"/>
                <a:gd name="connsiteY6" fmla="*/ 3668429 h 3668429"/>
                <a:gd name="connsiteX7" fmla="*/ 0 w 730567"/>
                <a:gd name="connsiteY7" fmla="*/ 121764 h 3668429"/>
                <a:gd name="connsiteX8" fmla="*/ 121764 w 730567"/>
                <a:gd name="connsiteY8" fmla="*/ 0 h 366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0567" h="3668429">
                  <a:moveTo>
                    <a:pt x="730567" y="611419"/>
                  </a:moveTo>
                  <a:lnTo>
                    <a:pt x="730567" y="3057010"/>
                  </a:lnTo>
                  <a:cubicBezTo>
                    <a:pt x="730567" y="3394685"/>
                    <a:pt x="719710" y="3668429"/>
                    <a:pt x="706318" y="3668429"/>
                  </a:cubicBezTo>
                  <a:lnTo>
                    <a:pt x="0" y="3668429"/>
                  </a:lnTo>
                  <a:lnTo>
                    <a:pt x="0" y="3668429"/>
                  </a:lnTo>
                  <a:lnTo>
                    <a:pt x="0" y="0"/>
                  </a:lnTo>
                  <a:lnTo>
                    <a:pt x="0" y="0"/>
                  </a:lnTo>
                  <a:lnTo>
                    <a:pt x="706318" y="0"/>
                  </a:lnTo>
                  <a:cubicBezTo>
                    <a:pt x="719710" y="0"/>
                    <a:pt x="730567" y="273744"/>
                    <a:pt x="730567" y="611419"/>
                  </a:cubicBezTo>
                  <a:close/>
                </a:path>
              </a:pathLst>
            </a:custGeom>
            <a:solidFill>
              <a:schemeClr val="accent1">
                <a:lumMod val="60000"/>
                <a:lumOff val="40000"/>
                <a:alpha val="90000"/>
              </a:schemeClr>
            </a:solidFill>
            <a:ln>
              <a:solidFill>
                <a:schemeClr val="bg1"/>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0012" tIns="51005" rIns="51004" bIns="51006" numCol="1" spcCol="1270" anchor="ctr" anchorCtr="0">
              <a:noAutofit/>
            </a:bodyPr>
            <a:lstStyle/>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21"/>
            <p:cNvSpPr txBox="1"/>
            <p:nvPr/>
          </p:nvSpPr>
          <p:spPr>
            <a:xfrm>
              <a:off x="1666377" y="2613698"/>
              <a:ext cx="418295" cy="350201"/>
            </a:xfrm>
            <a:prstGeom prst="rect">
              <a:avLst/>
            </a:prstGeom>
            <a:noFill/>
          </p:spPr>
          <p:txBody>
            <a:bodyPr wrap="none" rtlCol="0">
              <a:spAutoFit/>
            </a:bodyPr>
            <a:lstStyle/>
            <a:p>
              <a:pPr algn="ctr"/>
              <a:r>
                <a:rPr lang="vi-VN"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6" name="Group 25"/>
            <p:cNvGrpSpPr/>
            <p:nvPr/>
          </p:nvGrpSpPr>
          <p:grpSpPr>
            <a:xfrm>
              <a:off x="2456594" y="2898488"/>
              <a:ext cx="482326" cy="418100"/>
              <a:chOff x="2530480" y="4287838"/>
              <a:chExt cx="608014" cy="527051"/>
            </a:xfrm>
            <a:solidFill>
              <a:schemeClr val="accent1"/>
            </a:solidFill>
          </p:grpSpPr>
          <p:sp>
            <p:nvSpPr>
              <p:cNvPr id="27" name="Freeform 5"/>
              <p:cNvSpPr>
                <a:spLocks/>
              </p:cNvSpPr>
              <p:nvPr/>
            </p:nvSpPr>
            <p:spPr bwMode="auto">
              <a:xfrm>
                <a:off x="2860681" y="4697414"/>
                <a:ext cx="127000" cy="117475"/>
              </a:xfrm>
              <a:custGeom>
                <a:avLst/>
                <a:gdLst>
                  <a:gd name="T0" fmla="*/ 0 w 34"/>
                  <a:gd name="T1" fmla="*/ 31 h 31"/>
                  <a:gd name="T2" fmla="*/ 5 w 34"/>
                  <a:gd name="T3" fmla="*/ 13 h 31"/>
                  <a:gd name="T4" fmla="*/ 8 w 34"/>
                  <a:gd name="T5" fmla="*/ 9 h 31"/>
                  <a:gd name="T6" fmla="*/ 23 w 34"/>
                  <a:gd name="T7" fmla="*/ 0 h 31"/>
                  <a:gd name="T8" fmla="*/ 24 w 34"/>
                  <a:gd name="T9" fmla="*/ 12 h 31"/>
                  <a:gd name="T10" fmla="*/ 34 w 34"/>
                  <a:gd name="T11" fmla="*/ 31 h 31"/>
                  <a:gd name="T12" fmla="*/ 0 w 34"/>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4" h="31">
                    <a:moveTo>
                      <a:pt x="0" y="31"/>
                    </a:moveTo>
                    <a:cubicBezTo>
                      <a:pt x="5" y="13"/>
                      <a:pt x="5" y="13"/>
                      <a:pt x="5" y="13"/>
                    </a:cubicBezTo>
                    <a:cubicBezTo>
                      <a:pt x="6" y="11"/>
                      <a:pt x="7" y="10"/>
                      <a:pt x="8" y="9"/>
                    </a:cubicBezTo>
                    <a:cubicBezTo>
                      <a:pt x="23" y="0"/>
                      <a:pt x="23" y="0"/>
                      <a:pt x="23" y="0"/>
                    </a:cubicBezTo>
                    <a:cubicBezTo>
                      <a:pt x="24" y="12"/>
                      <a:pt x="24" y="12"/>
                      <a:pt x="24" y="12"/>
                    </a:cubicBezTo>
                    <a:cubicBezTo>
                      <a:pt x="34" y="31"/>
                      <a:pt x="34" y="31"/>
                      <a:pt x="34" y="31"/>
                    </a:cubicBez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6"/>
              <p:cNvSpPr>
                <a:spLocks/>
              </p:cNvSpPr>
              <p:nvPr/>
            </p:nvSpPr>
            <p:spPr bwMode="auto">
              <a:xfrm>
                <a:off x="3011494" y="4697414"/>
                <a:ext cx="127000" cy="117475"/>
              </a:xfrm>
              <a:custGeom>
                <a:avLst/>
                <a:gdLst>
                  <a:gd name="T0" fmla="*/ 34 w 34"/>
                  <a:gd name="T1" fmla="*/ 31 h 31"/>
                  <a:gd name="T2" fmla="*/ 29 w 34"/>
                  <a:gd name="T3" fmla="*/ 13 h 31"/>
                  <a:gd name="T4" fmla="*/ 26 w 34"/>
                  <a:gd name="T5" fmla="*/ 9 h 31"/>
                  <a:gd name="T6" fmla="*/ 12 w 34"/>
                  <a:gd name="T7" fmla="*/ 0 h 31"/>
                  <a:gd name="T8" fmla="*/ 10 w 34"/>
                  <a:gd name="T9" fmla="*/ 12 h 31"/>
                  <a:gd name="T10" fmla="*/ 0 w 34"/>
                  <a:gd name="T11" fmla="*/ 31 h 31"/>
                  <a:gd name="T12" fmla="*/ 34 w 34"/>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4" h="31">
                    <a:moveTo>
                      <a:pt x="34" y="31"/>
                    </a:moveTo>
                    <a:cubicBezTo>
                      <a:pt x="29" y="13"/>
                      <a:pt x="29" y="13"/>
                      <a:pt x="29" y="13"/>
                    </a:cubicBezTo>
                    <a:cubicBezTo>
                      <a:pt x="29" y="11"/>
                      <a:pt x="28" y="10"/>
                      <a:pt x="26" y="9"/>
                    </a:cubicBezTo>
                    <a:cubicBezTo>
                      <a:pt x="12" y="0"/>
                      <a:pt x="12" y="0"/>
                      <a:pt x="12" y="0"/>
                    </a:cubicBezTo>
                    <a:cubicBezTo>
                      <a:pt x="10" y="12"/>
                      <a:pt x="10" y="12"/>
                      <a:pt x="10" y="12"/>
                    </a:cubicBezTo>
                    <a:cubicBezTo>
                      <a:pt x="0" y="31"/>
                      <a:pt x="0" y="31"/>
                      <a:pt x="0" y="31"/>
                    </a:cubicBezTo>
                    <a:lnTo>
                      <a:pt x="34"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Freeform 7"/>
              <p:cNvSpPr>
                <a:spLocks/>
              </p:cNvSpPr>
              <p:nvPr/>
            </p:nvSpPr>
            <p:spPr bwMode="auto">
              <a:xfrm>
                <a:off x="2909894" y="4554539"/>
                <a:ext cx="30163" cy="76200"/>
              </a:xfrm>
              <a:custGeom>
                <a:avLst/>
                <a:gdLst>
                  <a:gd name="T0" fmla="*/ 6 w 8"/>
                  <a:gd name="T1" fmla="*/ 20 h 20"/>
                  <a:gd name="T2" fmla="*/ 5 w 8"/>
                  <a:gd name="T3" fmla="*/ 20 h 20"/>
                  <a:gd name="T4" fmla="*/ 2 w 8"/>
                  <a:gd name="T5" fmla="*/ 15 h 20"/>
                  <a:gd name="T6" fmla="*/ 4 w 8"/>
                  <a:gd name="T7" fmla="*/ 1 h 20"/>
                  <a:gd name="T8" fmla="*/ 7 w 8"/>
                  <a:gd name="T9" fmla="*/ 1 h 20"/>
                  <a:gd name="T10" fmla="*/ 5 w 8"/>
                  <a:gd name="T11" fmla="*/ 3 h 20"/>
                  <a:gd name="T12" fmla="*/ 5 w 8"/>
                  <a:gd name="T13" fmla="*/ 3 h 20"/>
                  <a:gd name="T14" fmla="*/ 4 w 8"/>
                  <a:gd name="T15" fmla="*/ 14 h 20"/>
                  <a:gd name="T16" fmla="*/ 6 w 8"/>
                  <a:gd name="T17" fmla="*/ 18 h 20"/>
                  <a:gd name="T18" fmla="*/ 6 w 8"/>
                  <a:gd name="T19" fmla="*/ 18 h 20"/>
                  <a:gd name="T20" fmla="*/ 8 w 8"/>
                  <a:gd name="T21" fmla="*/ 20 h 20"/>
                  <a:gd name="T22" fmla="*/ 6 w 8"/>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
                    <a:moveTo>
                      <a:pt x="6" y="20"/>
                    </a:moveTo>
                    <a:cubicBezTo>
                      <a:pt x="6" y="20"/>
                      <a:pt x="5" y="20"/>
                      <a:pt x="5" y="20"/>
                    </a:cubicBezTo>
                    <a:cubicBezTo>
                      <a:pt x="4" y="20"/>
                      <a:pt x="3" y="18"/>
                      <a:pt x="2" y="15"/>
                    </a:cubicBezTo>
                    <a:cubicBezTo>
                      <a:pt x="0" y="7"/>
                      <a:pt x="0" y="2"/>
                      <a:pt x="4" y="1"/>
                    </a:cubicBezTo>
                    <a:cubicBezTo>
                      <a:pt x="5" y="0"/>
                      <a:pt x="6" y="1"/>
                      <a:pt x="7" y="1"/>
                    </a:cubicBezTo>
                    <a:cubicBezTo>
                      <a:pt x="5" y="3"/>
                      <a:pt x="5" y="3"/>
                      <a:pt x="5" y="3"/>
                    </a:cubicBezTo>
                    <a:cubicBezTo>
                      <a:pt x="5" y="3"/>
                      <a:pt x="5" y="3"/>
                      <a:pt x="5" y="3"/>
                    </a:cubicBezTo>
                    <a:cubicBezTo>
                      <a:pt x="3" y="4"/>
                      <a:pt x="3" y="7"/>
                      <a:pt x="4" y="14"/>
                    </a:cubicBezTo>
                    <a:cubicBezTo>
                      <a:pt x="5" y="18"/>
                      <a:pt x="6" y="18"/>
                      <a:pt x="6" y="18"/>
                    </a:cubicBezTo>
                    <a:cubicBezTo>
                      <a:pt x="6" y="18"/>
                      <a:pt x="6" y="18"/>
                      <a:pt x="6" y="18"/>
                    </a:cubicBezTo>
                    <a:cubicBezTo>
                      <a:pt x="8" y="20"/>
                      <a:pt x="8" y="20"/>
                      <a:pt x="8" y="20"/>
                    </a:cubicBezTo>
                    <a:cubicBezTo>
                      <a:pt x="7" y="20"/>
                      <a:pt x="7" y="20"/>
                      <a:pt x="6"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Freeform 8"/>
              <p:cNvSpPr>
                <a:spLocks/>
              </p:cNvSpPr>
              <p:nvPr/>
            </p:nvSpPr>
            <p:spPr bwMode="auto">
              <a:xfrm>
                <a:off x="2954344" y="4667251"/>
                <a:ext cx="93663" cy="60325"/>
              </a:xfrm>
              <a:custGeom>
                <a:avLst/>
                <a:gdLst>
                  <a:gd name="T0" fmla="*/ 12 w 25"/>
                  <a:gd name="T1" fmla="*/ 16 h 16"/>
                  <a:gd name="T2" fmla="*/ 7 w 25"/>
                  <a:gd name="T3" fmla="*/ 14 h 16"/>
                  <a:gd name="T4" fmla="*/ 3 w 25"/>
                  <a:gd name="T5" fmla="*/ 11 h 16"/>
                  <a:gd name="T6" fmla="*/ 0 w 25"/>
                  <a:gd name="T7" fmla="*/ 5 h 16"/>
                  <a:gd name="T8" fmla="*/ 0 w 25"/>
                  <a:gd name="T9" fmla="*/ 1 h 16"/>
                  <a:gd name="T10" fmla="*/ 2 w 25"/>
                  <a:gd name="T11" fmla="*/ 1 h 16"/>
                  <a:gd name="T12" fmla="*/ 2 w 25"/>
                  <a:gd name="T13" fmla="*/ 5 h 16"/>
                  <a:gd name="T14" fmla="*/ 4 w 25"/>
                  <a:gd name="T15" fmla="*/ 9 h 16"/>
                  <a:gd name="T16" fmla="*/ 9 w 25"/>
                  <a:gd name="T17" fmla="*/ 13 h 16"/>
                  <a:gd name="T18" fmla="*/ 16 w 25"/>
                  <a:gd name="T19" fmla="*/ 13 h 16"/>
                  <a:gd name="T20" fmla="*/ 20 w 25"/>
                  <a:gd name="T21" fmla="*/ 9 h 16"/>
                  <a:gd name="T22" fmla="*/ 22 w 25"/>
                  <a:gd name="T23" fmla="*/ 5 h 16"/>
                  <a:gd name="T24" fmla="*/ 22 w 25"/>
                  <a:gd name="T25" fmla="*/ 0 h 16"/>
                  <a:gd name="T26" fmla="*/ 25 w 25"/>
                  <a:gd name="T27" fmla="*/ 0 h 16"/>
                  <a:gd name="T28" fmla="*/ 25 w 25"/>
                  <a:gd name="T29" fmla="*/ 5 h 16"/>
                  <a:gd name="T30" fmla="*/ 22 w 25"/>
                  <a:gd name="T31" fmla="*/ 11 h 16"/>
                  <a:gd name="T32" fmla="*/ 17 w 25"/>
                  <a:gd name="T33" fmla="*/ 14 h 16"/>
                  <a:gd name="T34" fmla="*/ 12 w 25"/>
                  <a:gd name="T3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16">
                    <a:moveTo>
                      <a:pt x="12" y="16"/>
                    </a:moveTo>
                    <a:cubicBezTo>
                      <a:pt x="10" y="16"/>
                      <a:pt x="9" y="16"/>
                      <a:pt x="7" y="14"/>
                    </a:cubicBezTo>
                    <a:cubicBezTo>
                      <a:pt x="3" y="11"/>
                      <a:pt x="3" y="11"/>
                      <a:pt x="3" y="11"/>
                    </a:cubicBezTo>
                    <a:cubicBezTo>
                      <a:pt x="1" y="9"/>
                      <a:pt x="0" y="7"/>
                      <a:pt x="0" y="5"/>
                    </a:cubicBezTo>
                    <a:cubicBezTo>
                      <a:pt x="0" y="1"/>
                      <a:pt x="0" y="1"/>
                      <a:pt x="0" y="1"/>
                    </a:cubicBezTo>
                    <a:cubicBezTo>
                      <a:pt x="2" y="1"/>
                      <a:pt x="2" y="1"/>
                      <a:pt x="2" y="1"/>
                    </a:cubicBezTo>
                    <a:cubicBezTo>
                      <a:pt x="2" y="5"/>
                      <a:pt x="2" y="5"/>
                      <a:pt x="2" y="5"/>
                    </a:cubicBezTo>
                    <a:cubicBezTo>
                      <a:pt x="2" y="6"/>
                      <a:pt x="3" y="8"/>
                      <a:pt x="4" y="9"/>
                    </a:cubicBezTo>
                    <a:cubicBezTo>
                      <a:pt x="9" y="13"/>
                      <a:pt x="9" y="13"/>
                      <a:pt x="9" y="13"/>
                    </a:cubicBezTo>
                    <a:cubicBezTo>
                      <a:pt x="11" y="14"/>
                      <a:pt x="14" y="14"/>
                      <a:pt x="16" y="13"/>
                    </a:cubicBezTo>
                    <a:cubicBezTo>
                      <a:pt x="20" y="9"/>
                      <a:pt x="20" y="9"/>
                      <a:pt x="20" y="9"/>
                    </a:cubicBezTo>
                    <a:cubicBezTo>
                      <a:pt x="22" y="8"/>
                      <a:pt x="22" y="6"/>
                      <a:pt x="22" y="5"/>
                    </a:cubicBezTo>
                    <a:cubicBezTo>
                      <a:pt x="22" y="0"/>
                      <a:pt x="22" y="0"/>
                      <a:pt x="22" y="0"/>
                    </a:cubicBezTo>
                    <a:cubicBezTo>
                      <a:pt x="25" y="0"/>
                      <a:pt x="25" y="0"/>
                      <a:pt x="25" y="0"/>
                    </a:cubicBezTo>
                    <a:cubicBezTo>
                      <a:pt x="25" y="5"/>
                      <a:pt x="25" y="5"/>
                      <a:pt x="25" y="5"/>
                    </a:cubicBezTo>
                    <a:cubicBezTo>
                      <a:pt x="25" y="7"/>
                      <a:pt x="24" y="9"/>
                      <a:pt x="22" y="11"/>
                    </a:cubicBezTo>
                    <a:cubicBezTo>
                      <a:pt x="17" y="14"/>
                      <a:pt x="17" y="14"/>
                      <a:pt x="17" y="14"/>
                    </a:cubicBezTo>
                    <a:cubicBezTo>
                      <a:pt x="16" y="16"/>
                      <a:pt x="14" y="16"/>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9"/>
              <p:cNvSpPr>
                <a:spLocks noEditPoints="1"/>
              </p:cNvSpPr>
              <p:nvPr/>
            </p:nvSpPr>
            <p:spPr bwMode="auto">
              <a:xfrm>
                <a:off x="2927356" y="4476751"/>
                <a:ext cx="142875" cy="217488"/>
              </a:xfrm>
              <a:custGeom>
                <a:avLst/>
                <a:gdLst>
                  <a:gd name="T0" fmla="*/ 19 w 38"/>
                  <a:gd name="T1" fmla="*/ 58 h 58"/>
                  <a:gd name="T2" fmla="*/ 0 w 38"/>
                  <a:gd name="T3" fmla="*/ 28 h 58"/>
                  <a:gd name="T4" fmla="*/ 19 w 38"/>
                  <a:gd name="T5" fmla="*/ 0 h 58"/>
                  <a:gd name="T6" fmla="*/ 38 w 38"/>
                  <a:gd name="T7" fmla="*/ 28 h 58"/>
                  <a:gd name="T8" fmla="*/ 19 w 38"/>
                  <a:gd name="T9" fmla="*/ 58 h 58"/>
                  <a:gd name="T10" fmla="*/ 19 w 38"/>
                  <a:gd name="T11" fmla="*/ 2 h 58"/>
                  <a:gd name="T12" fmla="*/ 2 w 38"/>
                  <a:gd name="T13" fmla="*/ 28 h 58"/>
                  <a:gd name="T14" fmla="*/ 19 w 38"/>
                  <a:gd name="T15" fmla="*/ 56 h 58"/>
                  <a:gd name="T16" fmla="*/ 36 w 38"/>
                  <a:gd name="T17" fmla="*/ 28 h 58"/>
                  <a:gd name="T18" fmla="*/ 19 w 38"/>
                  <a:gd name="T19"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58">
                    <a:moveTo>
                      <a:pt x="19" y="58"/>
                    </a:moveTo>
                    <a:cubicBezTo>
                      <a:pt x="7" y="58"/>
                      <a:pt x="0" y="46"/>
                      <a:pt x="0" y="28"/>
                    </a:cubicBezTo>
                    <a:cubicBezTo>
                      <a:pt x="0" y="8"/>
                      <a:pt x="5" y="0"/>
                      <a:pt x="19" y="0"/>
                    </a:cubicBezTo>
                    <a:cubicBezTo>
                      <a:pt x="33" y="0"/>
                      <a:pt x="38" y="8"/>
                      <a:pt x="38" y="28"/>
                    </a:cubicBezTo>
                    <a:cubicBezTo>
                      <a:pt x="38" y="46"/>
                      <a:pt x="30" y="58"/>
                      <a:pt x="19" y="58"/>
                    </a:cubicBezTo>
                    <a:close/>
                    <a:moveTo>
                      <a:pt x="19" y="2"/>
                    </a:moveTo>
                    <a:cubicBezTo>
                      <a:pt x="8" y="2"/>
                      <a:pt x="2" y="6"/>
                      <a:pt x="2" y="28"/>
                    </a:cubicBezTo>
                    <a:cubicBezTo>
                      <a:pt x="2" y="45"/>
                      <a:pt x="9" y="56"/>
                      <a:pt x="19" y="56"/>
                    </a:cubicBezTo>
                    <a:cubicBezTo>
                      <a:pt x="29" y="56"/>
                      <a:pt x="36" y="45"/>
                      <a:pt x="36" y="28"/>
                    </a:cubicBezTo>
                    <a:cubicBezTo>
                      <a:pt x="36" y="6"/>
                      <a:pt x="30" y="2"/>
                      <a:pt x="19"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10"/>
              <p:cNvSpPr>
                <a:spLocks/>
              </p:cNvSpPr>
              <p:nvPr/>
            </p:nvSpPr>
            <p:spPr bwMode="auto">
              <a:xfrm>
                <a:off x="3059119" y="4554539"/>
                <a:ext cx="30163" cy="76200"/>
              </a:xfrm>
              <a:custGeom>
                <a:avLst/>
                <a:gdLst>
                  <a:gd name="T0" fmla="*/ 2 w 8"/>
                  <a:gd name="T1" fmla="*/ 20 h 20"/>
                  <a:gd name="T2" fmla="*/ 0 w 8"/>
                  <a:gd name="T3" fmla="*/ 19 h 20"/>
                  <a:gd name="T4" fmla="*/ 0 w 8"/>
                  <a:gd name="T5" fmla="*/ 19 h 20"/>
                  <a:gd name="T6" fmla="*/ 0 w 8"/>
                  <a:gd name="T7" fmla="*/ 18 h 20"/>
                  <a:gd name="T8" fmla="*/ 2 w 8"/>
                  <a:gd name="T9" fmla="*/ 18 h 20"/>
                  <a:gd name="T10" fmla="*/ 2 w 8"/>
                  <a:gd name="T11" fmla="*/ 18 h 20"/>
                  <a:gd name="T12" fmla="*/ 2 w 8"/>
                  <a:gd name="T13" fmla="*/ 18 h 20"/>
                  <a:gd name="T14" fmla="*/ 2 w 8"/>
                  <a:gd name="T15" fmla="*/ 18 h 20"/>
                  <a:gd name="T16" fmla="*/ 2 w 8"/>
                  <a:gd name="T17" fmla="*/ 18 h 20"/>
                  <a:gd name="T18" fmla="*/ 2 w 8"/>
                  <a:gd name="T19" fmla="*/ 18 h 20"/>
                  <a:gd name="T20" fmla="*/ 4 w 8"/>
                  <a:gd name="T21" fmla="*/ 14 h 20"/>
                  <a:gd name="T22" fmla="*/ 4 w 8"/>
                  <a:gd name="T23" fmla="*/ 3 h 20"/>
                  <a:gd name="T24" fmla="*/ 3 w 8"/>
                  <a:gd name="T25" fmla="*/ 3 h 20"/>
                  <a:gd name="T26" fmla="*/ 1 w 8"/>
                  <a:gd name="T27" fmla="*/ 2 h 20"/>
                  <a:gd name="T28" fmla="*/ 4 w 8"/>
                  <a:gd name="T29" fmla="*/ 1 h 20"/>
                  <a:gd name="T30" fmla="*/ 6 w 8"/>
                  <a:gd name="T31" fmla="*/ 15 h 20"/>
                  <a:gd name="T32" fmla="*/ 3 w 8"/>
                  <a:gd name="T33" fmla="*/ 20 h 20"/>
                  <a:gd name="T34" fmla="*/ 2 w 8"/>
                  <a:gd name="T3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0">
                    <a:moveTo>
                      <a:pt x="2" y="20"/>
                    </a:moveTo>
                    <a:cubicBezTo>
                      <a:pt x="1" y="20"/>
                      <a:pt x="0" y="19"/>
                      <a:pt x="0" y="19"/>
                    </a:cubicBezTo>
                    <a:cubicBezTo>
                      <a:pt x="0" y="19"/>
                      <a:pt x="0" y="19"/>
                      <a:pt x="0" y="19"/>
                    </a:cubicBezTo>
                    <a:cubicBezTo>
                      <a:pt x="0" y="18"/>
                      <a:pt x="0" y="18"/>
                      <a:pt x="0"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3" y="18"/>
                      <a:pt x="3" y="17"/>
                      <a:pt x="4" y="14"/>
                    </a:cubicBezTo>
                    <a:cubicBezTo>
                      <a:pt x="5" y="7"/>
                      <a:pt x="5" y="4"/>
                      <a:pt x="4" y="3"/>
                    </a:cubicBezTo>
                    <a:cubicBezTo>
                      <a:pt x="3" y="3"/>
                      <a:pt x="3" y="3"/>
                      <a:pt x="3" y="3"/>
                    </a:cubicBezTo>
                    <a:cubicBezTo>
                      <a:pt x="1" y="2"/>
                      <a:pt x="1" y="2"/>
                      <a:pt x="1" y="2"/>
                    </a:cubicBezTo>
                    <a:cubicBezTo>
                      <a:pt x="2" y="1"/>
                      <a:pt x="3" y="0"/>
                      <a:pt x="4" y="1"/>
                    </a:cubicBezTo>
                    <a:cubicBezTo>
                      <a:pt x="8" y="2"/>
                      <a:pt x="8" y="7"/>
                      <a:pt x="6" y="15"/>
                    </a:cubicBezTo>
                    <a:cubicBezTo>
                      <a:pt x="6" y="18"/>
                      <a:pt x="5" y="20"/>
                      <a:pt x="3" y="20"/>
                    </a:cubicBezTo>
                    <a:cubicBezTo>
                      <a:pt x="3" y="20"/>
                      <a:pt x="3" y="20"/>
                      <a:pt x="2"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11"/>
              <p:cNvSpPr>
                <a:spLocks/>
              </p:cNvSpPr>
              <p:nvPr/>
            </p:nvSpPr>
            <p:spPr bwMode="auto">
              <a:xfrm>
                <a:off x="2882906" y="4452939"/>
                <a:ext cx="244476" cy="150813"/>
              </a:xfrm>
              <a:custGeom>
                <a:avLst/>
                <a:gdLst>
                  <a:gd name="T0" fmla="*/ 13 w 65"/>
                  <a:gd name="T1" fmla="*/ 40 h 40"/>
                  <a:gd name="T2" fmla="*/ 28 w 65"/>
                  <a:gd name="T3" fmla="*/ 2 h 40"/>
                  <a:gd name="T4" fmla="*/ 39 w 65"/>
                  <a:gd name="T5" fmla="*/ 5 h 40"/>
                  <a:gd name="T6" fmla="*/ 48 w 65"/>
                  <a:gd name="T7" fmla="*/ 37 h 40"/>
                  <a:gd name="T8" fmla="*/ 44 w 65"/>
                  <a:gd name="T9" fmla="*/ 21 h 40"/>
                  <a:gd name="T10" fmla="*/ 39 w 65"/>
                  <a:gd name="T11" fmla="*/ 15 h 40"/>
                  <a:gd name="T12" fmla="*/ 27 w 65"/>
                  <a:gd name="T13" fmla="*/ 22 h 40"/>
                  <a:gd name="T14" fmla="*/ 13 w 65"/>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40">
                    <a:moveTo>
                      <a:pt x="13" y="40"/>
                    </a:moveTo>
                    <a:cubicBezTo>
                      <a:pt x="6" y="36"/>
                      <a:pt x="0" y="2"/>
                      <a:pt x="28" y="2"/>
                    </a:cubicBezTo>
                    <a:cubicBezTo>
                      <a:pt x="36" y="2"/>
                      <a:pt x="39" y="5"/>
                      <a:pt x="39" y="5"/>
                    </a:cubicBezTo>
                    <a:cubicBezTo>
                      <a:pt x="45" y="0"/>
                      <a:pt x="65" y="12"/>
                      <a:pt x="48" y="37"/>
                    </a:cubicBezTo>
                    <a:cubicBezTo>
                      <a:pt x="48" y="37"/>
                      <a:pt x="50" y="26"/>
                      <a:pt x="44" y="21"/>
                    </a:cubicBezTo>
                    <a:cubicBezTo>
                      <a:pt x="39" y="17"/>
                      <a:pt x="39" y="15"/>
                      <a:pt x="39" y="15"/>
                    </a:cubicBezTo>
                    <a:cubicBezTo>
                      <a:pt x="39" y="15"/>
                      <a:pt x="36" y="20"/>
                      <a:pt x="27" y="22"/>
                    </a:cubicBezTo>
                    <a:cubicBezTo>
                      <a:pt x="18" y="25"/>
                      <a:pt x="16" y="30"/>
                      <a:pt x="1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12"/>
              <p:cNvSpPr>
                <a:spLocks/>
              </p:cNvSpPr>
              <p:nvPr/>
            </p:nvSpPr>
            <p:spPr bwMode="auto">
              <a:xfrm>
                <a:off x="2984507" y="4768851"/>
                <a:ext cx="30163" cy="46038"/>
              </a:xfrm>
              <a:custGeom>
                <a:avLst/>
                <a:gdLst>
                  <a:gd name="T0" fmla="*/ 19 w 19"/>
                  <a:gd name="T1" fmla="*/ 24 h 29"/>
                  <a:gd name="T2" fmla="*/ 19 w 19"/>
                  <a:gd name="T3" fmla="*/ 24 h 29"/>
                  <a:gd name="T4" fmla="*/ 17 w 19"/>
                  <a:gd name="T5" fmla="*/ 29 h 29"/>
                  <a:gd name="T6" fmla="*/ 2 w 19"/>
                  <a:gd name="T7" fmla="*/ 29 h 29"/>
                  <a:gd name="T8" fmla="*/ 0 w 19"/>
                  <a:gd name="T9" fmla="*/ 26 h 29"/>
                  <a:gd name="T10" fmla="*/ 5 w 19"/>
                  <a:gd name="T11" fmla="*/ 0 h 29"/>
                  <a:gd name="T12" fmla="*/ 14 w 19"/>
                  <a:gd name="T13" fmla="*/ 0 h 29"/>
                  <a:gd name="T14" fmla="*/ 19 w 19"/>
                  <a:gd name="T15" fmla="*/ 24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29">
                    <a:moveTo>
                      <a:pt x="19" y="24"/>
                    </a:moveTo>
                    <a:lnTo>
                      <a:pt x="19" y="24"/>
                    </a:lnTo>
                    <a:lnTo>
                      <a:pt x="17" y="29"/>
                    </a:lnTo>
                    <a:lnTo>
                      <a:pt x="2" y="29"/>
                    </a:lnTo>
                    <a:lnTo>
                      <a:pt x="0" y="26"/>
                    </a:lnTo>
                    <a:lnTo>
                      <a:pt x="5" y="0"/>
                    </a:lnTo>
                    <a:lnTo>
                      <a:pt x="14" y="0"/>
                    </a:lnTo>
                    <a:lnTo>
                      <a:pt x="19"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13"/>
              <p:cNvSpPr>
                <a:spLocks/>
              </p:cNvSpPr>
              <p:nvPr/>
            </p:nvSpPr>
            <p:spPr bwMode="auto">
              <a:xfrm>
                <a:off x="2981332" y="4732339"/>
                <a:ext cx="36513" cy="41275"/>
              </a:xfrm>
              <a:custGeom>
                <a:avLst/>
                <a:gdLst>
                  <a:gd name="T0" fmla="*/ 5 w 10"/>
                  <a:gd name="T1" fmla="*/ 11 h 11"/>
                  <a:gd name="T2" fmla="*/ 8 w 10"/>
                  <a:gd name="T3" fmla="*/ 9 h 11"/>
                  <a:gd name="T4" fmla="*/ 9 w 10"/>
                  <a:gd name="T5" fmla="*/ 6 h 11"/>
                  <a:gd name="T6" fmla="*/ 8 w 10"/>
                  <a:gd name="T7" fmla="*/ 2 h 11"/>
                  <a:gd name="T8" fmla="*/ 6 w 10"/>
                  <a:gd name="T9" fmla="*/ 0 h 11"/>
                  <a:gd name="T10" fmla="*/ 5 w 10"/>
                  <a:gd name="T11" fmla="*/ 0 h 11"/>
                  <a:gd name="T12" fmla="*/ 5 w 10"/>
                  <a:gd name="T13" fmla="*/ 0 h 11"/>
                  <a:gd name="T14" fmla="*/ 5 w 10"/>
                  <a:gd name="T15" fmla="*/ 0 h 11"/>
                  <a:gd name="T16" fmla="*/ 2 w 10"/>
                  <a:gd name="T17" fmla="*/ 2 h 11"/>
                  <a:gd name="T18" fmla="*/ 1 w 10"/>
                  <a:gd name="T19" fmla="*/ 6 h 11"/>
                  <a:gd name="T20" fmla="*/ 2 w 10"/>
                  <a:gd name="T21" fmla="*/ 9 h 11"/>
                  <a:gd name="T22" fmla="*/ 5 w 10"/>
                  <a:gd name="T23" fmla="*/ 11 h 11"/>
                  <a:gd name="T24" fmla="*/ 5 w 10"/>
                  <a:gd name="T25" fmla="*/ 11 h 11"/>
                  <a:gd name="T26" fmla="*/ 5 w 10"/>
                  <a:gd name="T27" fmla="*/ 11 h 11"/>
                  <a:gd name="T28" fmla="*/ 5 w 10"/>
                  <a:gd name="T29"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1">
                    <a:moveTo>
                      <a:pt x="5" y="11"/>
                    </a:moveTo>
                    <a:cubicBezTo>
                      <a:pt x="8" y="9"/>
                      <a:pt x="8" y="9"/>
                      <a:pt x="8" y="9"/>
                    </a:cubicBezTo>
                    <a:cubicBezTo>
                      <a:pt x="9" y="8"/>
                      <a:pt x="10" y="7"/>
                      <a:pt x="9" y="6"/>
                    </a:cubicBezTo>
                    <a:cubicBezTo>
                      <a:pt x="8" y="2"/>
                      <a:pt x="8" y="2"/>
                      <a:pt x="8" y="2"/>
                    </a:cubicBezTo>
                    <a:cubicBezTo>
                      <a:pt x="8" y="1"/>
                      <a:pt x="7" y="0"/>
                      <a:pt x="6" y="0"/>
                    </a:cubicBezTo>
                    <a:cubicBezTo>
                      <a:pt x="5" y="0"/>
                      <a:pt x="5" y="0"/>
                      <a:pt x="5" y="0"/>
                    </a:cubicBezTo>
                    <a:cubicBezTo>
                      <a:pt x="5" y="0"/>
                      <a:pt x="5" y="0"/>
                      <a:pt x="5" y="0"/>
                    </a:cubicBezTo>
                    <a:cubicBezTo>
                      <a:pt x="5" y="0"/>
                      <a:pt x="5" y="0"/>
                      <a:pt x="5" y="0"/>
                    </a:cubicBezTo>
                    <a:cubicBezTo>
                      <a:pt x="4" y="0"/>
                      <a:pt x="3" y="1"/>
                      <a:pt x="2" y="2"/>
                    </a:cubicBezTo>
                    <a:cubicBezTo>
                      <a:pt x="1" y="6"/>
                      <a:pt x="1" y="6"/>
                      <a:pt x="1" y="6"/>
                    </a:cubicBezTo>
                    <a:cubicBezTo>
                      <a:pt x="0" y="7"/>
                      <a:pt x="1" y="8"/>
                      <a:pt x="2" y="9"/>
                    </a:cubicBezTo>
                    <a:cubicBezTo>
                      <a:pt x="5" y="11"/>
                      <a:pt x="5" y="11"/>
                      <a:pt x="5" y="11"/>
                    </a:cubicBezTo>
                    <a:cubicBezTo>
                      <a:pt x="5" y="11"/>
                      <a:pt x="5" y="11"/>
                      <a:pt x="5" y="11"/>
                    </a:cubicBezTo>
                    <a:cubicBezTo>
                      <a:pt x="5" y="11"/>
                      <a:pt x="5" y="11"/>
                      <a:pt x="5" y="11"/>
                    </a:cubicBezTo>
                    <a:cubicBezTo>
                      <a:pt x="5" y="11"/>
                      <a:pt x="5" y="11"/>
                      <a:pt x="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Freeform 14"/>
              <p:cNvSpPr>
                <a:spLocks/>
              </p:cNvSpPr>
              <p:nvPr/>
            </p:nvSpPr>
            <p:spPr bwMode="auto">
              <a:xfrm>
                <a:off x="2605093" y="4683126"/>
                <a:ext cx="85725" cy="71438"/>
              </a:xfrm>
              <a:custGeom>
                <a:avLst/>
                <a:gdLst>
                  <a:gd name="T0" fmla="*/ 11 w 23"/>
                  <a:gd name="T1" fmla="*/ 19 h 19"/>
                  <a:gd name="T2" fmla="*/ 0 w 23"/>
                  <a:gd name="T3" fmla="*/ 10 h 19"/>
                  <a:gd name="T4" fmla="*/ 0 w 23"/>
                  <a:gd name="T5" fmla="*/ 9 h 19"/>
                  <a:gd name="T6" fmla="*/ 2 w 23"/>
                  <a:gd name="T7" fmla="*/ 1 h 19"/>
                  <a:gd name="T8" fmla="*/ 2 w 23"/>
                  <a:gd name="T9" fmla="*/ 0 h 19"/>
                  <a:gd name="T10" fmla="*/ 3 w 23"/>
                  <a:gd name="T11" fmla="*/ 0 h 19"/>
                  <a:gd name="T12" fmla="*/ 3 w 23"/>
                  <a:gd name="T13" fmla="*/ 1 h 19"/>
                  <a:gd name="T14" fmla="*/ 4 w 23"/>
                  <a:gd name="T15" fmla="*/ 1 h 19"/>
                  <a:gd name="T16" fmla="*/ 3 w 23"/>
                  <a:gd name="T17" fmla="*/ 9 h 19"/>
                  <a:gd name="T18" fmla="*/ 11 w 23"/>
                  <a:gd name="T19" fmla="*/ 16 h 19"/>
                  <a:gd name="T20" fmla="*/ 20 w 23"/>
                  <a:gd name="T21" fmla="*/ 9 h 19"/>
                  <a:gd name="T22" fmla="*/ 18 w 23"/>
                  <a:gd name="T23" fmla="*/ 1 h 19"/>
                  <a:gd name="T24" fmla="*/ 20 w 23"/>
                  <a:gd name="T25" fmla="*/ 1 h 19"/>
                  <a:gd name="T26" fmla="*/ 20 w 23"/>
                  <a:gd name="T27" fmla="*/ 0 h 19"/>
                  <a:gd name="T28" fmla="*/ 21 w 23"/>
                  <a:gd name="T29" fmla="*/ 0 h 19"/>
                  <a:gd name="T30" fmla="*/ 21 w 23"/>
                  <a:gd name="T31" fmla="*/ 1 h 19"/>
                  <a:gd name="T32" fmla="*/ 23 w 23"/>
                  <a:gd name="T33" fmla="*/ 9 h 19"/>
                  <a:gd name="T34" fmla="*/ 23 w 23"/>
                  <a:gd name="T35" fmla="*/ 10 h 19"/>
                  <a:gd name="T36" fmla="*/ 22 w 23"/>
                  <a:gd name="T37" fmla="*/ 10 h 19"/>
                  <a:gd name="T38" fmla="*/ 11 w 23"/>
                  <a:gd name="T3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19">
                    <a:moveTo>
                      <a:pt x="11" y="19"/>
                    </a:moveTo>
                    <a:cubicBezTo>
                      <a:pt x="0" y="10"/>
                      <a:pt x="0" y="10"/>
                      <a:pt x="0" y="10"/>
                    </a:cubicBezTo>
                    <a:cubicBezTo>
                      <a:pt x="0" y="9"/>
                      <a:pt x="0" y="9"/>
                      <a:pt x="0" y="9"/>
                    </a:cubicBezTo>
                    <a:cubicBezTo>
                      <a:pt x="0" y="9"/>
                      <a:pt x="2" y="7"/>
                      <a:pt x="2" y="1"/>
                    </a:cubicBezTo>
                    <a:cubicBezTo>
                      <a:pt x="2" y="0"/>
                      <a:pt x="2" y="0"/>
                      <a:pt x="2" y="0"/>
                    </a:cubicBezTo>
                    <a:cubicBezTo>
                      <a:pt x="3" y="0"/>
                      <a:pt x="3" y="0"/>
                      <a:pt x="3" y="0"/>
                    </a:cubicBezTo>
                    <a:cubicBezTo>
                      <a:pt x="3" y="1"/>
                      <a:pt x="3" y="1"/>
                      <a:pt x="3" y="1"/>
                    </a:cubicBezTo>
                    <a:cubicBezTo>
                      <a:pt x="4" y="1"/>
                      <a:pt x="4" y="1"/>
                      <a:pt x="4" y="1"/>
                    </a:cubicBezTo>
                    <a:cubicBezTo>
                      <a:pt x="4" y="6"/>
                      <a:pt x="3" y="8"/>
                      <a:pt x="3" y="9"/>
                    </a:cubicBezTo>
                    <a:cubicBezTo>
                      <a:pt x="11" y="16"/>
                      <a:pt x="11" y="16"/>
                      <a:pt x="11" y="16"/>
                    </a:cubicBezTo>
                    <a:cubicBezTo>
                      <a:pt x="20" y="9"/>
                      <a:pt x="20" y="9"/>
                      <a:pt x="20" y="9"/>
                    </a:cubicBezTo>
                    <a:cubicBezTo>
                      <a:pt x="20" y="8"/>
                      <a:pt x="19" y="6"/>
                      <a:pt x="18" y="1"/>
                    </a:cubicBezTo>
                    <a:cubicBezTo>
                      <a:pt x="20" y="1"/>
                      <a:pt x="20" y="1"/>
                      <a:pt x="20" y="1"/>
                    </a:cubicBezTo>
                    <a:cubicBezTo>
                      <a:pt x="20" y="0"/>
                      <a:pt x="20" y="0"/>
                      <a:pt x="20" y="0"/>
                    </a:cubicBezTo>
                    <a:cubicBezTo>
                      <a:pt x="21" y="0"/>
                      <a:pt x="21" y="0"/>
                      <a:pt x="21" y="0"/>
                    </a:cubicBezTo>
                    <a:cubicBezTo>
                      <a:pt x="21" y="1"/>
                      <a:pt x="21" y="1"/>
                      <a:pt x="21" y="1"/>
                    </a:cubicBezTo>
                    <a:cubicBezTo>
                      <a:pt x="21" y="7"/>
                      <a:pt x="23" y="9"/>
                      <a:pt x="23" y="9"/>
                    </a:cubicBezTo>
                    <a:cubicBezTo>
                      <a:pt x="23" y="10"/>
                      <a:pt x="23" y="10"/>
                      <a:pt x="23" y="10"/>
                    </a:cubicBezTo>
                    <a:cubicBezTo>
                      <a:pt x="22" y="10"/>
                      <a:pt x="22" y="10"/>
                      <a:pt x="22" y="10"/>
                    </a:cubicBezTo>
                    <a:lnTo>
                      <a:pt x="11"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Freeform 15"/>
              <p:cNvSpPr>
                <a:spLocks/>
              </p:cNvSpPr>
              <p:nvPr/>
            </p:nvSpPr>
            <p:spPr bwMode="auto">
              <a:xfrm>
                <a:off x="2563818" y="4573589"/>
                <a:ext cx="26988" cy="71438"/>
              </a:xfrm>
              <a:custGeom>
                <a:avLst/>
                <a:gdLst>
                  <a:gd name="T0" fmla="*/ 5 w 7"/>
                  <a:gd name="T1" fmla="*/ 19 h 19"/>
                  <a:gd name="T2" fmla="*/ 5 w 7"/>
                  <a:gd name="T3" fmla="*/ 19 h 19"/>
                  <a:gd name="T4" fmla="*/ 2 w 7"/>
                  <a:gd name="T5" fmla="*/ 13 h 19"/>
                  <a:gd name="T6" fmla="*/ 4 w 7"/>
                  <a:gd name="T7" fmla="*/ 0 h 19"/>
                  <a:gd name="T8" fmla="*/ 6 w 7"/>
                  <a:gd name="T9" fmla="*/ 1 h 19"/>
                  <a:gd name="T10" fmla="*/ 5 w 7"/>
                  <a:gd name="T11" fmla="*/ 2 h 19"/>
                  <a:gd name="T12" fmla="*/ 4 w 7"/>
                  <a:gd name="T13" fmla="*/ 2 h 19"/>
                  <a:gd name="T14" fmla="*/ 4 w 7"/>
                  <a:gd name="T15" fmla="*/ 13 h 19"/>
                  <a:gd name="T16" fmla="*/ 5 w 7"/>
                  <a:gd name="T17" fmla="*/ 16 h 19"/>
                  <a:gd name="T18" fmla="*/ 6 w 7"/>
                  <a:gd name="T19" fmla="*/ 16 h 19"/>
                  <a:gd name="T20" fmla="*/ 7 w 7"/>
                  <a:gd name="T21" fmla="*/ 18 h 19"/>
                  <a:gd name="T22" fmla="*/ 5 w 7"/>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9">
                    <a:moveTo>
                      <a:pt x="5" y="19"/>
                    </a:moveTo>
                    <a:cubicBezTo>
                      <a:pt x="5" y="19"/>
                      <a:pt x="5" y="19"/>
                      <a:pt x="5" y="19"/>
                    </a:cubicBezTo>
                    <a:cubicBezTo>
                      <a:pt x="3" y="18"/>
                      <a:pt x="2" y="16"/>
                      <a:pt x="2" y="13"/>
                    </a:cubicBezTo>
                    <a:cubicBezTo>
                      <a:pt x="0" y="6"/>
                      <a:pt x="0" y="1"/>
                      <a:pt x="4" y="0"/>
                    </a:cubicBezTo>
                    <a:cubicBezTo>
                      <a:pt x="5" y="0"/>
                      <a:pt x="6" y="0"/>
                      <a:pt x="6" y="1"/>
                    </a:cubicBezTo>
                    <a:cubicBezTo>
                      <a:pt x="5" y="2"/>
                      <a:pt x="5" y="2"/>
                      <a:pt x="5" y="2"/>
                    </a:cubicBezTo>
                    <a:cubicBezTo>
                      <a:pt x="5" y="2"/>
                      <a:pt x="5" y="2"/>
                      <a:pt x="4" y="2"/>
                    </a:cubicBezTo>
                    <a:cubicBezTo>
                      <a:pt x="2" y="3"/>
                      <a:pt x="3" y="9"/>
                      <a:pt x="4" y="13"/>
                    </a:cubicBezTo>
                    <a:cubicBezTo>
                      <a:pt x="5" y="16"/>
                      <a:pt x="5" y="16"/>
                      <a:pt x="5" y="16"/>
                    </a:cubicBezTo>
                    <a:cubicBezTo>
                      <a:pt x="6" y="16"/>
                      <a:pt x="6" y="16"/>
                      <a:pt x="6" y="16"/>
                    </a:cubicBezTo>
                    <a:cubicBezTo>
                      <a:pt x="7" y="18"/>
                      <a:pt x="7" y="18"/>
                      <a:pt x="7" y="18"/>
                    </a:cubicBezTo>
                    <a:cubicBezTo>
                      <a:pt x="7" y="18"/>
                      <a:pt x="6" y="19"/>
                      <a:pt x="5"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16"/>
              <p:cNvSpPr>
                <a:spLocks noEditPoints="1"/>
              </p:cNvSpPr>
              <p:nvPr/>
            </p:nvSpPr>
            <p:spPr bwMode="auto">
              <a:xfrm>
                <a:off x="2578106" y="4494214"/>
                <a:ext cx="139700" cy="207963"/>
              </a:xfrm>
              <a:custGeom>
                <a:avLst/>
                <a:gdLst>
                  <a:gd name="T0" fmla="*/ 18 w 37"/>
                  <a:gd name="T1" fmla="*/ 55 h 55"/>
                  <a:gd name="T2" fmla="*/ 0 w 37"/>
                  <a:gd name="T3" fmla="*/ 27 h 55"/>
                  <a:gd name="T4" fmla="*/ 18 w 37"/>
                  <a:gd name="T5" fmla="*/ 0 h 55"/>
                  <a:gd name="T6" fmla="*/ 37 w 37"/>
                  <a:gd name="T7" fmla="*/ 27 h 55"/>
                  <a:gd name="T8" fmla="*/ 18 w 37"/>
                  <a:gd name="T9" fmla="*/ 55 h 55"/>
                  <a:gd name="T10" fmla="*/ 18 w 37"/>
                  <a:gd name="T11" fmla="*/ 3 h 55"/>
                  <a:gd name="T12" fmla="*/ 3 w 37"/>
                  <a:gd name="T13" fmla="*/ 27 h 55"/>
                  <a:gd name="T14" fmla="*/ 18 w 37"/>
                  <a:gd name="T15" fmla="*/ 53 h 55"/>
                  <a:gd name="T16" fmla="*/ 34 w 37"/>
                  <a:gd name="T17" fmla="*/ 27 h 55"/>
                  <a:gd name="T18" fmla="*/ 18 w 37"/>
                  <a:gd name="T19" fmla="*/ 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55">
                    <a:moveTo>
                      <a:pt x="18" y="55"/>
                    </a:moveTo>
                    <a:cubicBezTo>
                      <a:pt x="8" y="55"/>
                      <a:pt x="0" y="44"/>
                      <a:pt x="0" y="27"/>
                    </a:cubicBezTo>
                    <a:cubicBezTo>
                      <a:pt x="0" y="8"/>
                      <a:pt x="5" y="0"/>
                      <a:pt x="18" y="0"/>
                    </a:cubicBezTo>
                    <a:cubicBezTo>
                      <a:pt x="31" y="0"/>
                      <a:pt x="37" y="8"/>
                      <a:pt x="37" y="27"/>
                    </a:cubicBezTo>
                    <a:cubicBezTo>
                      <a:pt x="37" y="44"/>
                      <a:pt x="29" y="55"/>
                      <a:pt x="18" y="55"/>
                    </a:cubicBezTo>
                    <a:close/>
                    <a:moveTo>
                      <a:pt x="18" y="3"/>
                    </a:moveTo>
                    <a:cubicBezTo>
                      <a:pt x="8" y="3"/>
                      <a:pt x="3" y="7"/>
                      <a:pt x="3" y="27"/>
                    </a:cubicBezTo>
                    <a:cubicBezTo>
                      <a:pt x="3" y="43"/>
                      <a:pt x="9" y="53"/>
                      <a:pt x="18" y="53"/>
                    </a:cubicBezTo>
                    <a:cubicBezTo>
                      <a:pt x="28" y="53"/>
                      <a:pt x="34" y="43"/>
                      <a:pt x="34" y="27"/>
                    </a:cubicBezTo>
                    <a:cubicBezTo>
                      <a:pt x="34" y="7"/>
                      <a:pt x="28" y="3"/>
                      <a:pt x="1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Freeform 17"/>
              <p:cNvSpPr>
                <a:spLocks/>
              </p:cNvSpPr>
              <p:nvPr/>
            </p:nvSpPr>
            <p:spPr bwMode="auto">
              <a:xfrm>
                <a:off x="2701931" y="4573589"/>
                <a:ext cx="30163" cy="71438"/>
              </a:xfrm>
              <a:custGeom>
                <a:avLst/>
                <a:gdLst>
                  <a:gd name="T0" fmla="*/ 3 w 8"/>
                  <a:gd name="T1" fmla="*/ 19 h 19"/>
                  <a:gd name="T2" fmla="*/ 0 w 8"/>
                  <a:gd name="T3" fmla="*/ 18 h 19"/>
                  <a:gd name="T4" fmla="*/ 0 w 8"/>
                  <a:gd name="T5" fmla="*/ 17 h 19"/>
                  <a:gd name="T6" fmla="*/ 0 w 8"/>
                  <a:gd name="T7" fmla="*/ 16 h 19"/>
                  <a:gd name="T8" fmla="*/ 2 w 8"/>
                  <a:gd name="T9" fmla="*/ 16 h 19"/>
                  <a:gd name="T10" fmla="*/ 2 w 8"/>
                  <a:gd name="T11" fmla="*/ 16 h 19"/>
                  <a:gd name="T12" fmla="*/ 3 w 8"/>
                  <a:gd name="T13" fmla="*/ 16 h 19"/>
                  <a:gd name="T14" fmla="*/ 4 w 8"/>
                  <a:gd name="T15" fmla="*/ 13 h 19"/>
                  <a:gd name="T16" fmla="*/ 4 w 8"/>
                  <a:gd name="T17" fmla="*/ 2 h 19"/>
                  <a:gd name="T18" fmla="*/ 3 w 8"/>
                  <a:gd name="T19" fmla="*/ 2 h 19"/>
                  <a:gd name="T20" fmla="*/ 1 w 8"/>
                  <a:gd name="T21" fmla="*/ 1 h 19"/>
                  <a:gd name="T22" fmla="*/ 4 w 8"/>
                  <a:gd name="T23" fmla="*/ 0 h 19"/>
                  <a:gd name="T24" fmla="*/ 6 w 8"/>
                  <a:gd name="T25" fmla="*/ 13 h 19"/>
                  <a:gd name="T26" fmla="*/ 3 w 8"/>
                  <a:gd name="T27" fmla="*/ 19 h 19"/>
                  <a:gd name="T28" fmla="*/ 3 w 8"/>
                  <a:gd name="T2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19">
                    <a:moveTo>
                      <a:pt x="3" y="19"/>
                    </a:moveTo>
                    <a:cubicBezTo>
                      <a:pt x="1" y="19"/>
                      <a:pt x="1" y="18"/>
                      <a:pt x="0" y="18"/>
                    </a:cubicBezTo>
                    <a:cubicBezTo>
                      <a:pt x="0" y="17"/>
                      <a:pt x="0" y="17"/>
                      <a:pt x="0" y="17"/>
                    </a:cubicBezTo>
                    <a:cubicBezTo>
                      <a:pt x="0" y="16"/>
                      <a:pt x="0" y="16"/>
                      <a:pt x="0" y="16"/>
                    </a:cubicBezTo>
                    <a:cubicBezTo>
                      <a:pt x="2" y="16"/>
                      <a:pt x="2" y="16"/>
                      <a:pt x="2" y="16"/>
                    </a:cubicBezTo>
                    <a:cubicBezTo>
                      <a:pt x="2" y="16"/>
                      <a:pt x="2" y="16"/>
                      <a:pt x="2" y="16"/>
                    </a:cubicBezTo>
                    <a:cubicBezTo>
                      <a:pt x="2" y="16"/>
                      <a:pt x="2" y="16"/>
                      <a:pt x="3" y="16"/>
                    </a:cubicBezTo>
                    <a:cubicBezTo>
                      <a:pt x="3" y="16"/>
                      <a:pt x="3" y="16"/>
                      <a:pt x="4" y="13"/>
                    </a:cubicBezTo>
                    <a:cubicBezTo>
                      <a:pt x="5" y="6"/>
                      <a:pt x="5" y="3"/>
                      <a:pt x="4" y="2"/>
                    </a:cubicBezTo>
                    <a:cubicBezTo>
                      <a:pt x="3" y="2"/>
                      <a:pt x="3" y="2"/>
                      <a:pt x="3" y="2"/>
                    </a:cubicBezTo>
                    <a:cubicBezTo>
                      <a:pt x="1" y="1"/>
                      <a:pt x="1" y="1"/>
                      <a:pt x="1" y="1"/>
                    </a:cubicBezTo>
                    <a:cubicBezTo>
                      <a:pt x="2" y="0"/>
                      <a:pt x="3" y="0"/>
                      <a:pt x="4" y="0"/>
                    </a:cubicBezTo>
                    <a:cubicBezTo>
                      <a:pt x="8" y="1"/>
                      <a:pt x="8" y="6"/>
                      <a:pt x="6" y="13"/>
                    </a:cubicBezTo>
                    <a:cubicBezTo>
                      <a:pt x="6" y="16"/>
                      <a:pt x="5" y="18"/>
                      <a:pt x="3" y="19"/>
                    </a:cubicBezTo>
                    <a:cubicBezTo>
                      <a:pt x="3" y="19"/>
                      <a:pt x="3" y="19"/>
                      <a:pt x="3"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Freeform 18"/>
              <p:cNvSpPr>
                <a:spLocks/>
              </p:cNvSpPr>
              <p:nvPr/>
            </p:nvSpPr>
            <p:spPr bwMode="auto">
              <a:xfrm>
                <a:off x="2566993" y="4483101"/>
                <a:ext cx="180975" cy="123825"/>
              </a:xfrm>
              <a:custGeom>
                <a:avLst/>
                <a:gdLst>
                  <a:gd name="T0" fmla="*/ 21 w 48"/>
                  <a:gd name="T1" fmla="*/ 0 h 33"/>
                  <a:gd name="T2" fmla="*/ 1 w 48"/>
                  <a:gd name="T3" fmla="*/ 26 h 33"/>
                  <a:gd name="T4" fmla="*/ 4 w 48"/>
                  <a:gd name="T5" fmla="*/ 33 h 33"/>
                  <a:gd name="T6" fmla="*/ 11 w 48"/>
                  <a:gd name="T7" fmla="*/ 21 h 33"/>
                  <a:gd name="T8" fmla="*/ 30 w 48"/>
                  <a:gd name="T9" fmla="*/ 13 h 33"/>
                  <a:gd name="T10" fmla="*/ 38 w 48"/>
                  <a:gd name="T11" fmla="*/ 33 h 33"/>
                  <a:gd name="T12" fmla="*/ 21 w 48"/>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8" h="33">
                    <a:moveTo>
                      <a:pt x="21" y="0"/>
                    </a:moveTo>
                    <a:cubicBezTo>
                      <a:pt x="2" y="0"/>
                      <a:pt x="0" y="19"/>
                      <a:pt x="1" y="26"/>
                    </a:cubicBezTo>
                    <a:cubicBezTo>
                      <a:pt x="2" y="29"/>
                      <a:pt x="4" y="33"/>
                      <a:pt x="4" y="33"/>
                    </a:cubicBezTo>
                    <a:cubicBezTo>
                      <a:pt x="4" y="33"/>
                      <a:pt x="5" y="23"/>
                      <a:pt x="11" y="21"/>
                    </a:cubicBezTo>
                    <a:cubicBezTo>
                      <a:pt x="17" y="18"/>
                      <a:pt x="26" y="20"/>
                      <a:pt x="30" y="13"/>
                    </a:cubicBezTo>
                    <a:cubicBezTo>
                      <a:pt x="35" y="21"/>
                      <a:pt x="37" y="24"/>
                      <a:pt x="38" y="33"/>
                    </a:cubicBezTo>
                    <a:cubicBezTo>
                      <a:pt x="44" y="27"/>
                      <a:pt x="48" y="0"/>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Oval 19"/>
              <p:cNvSpPr>
                <a:spLocks noChangeArrowheads="1"/>
              </p:cNvSpPr>
              <p:nvPr/>
            </p:nvSpPr>
            <p:spPr bwMode="auto">
              <a:xfrm>
                <a:off x="2605093" y="4460876"/>
                <a:ext cx="82550"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20"/>
              <p:cNvSpPr>
                <a:spLocks/>
              </p:cNvSpPr>
              <p:nvPr/>
            </p:nvSpPr>
            <p:spPr bwMode="auto">
              <a:xfrm>
                <a:off x="2530480" y="4724401"/>
                <a:ext cx="115888" cy="90488"/>
              </a:xfrm>
              <a:custGeom>
                <a:avLst/>
                <a:gdLst>
                  <a:gd name="T0" fmla="*/ 18 w 31"/>
                  <a:gd name="T1" fmla="*/ 0 h 24"/>
                  <a:gd name="T2" fmla="*/ 6 w 31"/>
                  <a:gd name="T3" fmla="*/ 7 h 24"/>
                  <a:gd name="T4" fmla="*/ 3 w 31"/>
                  <a:gd name="T5" fmla="*/ 11 h 24"/>
                  <a:gd name="T6" fmla="*/ 0 w 31"/>
                  <a:gd name="T7" fmla="*/ 24 h 24"/>
                  <a:gd name="T8" fmla="*/ 31 w 31"/>
                  <a:gd name="T9" fmla="*/ 24 h 24"/>
                  <a:gd name="T10" fmla="*/ 18 w 31"/>
                  <a:gd name="T11" fmla="*/ 0 h 24"/>
                </a:gdLst>
                <a:ahLst/>
                <a:cxnLst>
                  <a:cxn ang="0">
                    <a:pos x="T0" y="T1"/>
                  </a:cxn>
                  <a:cxn ang="0">
                    <a:pos x="T2" y="T3"/>
                  </a:cxn>
                  <a:cxn ang="0">
                    <a:pos x="T4" y="T5"/>
                  </a:cxn>
                  <a:cxn ang="0">
                    <a:pos x="T6" y="T7"/>
                  </a:cxn>
                  <a:cxn ang="0">
                    <a:pos x="T8" y="T9"/>
                  </a:cxn>
                  <a:cxn ang="0">
                    <a:pos x="T10" y="T11"/>
                  </a:cxn>
                </a:cxnLst>
                <a:rect l="0" t="0" r="r" b="b"/>
                <a:pathLst>
                  <a:path w="31" h="24">
                    <a:moveTo>
                      <a:pt x="18" y="0"/>
                    </a:moveTo>
                    <a:cubicBezTo>
                      <a:pt x="6" y="7"/>
                      <a:pt x="6" y="7"/>
                      <a:pt x="6" y="7"/>
                    </a:cubicBezTo>
                    <a:cubicBezTo>
                      <a:pt x="5" y="8"/>
                      <a:pt x="4" y="10"/>
                      <a:pt x="3" y="11"/>
                    </a:cubicBezTo>
                    <a:cubicBezTo>
                      <a:pt x="0" y="24"/>
                      <a:pt x="0" y="24"/>
                      <a:pt x="0" y="24"/>
                    </a:cubicBezTo>
                    <a:cubicBezTo>
                      <a:pt x="31" y="24"/>
                      <a:pt x="31" y="24"/>
                      <a:pt x="31" y="24"/>
                    </a:cubicBezTo>
                    <a:lnTo>
                      <a:pt x="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Freeform 21"/>
              <p:cNvSpPr>
                <a:spLocks/>
              </p:cNvSpPr>
              <p:nvPr/>
            </p:nvSpPr>
            <p:spPr bwMode="auto">
              <a:xfrm>
                <a:off x="2646368" y="4724401"/>
                <a:ext cx="120650" cy="90488"/>
              </a:xfrm>
              <a:custGeom>
                <a:avLst/>
                <a:gdLst>
                  <a:gd name="T0" fmla="*/ 14 w 32"/>
                  <a:gd name="T1" fmla="*/ 0 h 24"/>
                  <a:gd name="T2" fmla="*/ 26 w 32"/>
                  <a:gd name="T3" fmla="*/ 7 h 24"/>
                  <a:gd name="T4" fmla="*/ 29 w 32"/>
                  <a:gd name="T5" fmla="*/ 11 h 24"/>
                  <a:gd name="T6" fmla="*/ 32 w 32"/>
                  <a:gd name="T7" fmla="*/ 24 h 24"/>
                  <a:gd name="T8" fmla="*/ 0 w 32"/>
                  <a:gd name="T9" fmla="*/ 24 h 24"/>
                  <a:gd name="T10" fmla="*/ 14 w 32"/>
                  <a:gd name="T11" fmla="*/ 0 h 24"/>
                </a:gdLst>
                <a:ahLst/>
                <a:cxnLst>
                  <a:cxn ang="0">
                    <a:pos x="T0" y="T1"/>
                  </a:cxn>
                  <a:cxn ang="0">
                    <a:pos x="T2" y="T3"/>
                  </a:cxn>
                  <a:cxn ang="0">
                    <a:pos x="T4" y="T5"/>
                  </a:cxn>
                  <a:cxn ang="0">
                    <a:pos x="T6" y="T7"/>
                  </a:cxn>
                  <a:cxn ang="0">
                    <a:pos x="T8" y="T9"/>
                  </a:cxn>
                  <a:cxn ang="0">
                    <a:pos x="T10" y="T11"/>
                  </a:cxn>
                </a:cxnLst>
                <a:rect l="0" t="0" r="r" b="b"/>
                <a:pathLst>
                  <a:path w="32" h="24">
                    <a:moveTo>
                      <a:pt x="14" y="0"/>
                    </a:moveTo>
                    <a:cubicBezTo>
                      <a:pt x="26" y="7"/>
                      <a:pt x="26" y="7"/>
                      <a:pt x="26" y="7"/>
                    </a:cubicBezTo>
                    <a:cubicBezTo>
                      <a:pt x="27" y="8"/>
                      <a:pt x="28" y="10"/>
                      <a:pt x="29" y="11"/>
                    </a:cubicBezTo>
                    <a:cubicBezTo>
                      <a:pt x="32" y="24"/>
                      <a:pt x="32" y="24"/>
                      <a:pt x="32" y="24"/>
                    </a:cubicBezTo>
                    <a:cubicBezTo>
                      <a:pt x="0" y="24"/>
                      <a:pt x="0" y="24"/>
                      <a:pt x="0" y="24"/>
                    </a:cubicBezTo>
                    <a:lnTo>
                      <a:pt x="1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22"/>
              <p:cNvSpPr>
                <a:spLocks noEditPoints="1"/>
              </p:cNvSpPr>
              <p:nvPr/>
            </p:nvSpPr>
            <p:spPr bwMode="auto">
              <a:xfrm>
                <a:off x="2789244" y="4287838"/>
                <a:ext cx="206376" cy="161925"/>
              </a:xfrm>
              <a:custGeom>
                <a:avLst/>
                <a:gdLst>
                  <a:gd name="T0" fmla="*/ 55 w 55"/>
                  <a:gd name="T1" fmla="*/ 28 h 43"/>
                  <a:gd name="T2" fmla="*/ 55 w 55"/>
                  <a:gd name="T3" fmla="*/ 5 h 43"/>
                  <a:gd name="T4" fmla="*/ 50 w 55"/>
                  <a:gd name="T5" fmla="*/ 0 h 43"/>
                  <a:gd name="T6" fmla="*/ 6 w 55"/>
                  <a:gd name="T7" fmla="*/ 0 h 43"/>
                  <a:gd name="T8" fmla="*/ 0 w 55"/>
                  <a:gd name="T9" fmla="*/ 5 h 43"/>
                  <a:gd name="T10" fmla="*/ 0 w 55"/>
                  <a:gd name="T11" fmla="*/ 7 h 43"/>
                  <a:gd name="T12" fmla="*/ 26 w 55"/>
                  <a:gd name="T13" fmla="*/ 7 h 43"/>
                  <a:gd name="T14" fmla="*/ 30 w 55"/>
                  <a:gd name="T15" fmla="*/ 10 h 43"/>
                  <a:gd name="T16" fmla="*/ 51 w 55"/>
                  <a:gd name="T17" fmla="*/ 10 h 43"/>
                  <a:gd name="T18" fmla="*/ 52 w 55"/>
                  <a:gd name="T19" fmla="*/ 10 h 43"/>
                  <a:gd name="T20" fmla="*/ 51 w 55"/>
                  <a:gd name="T21" fmla="*/ 11 h 43"/>
                  <a:gd name="T22" fmla="*/ 31 w 55"/>
                  <a:gd name="T23" fmla="*/ 11 h 43"/>
                  <a:gd name="T24" fmla="*/ 31 w 55"/>
                  <a:gd name="T25" fmla="*/ 12 h 43"/>
                  <a:gd name="T26" fmla="*/ 31 w 55"/>
                  <a:gd name="T27" fmla="*/ 15 h 43"/>
                  <a:gd name="T28" fmla="*/ 51 w 55"/>
                  <a:gd name="T29" fmla="*/ 15 h 43"/>
                  <a:gd name="T30" fmla="*/ 52 w 55"/>
                  <a:gd name="T31" fmla="*/ 16 h 43"/>
                  <a:gd name="T32" fmla="*/ 51 w 55"/>
                  <a:gd name="T33" fmla="*/ 16 h 43"/>
                  <a:gd name="T34" fmla="*/ 31 w 55"/>
                  <a:gd name="T35" fmla="*/ 16 h 43"/>
                  <a:gd name="T36" fmla="*/ 31 w 55"/>
                  <a:gd name="T37" fmla="*/ 20 h 43"/>
                  <a:gd name="T38" fmla="*/ 51 w 55"/>
                  <a:gd name="T39" fmla="*/ 20 h 43"/>
                  <a:gd name="T40" fmla="*/ 52 w 55"/>
                  <a:gd name="T41" fmla="*/ 21 h 43"/>
                  <a:gd name="T42" fmla="*/ 51 w 55"/>
                  <a:gd name="T43" fmla="*/ 21 h 43"/>
                  <a:gd name="T44" fmla="*/ 31 w 55"/>
                  <a:gd name="T45" fmla="*/ 21 h 43"/>
                  <a:gd name="T46" fmla="*/ 31 w 55"/>
                  <a:gd name="T47" fmla="*/ 25 h 43"/>
                  <a:gd name="T48" fmla="*/ 51 w 55"/>
                  <a:gd name="T49" fmla="*/ 25 h 43"/>
                  <a:gd name="T50" fmla="*/ 52 w 55"/>
                  <a:gd name="T51" fmla="*/ 26 h 43"/>
                  <a:gd name="T52" fmla="*/ 51 w 55"/>
                  <a:gd name="T53" fmla="*/ 26 h 43"/>
                  <a:gd name="T54" fmla="*/ 31 w 55"/>
                  <a:gd name="T55" fmla="*/ 26 h 43"/>
                  <a:gd name="T56" fmla="*/ 31 w 55"/>
                  <a:gd name="T57" fmla="*/ 33 h 43"/>
                  <a:gd name="T58" fmla="*/ 33 w 55"/>
                  <a:gd name="T59" fmla="*/ 33 h 43"/>
                  <a:gd name="T60" fmla="*/ 54 w 55"/>
                  <a:gd name="T61" fmla="*/ 43 h 43"/>
                  <a:gd name="T62" fmla="*/ 46 w 55"/>
                  <a:gd name="T63" fmla="*/ 33 h 43"/>
                  <a:gd name="T64" fmla="*/ 50 w 55"/>
                  <a:gd name="T65" fmla="*/ 33 h 43"/>
                  <a:gd name="T66" fmla="*/ 55 w 55"/>
                  <a:gd name="T67" fmla="*/ 28 h 43"/>
                  <a:gd name="T68" fmla="*/ 51 w 55"/>
                  <a:gd name="T69" fmla="*/ 6 h 43"/>
                  <a:gd name="T70" fmla="*/ 5 w 55"/>
                  <a:gd name="T71" fmla="*/ 6 h 43"/>
                  <a:gd name="T72" fmla="*/ 4 w 55"/>
                  <a:gd name="T73" fmla="*/ 5 h 43"/>
                  <a:gd name="T74" fmla="*/ 5 w 55"/>
                  <a:gd name="T75" fmla="*/ 5 h 43"/>
                  <a:gd name="T76" fmla="*/ 51 w 55"/>
                  <a:gd name="T77" fmla="*/ 5 h 43"/>
                  <a:gd name="T78" fmla="*/ 52 w 55"/>
                  <a:gd name="T79" fmla="*/ 5 h 43"/>
                  <a:gd name="T80" fmla="*/ 51 w 55"/>
                  <a:gd name="T81" fmla="*/ 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43">
                    <a:moveTo>
                      <a:pt x="55" y="28"/>
                    </a:moveTo>
                    <a:cubicBezTo>
                      <a:pt x="55" y="5"/>
                      <a:pt x="55" y="5"/>
                      <a:pt x="55" y="5"/>
                    </a:cubicBezTo>
                    <a:cubicBezTo>
                      <a:pt x="55" y="2"/>
                      <a:pt x="53" y="0"/>
                      <a:pt x="50" y="0"/>
                    </a:cubicBezTo>
                    <a:cubicBezTo>
                      <a:pt x="6" y="0"/>
                      <a:pt x="6" y="0"/>
                      <a:pt x="6" y="0"/>
                    </a:cubicBezTo>
                    <a:cubicBezTo>
                      <a:pt x="3" y="0"/>
                      <a:pt x="0" y="2"/>
                      <a:pt x="0" y="5"/>
                    </a:cubicBezTo>
                    <a:cubicBezTo>
                      <a:pt x="0" y="7"/>
                      <a:pt x="0" y="7"/>
                      <a:pt x="0" y="7"/>
                    </a:cubicBezTo>
                    <a:cubicBezTo>
                      <a:pt x="26" y="7"/>
                      <a:pt x="26" y="7"/>
                      <a:pt x="26" y="7"/>
                    </a:cubicBezTo>
                    <a:cubicBezTo>
                      <a:pt x="28" y="7"/>
                      <a:pt x="29" y="8"/>
                      <a:pt x="30" y="10"/>
                    </a:cubicBezTo>
                    <a:cubicBezTo>
                      <a:pt x="51" y="10"/>
                      <a:pt x="51" y="10"/>
                      <a:pt x="51" y="10"/>
                    </a:cubicBezTo>
                    <a:cubicBezTo>
                      <a:pt x="51" y="10"/>
                      <a:pt x="52" y="10"/>
                      <a:pt x="52" y="10"/>
                    </a:cubicBezTo>
                    <a:cubicBezTo>
                      <a:pt x="52" y="11"/>
                      <a:pt x="51" y="11"/>
                      <a:pt x="51" y="11"/>
                    </a:cubicBezTo>
                    <a:cubicBezTo>
                      <a:pt x="31" y="11"/>
                      <a:pt x="31" y="11"/>
                      <a:pt x="31" y="11"/>
                    </a:cubicBezTo>
                    <a:cubicBezTo>
                      <a:pt x="31" y="11"/>
                      <a:pt x="31" y="12"/>
                      <a:pt x="31" y="12"/>
                    </a:cubicBezTo>
                    <a:cubicBezTo>
                      <a:pt x="31" y="15"/>
                      <a:pt x="31" y="15"/>
                      <a:pt x="31" y="15"/>
                    </a:cubicBezTo>
                    <a:cubicBezTo>
                      <a:pt x="51" y="15"/>
                      <a:pt x="51" y="15"/>
                      <a:pt x="51" y="15"/>
                    </a:cubicBezTo>
                    <a:cubicBezTo>
                      <a:pt x="51" y="15"/>
                      <a:pt x="52" y="15"/>
                      <a:pt x="52" y="16"/>
                    </a:cubicBezTo>
                    <a:cubicBezTo>
                      <a:pt x="52" y="16"/>
                      <a:pt x="51" y="16"/>
                      <a:pt x="51" y="16"/>
                    </a:cubicBezTo>
                    <a:cubicBezTo>
                      <a:pt x="31" y="16"/>
                      <a:pt x="31" y="16"/>
                      <a:pt x="31" y="16"/>
                    </a:cubicBezTo>
                    <a:cubicBezTo>
                      <a:pt x="31" y="20"/>
                      <a:pt x="31" y="20"/>
                      <a:pt x="31" y="20"/>
                    </a:cubicBezTo>
                    <a:cubicBezTo>
                      <a:pt x="51" y="20"/>
                      <a:pt x="51" y="20"/>
                      <a:pt x="51" y="20"/>
                    </a:cubicBezTo>
                    <a:cubicBezTo>
                      <a:pt x="51" y="20"/>
                      <a:pt x="52" y="20"/>
                      <a:pt x="52" y="21"/>
                    </a:cubicBezTo>
                    <a:cubicBezTo>
                      <a:pt x="52" y="21"/>
                      <a:pt x="51" y="21"/>
                      <a:pt x="51" y="21"/>
                    </a:cubicBezTo>
                    <a:cubicBezTo>
                      <a:pt x="31" y="21"/>
                      <a:pt x="31" y="21"/>
                      <a:pt x="31" y="21"/>
                    </a:cubicBezTo>
                    <a:cubicBezTo>
                      <a:pt x="31" y="25"/>
                      <a:pt x="31" y="25"/>
                      <a:pt x="31" y="25"/>
                    </a:cubicBezTo>
                    <a:cubicBezTo>
                      <a:pt x="51" y="25"/>
                      <a:pt x="51" y="25"/>
                      <a:pt x="51" y="25"/>
                    </a:cubicBezTo>
                    <a:cubicBezTo>
                      <a:pt x="51" y="25"/>
                      <a:pt x="52" y="25"/>
                      <a:pt x="52" y="26"/>
                    </a:cubicBezTo>
                    <a:cubicBezTo>
                      <a:pt x="52" y="26"/>
                      <a:pt x="51" y="26"/>
                      <a:pt x="51" y="26"/>
                    </a:cubicBezTo>
                    <a:cubicBezTo>
                      <a:pt x="31" y="26"/>
                      <a:pt x="31" y="26"/>
                      <a:pt x="31" y="26"/>
                    </a:cubicBezTo>
                    <a:cubicBezTo>
                      <a:pt x="31" y="33"/>
                      <a:pt x="31" y="33"/>
                      <a:pt x="31" y="33"/>
                    </a:cubicBezTo>
                    <a:cubicBezTo>
                      <a:pt x="33" y="33"/>
                      <a:pt x="33" y="33"/>
                      <a:pt x="33" y="33"/>
                    </a:cubicBezTo>
                    <a:cubicBezTo>
                      <a:pt x="54" y="43"/>
                      <a:pt x="54" y="43"/>
                      <a:pt x="54" y="43"/>
                    </a:cubicBezTo>
                    <a:cubicBezTo>
                      <a:pt x="46" y="33"/>
                      <a:pt x="46" y="33"/>
                      <a:pt x="46" y="33"/>
                    </a:cubicBezTo>
                    <a:cubicBezTo>
                      <a:pt x="50" y="33"/>
                      <a:pt x="50" y="33"/>
                      <a:pt x="50" y="33"/>
                    </a:cubicBezTo>
                    <a:cubicBezTo>
                      <a:pt x="53" y="33"/>
                      <a:pt x="55" y="31"/>
                      <a:pt x="55" y="28"/>
                    </a:cubicBezTo>
                    <a:close/>
                    <a:moveTo>
                      <a:pt x="51" y="6"/>
                    </a:moveTo>
                    <a:cubicBezTo>
                      <a:pt x="5" y="6"/>
                      <a:pt x="5" y="6"/>
                      <a:pt x="5" y="6"/>
                    </a:cubicBezTo>
                    <a:cubicBezTo>
                      <a:pt x="4" y="6"/>
                      <a:pt x="4" y="6"/>
                      <a:pt x="4" y="5"/>
                    </a:cubicBezTo>
                    <a:cubicBezTo>
                      <a:pt x="4" y="5"/>
                      <a:pt x="4" y="5"/>
                      <a:pt x="5" y="5"/>
                    </a:cubicBezTo>
                    <a:cubicBezTo>
                      <a:pt x="51" y="5"/>
                      <a:pt x="51" y="5"/>
                      <a:pt x="51" y="5"/>
                    </a:cubicBezTo>
                    <a:cubicBezTo>
                      <a:pt x="51" y="5"/>
                      <a:pt x="52" y="5"/>
                      <a:pt x="52" y="5"/>
                    </a:cubicBezTo>
                    <a:cubicBezTo>
                      <a:pt x="52" y="6"/>
                      <a:pt x="51" y="6"/>
                      <a:pt x="5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Freeform 23"/>
              <p:cNvSpPr>
                <a:spLocks noEditPoints="1"/>
              </p:cNvSpPr>
              <p:nvPr/>
            </p:nvSpPr>
            <p:spPr bwMode="auto">
              <a:xfrm>
                <a:off x="2690818" y="4322764"/>
                <a:ext cx="207963" cy="160338"/>
              </a:xfrm>
              <a:custGeom>
                <a:avLst/>
                <a:gdLst>
                  <a:gd name="T0" fmla="*/ 50 w 55"/>
                  <a:gd name="T1" fmla="*/ 0 h 43"/>
                  <a:gd name="T2" fmla="*/ 5 w 55"/>
                  <a:gd name="T3" fmla="*/ 0 h 43"/>
                  <a:gd name="T4" fmla="*/ 0 w 55"/>
                  <a:gd name="T5" fmla="*/ 5 h 43"/>
                  <a:gd name="T6" fmla="*/ 0 w 55"/>
                  <a:gd name="T7" fmla="*/ 28 h 43"/>
                  <a:gd name="T8" fmla="*/ 5 w 55"/>
                  <a:gd name="T9" fmla="*/ 33 h 43"/>
                  <a:gd name="T10" fmla="*/ 11 w 55"/>
                  <a:gd name="T11" fmla="*/ 33 h 43"/>
                  <a:gd name="T12" fmla="*/ 2 w 55"/>
                  <a:gd name="T13" fmla="*/ 43 h 43"/>
                  <a:gd name="T14" fmla="*/ 23 w 55"/>
                  <a:gd name="T15" fmla="*/ 33 h 43"/>
                  <a:gd name="T16" fmla="*/ 50 w 55"/>
                  <a:gd name="T17" fmla="*/ 33 h 43"/>
                  <a:gd name="T18" fmla="*/ 55 w 55"/>
                  <a:gd name="T19" fmla="*/ 28 h 43"/>
                  <a:gd name="T20" fmla="*/ 55 w 55"/>
                  <a:gd name="T21" fmla="*/ 5 h 43"/>
                  <a:gd name="T22" fmla="*/ 50 w 55"/>
                  <a:gd name="T23" fmla="*/ 0 h 43"/>
                  <a:gd name="T24" fmla="*/ 51 w 55"/>
                  <a:gd name="T25" fmla="*/ 28 h 43"/>
                  <a:gd name="T26" fmla="*/ 4 w 55"/>
                  <a:gd name="T27" fmla="*/ 28 h 43"/>
                  <a:gd name="T28" fmla="*/ 4 w 55"/>
                  <a:gd name="T29" fmla="*/ 27 h 43"/>
                  <a:gd name="T30" fmla="*/ 4 w 55"/>
                  <a:gd name="T31" fmla="*/ 26 h 43"/>
                  <a:gd name="T32" fmla="*/ 51 w 55"/>
                  <a:gd name="T33" fmla="*/ 26 h 43"/>
                  <a:gd name="T34" fmla="*/ 51 w 55"/>
                  <a:gd name="T35" fmla="*/ 27 h 43"/>
                  <a:gd name="T36" fmla="*/ 51 w 55"/>
                  <a:gd name="T37" fmla="*/ 28 h 43"/>
                  <a:gd name="T38" fmla="*/ 51 w 55"/>
                  <a:gd name="T39" fmla="*/ 23 h 43"/>
                  <a:gd name="T40" fmla="*/ 4 w 55"/>
                  <a:gd name="T41" fmla="*/ 23 h 43"/>
                  <a:gd name="T42" fmla="*/ 4 w 55"/>
                  <a:gd name="T43" fmla="*/ 22 h 43"/>
                  <a:gd name="T44" fmla="*/ 4 w 55"/>
                  <a:gd name="T45" fmla="*/ 21 h 43"/>
                  <a:gd name="T46" fmla="*/ 51 w 55"/>
                  <a:gd name="T47" fmla="*/ 21 h 43"/>
                  <a:gd name="T48" fmla="*/ 51 w 55"/>
                  <a:gd name="T49" fmla="*/ 22 h 43"/>
                  <a:gd name="T50" fmla="*/ 51 w 55"/>
                  <a:gd name="T51" fmla="*/ 23 h 43"/>
                  <a:gd name="T52" fmla="*/ 51 w 55"/>
                  <a:gd name="T53" fmla="*/ 17 h 43"/>
                  <a:gd name="T54" fmla="*/ 4 w 55"/>
                  <a:gd name="T55" fmla="*/ 17 h 43"/>
                  <a:gd name="T56" fmla="*/ 4 w 55"/>
                  <a:gd name="T57" fmla="*/ 17 h 43"/>
                  <a:gd name="T58" fmla="*/ 4 w 55"/>
                  <a:gd name="T59" fmla="*/ 16 h 43"/>
                  <a:gd name="T60" fmla="*/ 51 w 55"/>
                  <a:gd name="T61" fmla="*/ 16 h 43"/>
                  <a:gd name="T62" fmla="*/ 51 w 55"/>
                  <a:gd name="T63" fmla="*/ 17 h 43"/>
                  <a:gd name="T64" fmla="*/ 51 w 55"/>
                  <a:gd name="T65" fmla="*/ 17 h 43"/>
                  <a:gd name="T66" fmla="*/ 51 w 55"/>
                  <a:gd name="T67" fmla="*/ 12 h 43"/>
                  <a:gd name="T68" fmla="*/ 4 w 55"/>
                  <a:gd name="T69" fmla="*/ 12 h 43"/>
                  <a:gd name="T70" fmla="*/ 4 w 55"/>
                  <a:gd name="T71" fmla="*/ 12 h 43"/>
                  <a:gd name="T72" fmla="*/ 4 w 55"/>
                  <a:gd name="T73" fmla="*/ 11 h 43"/>
                  <a:gd name="T74" fmla="*/ 51 w 55"/>
                  <a:gd name="T75" fmla="*/ 11 h 43"/>
                  <a:gd name="T76" fmla="*/ 51 w 55"/>
                  <a:gd name="T77" fmla="*/ 12 h 43"/>
                  <a:gd name="T78" fmla="*/ 51 w 55"/>
                  <a:gd name="T79" fmla="*/ 12 h 43"/>
                  <a:gd name="T80" fmla="*/ 51 w 55"/>
                  <a:gd name="T81" fmla="*/ 7 h 43"/>
                  <a:gd name="T82" fmla="*/ 4 w 55"/>
                  <a:gd name="T83" fmla="*/ 7 h 43"/>
                  <a:gd name="T84" fmla="*/ 4 w 55"/>
                  <a:gd name="T85" fmla="*/ 7 h 43"/>
                  <a:gd name="T86" fmla="*/ 4 w 55"/>
                  <a:gd name="T87" fmla="*/ 6 h 43"/>
                  <a:gd name="T88" fmla="*/ 51 w 55"/>
                  <a:gd name="T89" fmla="*/ 6 h 43"/>
                  <a:gd name="T90" fmla="*/ 51 w 55"/>
                  <a:gd name="T91" fmla="*/ 7 h 43"/>
                  <a:gd name="T92" fmla="*/ 51 w 55"/>
                  <a:gd name="T93"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 h="43">
                    <a:moveTo>
                      <a:pt x="50" y="0"/>
                    </a:moveTo>
                    <a:cubicBezTo>
                      <a:pt x="5" y="0"/>
                      <a:pt x="5" y="0"/>
                      <a:pt x="5" y="0"/>
                    </a:cubicBezTo>
                    <a:cubicBezTo>
                      <a:pt x="3" y="0"/>
                      <a:pt x="0" y="2"/>
                      <a:pt x="0" y="5"/>
                    </a:cubicBezTo>
                    <a:cubicBezTo>
                      <a:pt x="0" y="28"/>
                      <a:pt x="0" y="28"/>
                      <a:pt x="0" y="28"/>
                    </a:cubicBezTo>
                    <a:cubicBezTo>
                      <a:pt x="0" y="31"/>
                      <a:pt x="3" y="33"/>
                      <a:pt x="5" y="33"/>
                    </a:cubicBezTo>
                    <a:cubicBezTo>
                      <a:pt x="11" y="33"/>
                      <a:pt x="11" y="33"/>
                      <a:pt x="11" y="33"/>
                    </a:cubicBezTo>
                    <a:cubicBezTo>
                      <a:pt x="2" y="43"/>
                      <a:pt x="2" y="43"/>
                      <a:pt x="2" y="43"/>
                    </a:cubicBezTo>
                    <a:cubicBezTo>
                      <a:pt x="23" y="33"/>
                      <a:pt x="23" y="33"/>
                      <a:pt x="23" y="33"/>
                    </a:cubicBezTo>
                    <a:cubicBezTo>
                      <a:pt x="50" y="33"/>
                      <a:pt x="50" y="33"/>
                      <a:pt x="50" y="33"/>
                    </a:cubicBezTo>
                    <a:cubicBezTo>
                      <a:pt x="53" y="33"/>
                      <a:pt x="55" y="31"/>
                      <a:pt x="55" y="28"/>
                    </a:cubicBezTo>
                    <a:cubicBezTo>
                      <a:pt x="55" y="5"/>
                      <a:pt x="55" y="5"/>
                      <a:pt x="55" y="5"/>
                    </a:cubicBezTo>
                    <a:cubicBezTo>
                      <a:pt x="55" y="2"/>
                      <a:pt x="53" y="0"/>
                      <a:pt x="50" y="0"/>
                    </a:cubicBezTo>
                    <a:close/>
                    <a:moveTo>
                      <a:pt x="51" y="28"/>
                    </a:moveTo>
                    <a:cubicBezTo>
                      <a:pt x="4" y="28"/>
                      <a:pt x="4" y="28"/>
                      <a:pt x="4" y="28"/>
                    </a:cubicBezTo>
                    <a:cubicBezTo>
                      <a:pt x="4" y="28"/>
                      <a:pt x="4" y="27"/>
                      <a:pt x="4" y="27"/>
                    </a:cubicBezTo>
                    <a:cubicBezTo>
                      <a:pt x="4" y="27"/>
                      <a:pt x="4" y="26"/>
                      <a:pt x="4" y="26"/>
                    </a:cubicBezTo>
                    <a:cubicBezTo>
                      <a:pt x="51" y="26"/>
                      <a:pt x="51" y="26"/>
                      <a:pt x="51" y="26"/>
                    </a:cubicBezTo>
                    <a:cubicBezTo>
                      <a:pt x="51" y="26"/>
                      <a:pt x="51" y="27"/>
                      <a:pt x="51" y="27"/>
                    </a:cubicBezTo>
                    <a:cubicBezTo>
                      <a:pt x="51" y="27"/>
                      <a:pt x="51" y="28"/>
                      <a:pt x="51" y="28"/>
                    </a:cubicBezTo>
                    <a:close/>
                    <a:moveTo>
                      <a:pt x="51" y="23"/>
                    </a:moveTo>
                    <a:cubicBezTo>
                      <a:pt x="4" y="23"/>
                      <a:pt x="4" y="23"/>
                      <a:pt x="4" y="23"/>
                    </a:cubicBezTo>
                    <a:cubicBezTo>
                      <a:pt x="4" y="23"/>
                      <a:pt x="4" y="22"/>
                      <a:pt x="4" y="22"/>
                    </a:cubicBezTo>
                    <a:cubicBezTo>
                      <a:pt x="4" y="22"/>
                      <a:pt x="4" y="21"/>
                      <a:pt x="4" y="21"/>
                    </a:cubicBezTo>
                    <a:cubicBezTo>
                      <a:pt x="51" y="21"/>
                      <a:pt x="51" y="21"/>
                      <a:pt x="51" y="21"/>
                    </a:cubicBezTo>
                    <a:cubicBezTo>
                      <a:pt x="51" y="21"/>
                      <a:pt x="51" y="22"/>
                      <a:pt x="51" y="22"/>
                    </a:cubicBezTo>
                    <a:cubicBezTo>
                      <a:pt x="51" y="22"/>
                      <a:pt x="51" y="23"/>
                      <a:pt x="51" y="23"/>
                    </a:cubicBezTo>
                    <a:close/>
                    <a:moveTo>
                      <a:pt x="51" y="17"/>
                    </a:moveTo>
                    <a:cubicBezTo>
                      <a:pt x="4" y="17"/>
                      <a:pt x="4" y="17"/>
                      <a:pt x="4" y="17"/>
                    </a:cubicBezTo>
                    <a:cubicBezTo>
                      <a:pt x="4" y="17"/>
                      <a:pt x="4" y="17"/>
                      <a:pt x="4" y="17"/>
                    </a:cubicBezTo>
                    <a:cubicBezTo>
                      <a:pt x="4" y="16"/>
                      <a:pt x="4" y="16"/>
                      <a:pt x="4" y="16"/>
                    </a:cubicBezTo>
                    <a:cubicBezTo>
                      <a:pt x="51" y="16"/>
                      <a:pt x="51" y="16"/>
                      <a:pt x="51" y="16"/>
                    </a:cubicBezTo>
                    <a:cubicBezTo>
                      <a:pt x="51" y="16"/>
                      <a:pt x="51" y="16"/>
                      <a:pt x="51" y="17"/>
                    </a:cubicBezTo>
                    <a:cubicBezTo>
                      <a:pt x="51" y="17"/>
                      <a:pt x="51" y="17"/>
                      <a:pt x="51" y="17"/>
                    </a:cubicBezTo>
                    <a:close/>
                    <a:moveTo>
                      <a:pt x="51" y="12"/>
                    </a:moveTo>
                    <a:cubicBezTo>
                      <a:pt x="4" y="12"/>
                      <a:pt x="4" y="12"/>
                      <a:pt x="4" y="12"/>
                    </a:cubicBezTo>
                    <a:cubicBezTo>
                      <a:pt x="4" y="12"/>
                      <a:pt x="4" y="12"/>
                      <a:pt x="4" y="12"/>
                    </a:cubicBezTo>
                    <a:cubicBezTo>
                      <a:pt x="4" y="11"/>
                      <a:pt x="4" y="11"/>
                      <a:pt x="4" y="11"/>
                    </a:cubicBezTo>
                    <a:cubicBezTo>
                      <a:pt x="51" y="11"/>
                      <a:pt x="51" y="11"/>
                      <a:pt x="51" y="11"/>
                    </a:cubicBezTo>
                    <a:cubicBezTo>
                      <a:pt x="51" y="11"/>
                      <a:pt x="51" y="11"/>
                      <a:pt x="51" y="12"/>
                    </a:cubicBezTo>
                    <a:cubicBezTo>
                      <a:pt x="51" y="12"/>
                      <a:pt x="51" y="12"/>
                      <a:pt x="51" y="12"/>
                    </a:cubicBezTo>
                    <a:close/>
                    <a:moveTo>
                      <a:pt x="51" y="7"/>
                    </a:moveTo>
                    <a:cubicBezTo>
                      <a:pt x="4" y="7"/>
                      <a:pt x="4" y="7"/>
                      <a:pt x="4" y="7"/>
                    </a:cubicBezTo>
                    <a:cubicBezTo>
                      <a:pt x="4" y="7"/>
                      <a:pt x="4" y="7"/>
                      <a:pt x="4" y="7"/>
                    </a:cubicBezTo>
                    <a:cubicBezTo>
                      <a:pt x="4" y="6"/>
                      <a:pt x="4" y="6"/>
                      <a:pt x="4" y="6"/>
                    </a:cubicBezTo>
                    <a:cubicBezTo>
                      <a:pt x="51" y="6"/>
                      <a:pt x="51" y="6"/>
                      <a:pt x="51" y="6"/>
                    </a:cubicBezTo>
                    <a:cubicBezTo>
                      <a:pt x="51" y="6"/>
                      <a:pt x="51" y="6"/>
                      <a:pt x="51" y="7"/>
                    </a:cubicBezTo>
                    <a:cubicBezTo>
                      <a:pt x="51" y="7"/>
                      <a:pt x="51" y="7"/>
                      <a:pt x="5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Freeform 24"/>
              <p:cNvSpPr>
                <a:spLocks/>
              </p:cNvSpPr>
              <p:nvPr/>
            </p:nvSpPr>
            <p:spPr bwMode="auto">
              <a:xfrm>
                <a:off x="2860681" y="4697414"/>
                <a:ext cx="127000" cy="117475"/>
              </a:xfrm>
              <a:custGeom>
                <a:avLst/>
                <a:gdLst>
                  <a:gd name="T0" fmla="*/ 0 w 34"/>
                  <a:gd name="T1" fmla="*/ 31 h 31"/>
                  <a:gd name="T2" fmla="*/ 5 w 34"/>
                  <a:gd name="T3" fmla="*/ 13 h 31"/>
                  <a:gd name="T4" fmla="*/ 8 w 34"/>
                  <a:gd name="T5" fmla="*/ 9 h 31"/>
                  <a:gd name="T6" fmla="*/ 23 w 34"/>
                  <a:gd name="T7" fmla="*/ 0 h 31"/>
                  <a:gd name="T8" fmla="*/ 24 w 34"/>
                  <a:gd name="T9" fmla="*/ 12 h 31"/>
                  <a:gd name="T10" fmla="*/ 34 w 34"/>
                  <a:gd name="T11" fmla="*/ 31 h 31"/>
                  <a:gd name="T12" fmla="*/ 0 w 34"/>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4" h="31">
                    <a:moveTo>
                      <a:pt x="0" y="31"/>
                    </a:moveTo>
                    <a:cubicBezTo>
                      <a:pt x="5" y="13"/>
                      <a:pt x="5" y="13"/>
                      <a:pt x="5" y="13"/>
                    </a:cubicBezTo>
                    <a:cubicBezTo>
                      <a:pt x="6" y="11"/>
                      <a:pt x="7" y="10"/>
                      <a:pt x="8" y="9"/>
                    </a:cubicBezTo>
                    <a:cubicBezTo>
                      <a:pt x="23" y="0"/>
                      <a:pt x="23" y="0"/>
                      <a:pt x="23" y="0"/>
                    </a:cubicBezTo>
                    <a:cubicBezTo>
                      <a:pt x="24" y="12"/>
                      <a:pt x="24" y="12"/>
                      <a:pt x="24" y="12"/>
                    </a:cubicBezTo>
                    <a:cubicBezTo>
                      <a:pt x="34" y="31"/>
                      <a:pt x="34" y="31"/>
                      <a:pt x="34" y="31"/>
                    </a:cubicBezTo>
                    <a:lnTo>
                      <a:pt x="0" y="3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Freeform 25"/>
              <p:cNvSpPr>
                <a:spLocks/>
              </p:cNvSpPr>
              <p:nvPr/>
            </p:nvSpPr>
            <p:spPr bwMode="auto">
              <a:xfrm>
                <a:off x="3011494" y="4697414"/>
                <a:ext cx="127000" cy="117475"/>
              </a:xfrm>
              <a:custGeom>
                <a:avLst/>
                <a:gdLst>
                  <a:gd name="T0" fmla="*/ 34 w 34"/>
                  <a:gd name="T1" fmla="*/ 31 h 31"/>
                  <a:gd name="T2" fmla="*/ 29 w 34"/>
                  <a:gd name="T3" fmla="*/ 13 h 31"/>
                  <a:gd name="T4" fmla="*/ 26 w 34"/>
                  <a:gd name="T5" fmla="*/ 9 h 31"/>
                  <a:gd name="T6" fmla="*/ 12 w 34"/>
                  <a:gd name="T7" fmla="*/ 0 h 31"/>
                  <a:gd name="T8" fmla="*/ 10 w 34"/>
                  <a:gd name="T9" fmla="*/ 12 h 31"/>
                  <a:gd name="T10" fmla="*/ 0 w 34"/>
                  <a:gd name="T11" fmla="*/ 31 h 31"/>
                  <a:gd name="T12" fmla="*/ 34 w 34"/>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4" h="31">
                    <a:moveTo>
                      <a:pt x="34" y="31"/>
                    </a:moveTo>
                    <a:cubicBezTo>
                      <a:pt x="29" y="13"/>
                      <a:pt x="29" y="13"/>
                      <a:pt x="29" y="13"/>
                    </a:cubicBezTo>
                    <a:cubicBezTo>
                      <a:pt x="29" y="11"/>
                      <a:pt x="28" y="10"/>
                      <a:pt x="26" y="9"/>
                    </a:cubicBezTo>
                    <a:cubicBezTo>
                      <a:pt x="12" y="0"/>
                      <a:pt x="12" y="0"/>
                      <a:pt x="12" y="0"/>
                    </a:cubicBezTo>
                    <a:cubicBezTo>
                      <a:pt x="10" y="12"/>
                      <a:pt x="10" y="12"/>
                      <a:pt x="10" y="12"/>
                    </a:cubicBezTo>
                    <a:cubicBezTo>
                      <a:pt x="0" y="31"/>
                      <a:pt x="0" y="31"/>
                      <a:pt x="0" y="31"/>
                    </a:cubicBezTo>
                    <a:lnTo>
                      <a:pt x="34" y="3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Freeform 26"/>
              <p:cNvSpPr>
                <a:spLocks/>
              </p:cNvSpPr>
              <p:nvPr/>
            </p:nvSpPr>
            <p:spPr bwMode="auto">
              <a:xfrm>
                <a:off x="2909894" y="4554539"/>
                <a:ext cx="30163" cy="76200"/>
              </a:xfrm>
              <a:custGeom>
                <a:avLst/>
                <a:gdLst>
                  <a:gd name="T0" fmla="*/ 6 w 8"/>
                  <a:gd name="T1" fmla="*/ 20 h 20"/>
                  <a:gd name="T2" fmla="*/ 5 w 8"/>
                  <a:gd name="T3" fmla="*/ 20 h 20"/>
                  <a:gd name="T4" fmla="*/ 2 w 8"/>
                  <a:gd name="T5" fmla="*/ 15 h 20"/>
                  <a:gd name="T6" fmla="*/ 4 w 8"/>
                  <a:gd name="T7" fmla="*/ 1 h 20"/>
                  <a:gd name="T8" fmla="*/ 7 w 8"/>
                  <a:gd name="T9" fmla="*/ 1 h 20"/>
                  <a:gd name="T10" fmla="*/ 5 w 8"/>
                  <a:gd name="T11" fmla="*/ 3 h 20"/>
                  <a:gd name="T12" fmla="*/ 5 w 8"/>
                  <a:gd name="T13" fmla="*/ 3 h 20"/>
                  <a:gd name="T14" fmla="*/ 4 w 8"/>
                  <a:gd name="T15" fmla="*/ 14 h 20"/>
                  <a:gd name="T16" fmla="*/ 6 w 8"/>
                  <a:gd name="T17" fmla="*/ 18 h 20"/>
                  <a:gd name="T18" fmla="*/ 6 w 8"/>
                  <a:gd name="T19" fmla="*/ 18 h 20"/>
                  <a:gd name="T20" fmla="*/ 8 w 8"/>
                  <a:gd name="T21" fmla="*/ 20 h 20"/>
                  <a:gd name="T22" fmla="*/ 6 w 8"/>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0">
                    <a:moveTo>
                      <a:pt x="6" y="20"/>
                    </a:moveTo>
                    <a:cubicBezTo>
                      <a:pt x="6" y="20"/>
                      <a:pt x="5" y="20"/>
                      <a:pt x="5" y="20"/>
                    </a:cubicBezTo>
                    <a:cubicBezTo>
                      <a:pt x="4" y="20"/>
                      <a:pt x="3" y="18"/>
                      <a:pt x="2" y="15"/>
                    </a:cubicBezTo>
                    <a:cubicBezTo>
                      <a:pt x="0" y="7"/>
                      <a:pt x="0" y="2"/>
                      <a:pt x="4" y="1"/>
                    </a:cubicBezTo>
                    <a:cubicBezTo>
                      <a:pt x="5" y="0"/>
                      <a:pt x="6" y="1"/>
                      <a:pt x="7" y="1"/>
                    </a:cubicBezTo>
                    <a:cubicBezTo>
                      <a:pt x="5" y="3"/>
                      <a:pt x="5" y="3"/>
                      <a:pt x="5" y="3"/>
                    </a:cubicBezTo>
                    <a:cubicBezTo>
                      <a:pt x="5" y="3"/>
                      <a:pt x="5" y="3"/>
                      <a:pt x="5" y="3"/>
                    </a:cubicBezTo>
                    <a:cubicBezTo>
                      <a:pt x="3" y="4"/>
                      <a:pt x="3" y="7"/>
                      <a:pt x="4" y="14"/>
                    </a:cubicBezTo>
                    <a:cubicBezTo>
                      <a:pt x="5" y="18"/>
                      <a:pt x="6" y="18"/>
                      <a:pt x="6" y="18"/>
                    </a:cubicBezTo>
                    <a:cubicBezTo>
                      <a:pt x="6" y="18"/>
                      <a:pt x="6" y="18"/>
                      <a:pt x="6" y="18"/>
                    </a:cubicBezTo>
                    <a:cubicBezTo>
                      <a:pt x="8" y="20"/>
                      <a:pt x="8" y="20"/>
                      <a:pt x="8" y="20"/>
                    </a:cubicBezTo>
                    <a:cubicBezTo>
                      <a:pt x="7" y="20"/>
                      <a:pt x="7" y="20"/>
                      <a:pt x="6"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Freeform 27"/>
              <p:cNvSpPr>
                <a:spLocks/>
              </p:cNvSpPr>
              <p:nvPr/>
            </p:nvSpPr>
            <p:spPr bwMode="auto">
              <a:xfrm>
                <a:off x="2954344" y="4667251"/>
                <a:ext cx="93663" cy="60325"/>
              </a:xfrm>
              <a:custGeom>
                <a:avLst/>
                <a:gdLst>
                  <a:gd name="T0" fmla="*/ 12 w 25"/>
                  <a:gd name="T1" fmla="*/ 16 h 16"/>
                  <a:gd name="T2" fmla="*/ 7 w 25"/>
                  <a:gd name="T3" fmla="*/ 14 h 16"/>
                  <a:gd name="T4" fmla="*/ 3 w 25"/>
                  <a:gd name="T5" fmla="*/ 11 h 16"/>
                  <a:gd name="T6" fmla="*/ 0 w 25"/>
                  <a:gd name="T7" fmla="*/ 5 h 16"/>
                  <a:gd name="T8" fmla="*/ 0 w 25"/>
                  <a:gd name="T9" fmla="*/ 1 h 16"/>
                  <a:gd name="T10" fmla="*/ 2 w 25"/>
                  <a:gd name="T11" fmla="*/ 1 h 16"/>
                  <a:gd name="T12" fmla="*/ 2 w 25"/>
                  <a:gd name="T13" fmla="*/ 5 h 16"/>
                  <a:gd name="T14" fmla="*/ 4 w 25"/>
                  <a:gd name="T15" fmla="*/ 9 h 16"/>
                  <a:gd name="T16" fmla="*/ 9 w 25"/>
                  <a:gd name="T17" fmla="*/ 13 h 16"/>
                  <a:gd name="T18" fmla="*/ 16 w 25"/>
                  <a:gd name="T19" fmla="*/ 13 h 16"/>
                  <a:gd name="T20" fmla="*/ 20 w 25"/>
                  <a:gd name="T21" fmla="*/ 9 h 16"/>
                  <a:gd name="T22" fmla="*/ 22 w 25"/>
                  <a:gd name="T23" fmla="*/ 5 h 16"/>
                  <a:gd name="T24" fmla="*/ 22 w 25"/>
                  <a:gd name="T25" fmla="*/ 0 h 16"/>
                  <a:gd name="T26" fmla="*/ 25 w 25"/>
                  <a:gd name="T27" fmla="*/ 0 h 16"/>
                  <a:gd name="T28" fmla="*/ 25 w 25"/>
                  <a:gd name="T29" fmla="*/ 5 h 16"/>
                  <a:gd name="T30" fmla="*/ 22 w 25"/>
                  <a:gd name="T31" fmla="*/ 11 h 16"/>
                  <a:gd name="T32" fmla="*/ 17 w 25"/>
                  <a:gd name="T33" fmla="*/ 14 h 16"/>
                  <a:gd name="T34" fmla="*/ 12 w 25"/>
                  <a:gd name="T3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16">
                    <a:moveTo>
                      <a:pt x="12" y="16"/>
                    </a:moveTo>
                    <a:cubicBezTo>
                      <a:pt x="10" y="16"/>
                      <a:pt x="9" y="16"/>
                      <a:pt x="7" y="14"/>
                    </a:cubicBezTo>
                    <a:cubicBezTo>
                      <a:pt x="3" y="11"/>
                      <a:pt x="3" y="11"/>
                      <a:pt x="3" y="11"/>
                    </a:cubicBezTo>
                    <a:cubicBezTo>
                      <a:pt x="1" y="9"/>
                      <a:pt x="0" y="7"/>
                      <a:pt x="0" y="5"/>
                    </a:cubicBezTo>
                    <a:cubicBezTo>
                      <a:pt x="0" y="1"/>
                      <a:pt x="0" y="1"/>
                      <a:pt x="0" y="1"/>
                    </a:cubicBezTo>
                    <a:cubicBezTo>
                      <a:pt x="2" y="1"/>
                      <a:pt x="2" y="1"/>
                      <a:pt x="2" y="1"/>
                    </a:cubicBezTo>
                    <a:cubicBezTo>
                      <a:pt x="2" y="5"/>
                      <a:pt x="2" y="5"/>
                      <a:pt x="2" y="5"/>
                    </a:cubicBezTo>
                    <a:cubicBezTo>
                      <a:pt x="2" y="6"/>
                      <a:pt x="3" y="8"/>
                      <a:pt x="4" y="9"/>
                    </a:cubicBezTo>
                    <a:cubicBezTo>
                      <a:pt x="9" y="13"/>
                      <a:pt x="9" y="13"/>
                      <a:pt x="9" y="13"/>
                    </a:cubicBezTo>
                    <a:cubicBezTo>
                      <a:pt x="11" y="14"/>
                      <a:pt x="14" y="14"/>
                      <a:pt x="16" y="13"/>
                    </a:cubicBezTo>
                    <a:cubicBezTo>
                      <a:pt x="20" y="9"/>
                      <a:pt x="20" y="9"/>
                      <a:pt x="20" y="9"/>
                    </a:cubicBezTo>
                    <a:cubicBezTo>
                      <a:pt x="22" y="8"/>
                      <a:pt x="22" y="6"/>
                      <a:pt x="22" y="5"/>
                    </a:cubicBezTo>
                    <a:cubicBezTo>
                      <a:pt x="22" y="0"/>
                      <a:pt x="22" y="0"/>
                      <a:pt x="22" y="0"/>
                    </a:cubicBezTo>
                    <a:cubicBezTo>
                      <a:pt x="25" y="0"/>
                      <a:pt x="25" y="0"/>
                      <a:pt x="25" y="0"/>
                    </a:cubicBezTo>
                    <a:cubicBezTo>
                      <a:pt x="25" y="5"/>
                      <a:pt x="25" y="5"/>
                      <a:pt x="25" y="5"/>
                    </a:cubicBezTo>
                    <a:cubicBezTo>
                      <a:pt x="25" y="7"/>
                      <a:pt x="24" y="9"/>
                      <a:pt x="22" y="11"/>
                    </a:cubicBezTo>
                    <a:cubicBezTo>
                      <a:pt x="17" y="14"/>
                      <a:pt x="17" y="14"/>
                      <a:pt x="17" y="14"/>
                    </a:cubicBezTo>
                    <a:cubicBezTo>
                      <a:pt x="16" y="16"/>
                      <a:pt x="14" y="16"/>
                      <a:pt x="12" y="1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Freeform 28"/>
              <p:cNvSpPr>
                <a:spLocks noEditPoints="1"/>
              </p:cNvSpPr>
              <p:nvPr/>
            </p:nvSpPr>
            <p:spPr bwMode="auto">
              <a:xfrm>
                <a:off x="2927356" y="4476751"/>
                <a:ext cx="142875" cy="217488"/>
              </a:xfrm>
              <a:custGeom>
                <a:avLst/>
                <a:gdLst>
                  <a:gd name="T0" fmla="*/ 19 w 38"/>
                  <a:gd name="T1" fmla="*/ 58 h 58"/>
                  <a:gd name="T2" fmla="*/ 0 w 38"/>
                  <a:gd name="T3" fmla="*/ 28 h 58"/>
                  <a:gd name="T4" fmla="*/ 19 w 38"/>
                  <a:gd name="T5" fmla="*/ 0 h 58"/>
                  <a:gd name="T6" fmla="*/ 38 w 38"/>
                  <a:gd name="T7" fmla="*/ 28 h 58"/>
                  <a:gd name="T8" fmla="*/ 19 w 38"/>
                  <a:gd name="T9" fmla="*/ 58 h 58"/>
                  <a:gd name="T10" fmla="*/ 19 w 38"/>
                  <a:gd name="T11" fmla="*/ 2 h 58"/>
                  <a:gd name="T12" fmla="*/ 2 w 38"/>
                  <a:gd name="T13" fmla="*/ 28 h 58"/>
                  <a:gd name="T14" fmla="*/ 19 w 38"/>
                  <a:gd name="T15" fmla="*/ 56 h 58"/>
                  <a:gd name="T16" fmla="*/ 36 w 38"/>
                  <a:gd name="T17" fmla="*/ 28 h 58"/>
                  <a:gd name="T18" fmla="*/ 19 w 38"/>
                  <a:gd name="T19"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58">
                    <a:moveTo>
                      <a:pt x="19" y="58"/>
                    </a:moveTo>
                    <a:cubicBezTo>
                      <a:pt x="7" y="58"/>
                      <a:pt x="0" y="46"/>
                      <a:pt x="0" y="28"/>
                    </a:cubicBezTo>
                    <a:cubicBezTo>
                      <a:pt x="0" y="8"/>
                      <a:pt x="5" y="0"/>
                      <a:pt x="19" y="0"/>
                    </a:cubicBezTo>
                    <a:cubicBezTo>
                      <a:pt x="33" y="0"/>
                      <a:pt x="38" y="8"/>
                      <a:pt x="38" y="28"/>
                    </a:cubicBezTo>
                    <a:cubicBezTo>
                      <a:pt x="38" y="46"/>
                      <a:pt x="30" y="58"/>
                      <a:pt x="19" y="58"/>
                    </a:cubicBezTo>
                    <a:close/>
                    <a:moveTo>
                      <a:pt x="19" y="2"/>
                    </a:moveTo>
                    <a:cubicBezTo>
                      <a:pt x="8" y="2"/>
                      <a:pt x="2" y="6"/>
                      <a:pt x="2" y="28"/>
                    </a:cubicBezTo>
                    <a:cubicBezTo>
                      <a:pt x="2" y="45"/>
                      <a:pt x="9" y="56"/>
                      <a:pt x="19" y="56"/>
                    </a:cubicBezTo>
                    <a:cubicBezTo>
                      <a:pt x="29" y="56"/>
                      <a:pt x="36" y="45"/>
                      <a:pt x="36" y="28"/>
                    </a:cubicBezTo>
                    <a:cubicBezTo>
                      <a:pt x="36" y="6"/>
                      <a:pt x="30" y="2"/>
                      <a:pt x="19"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29"/>
              <p:cNvSpPr>
                <a:spLocks/>
              </p:cNvSpPr>
              <p:nvPr/>
            </p:nvSpPr>
            <p:spPr bwMode="auto">
              <a:xfrm>
                <a:off x="3059119" y="4554539"/>
                <a:ext cx="30163" cy="76200"/>
              </a:xfrm>
              <a:custGeom>
                <a:avLst/>
                <a:gdLst>
                  <a:gd name="T0" fmla="*/ 2 w 8"/>
                  <a:gd name="T1" fmla="*/ 20 h 20"/>
                  <a:gd name="T2" fmla="*/ 0 w 8"/>
                  <a:gd name="T3" fmla="*/ 19 h 20"/>
                  <a:gd name="T4" fmla="*/ 0 w 8"/>
                  <a:gd name="T5" fmla="*/ 19 h 20"/>
                  <a:gd name="T6" fmla="*/ 0 w 8"/>
                  <a:gd name="T7" fmla="*/ 18 h 20"/>
                  <a:gd name="T8" fmla="*/ 2 w 8"/>
                  <a:gd name="T9" fmla="*/ 18 h 20"/>
                  <a:gd name="T10" fmla="*/ 2 w 8"/>
                  <a:gd name="T11" fmla="*/ 18 h 20"/>
                  <a:gd name="T12" fmla="*/ 2 w 8"/>
                  <a:gd name="T13" fmla="*/ 18 h 20"/>
                  <a:gd name="T14" fmla="*/ 2 w 8"/>
                  <a:gd name="T15" fmla="*/ 18 h 20"/>
                  <a:gd name="T16" fmla="*/ 2 w 8"/>
                  <a:gd name="T17" fmla="*/ 18 h 20"/>
                  <a:gd name="T18" fmla="*/ 2 w 8"/>
                  <a:gd name="T19" fmla="*/ 18 h 20"/>
                  <a:gd name="T20" fmla="*/ 4 w 8"/>
                  <a:gd name="T21" fmla="*/ 14 h 20"/>
                  <a:gd name="T22" fmla="*/ 4 w 8"/>
                  <a:gd name="T23" fmla="*/ 3 h 20"/>
                  <a:gd name="T24" fmla="*/ 3 w 8"/>
                  <a:gd name="T25" fmla="*/ 3 h 20"/>
                  <a:gd name="T26" fmla="*/ 1 w 8"/>
                  <a:gd name="T27" fmla="*/ 2 h 20"/>
                  <a:gd name="T28" fmla="*/ 4 w 8"/>
                  <a:gd name="T29" fmla="*/ 1 h 20"/>
                  <a:gd name="T30" fmla="*/ 6 w 8"/>
                  <a:gd name="T31" fmla="*/ 15 h 20"/>
                  <a:gd name="T32" fmla="*/ 3 w 8"/>
                  <a:gd name="T33" fmla="*/ 20 h 20"/>
                  <a:gd name="T34" fmla="*/ 2 w 8"/>
                  <a:gd name="T35"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0">
                    <a:moveTo>
                      <a:pt x="2" y="20"/>
                    </a:moveTo>
                    <a:cubicBezTo>
                      <a:pt x="1" y="20"/>
                      <a:pt x="0" y="19"/>
                      <a:pt x="0" y="19"/>
                    </a:cubicBezTo>
                    <a:cubicBezTo>
                      <a:pt x="0" y="19"/>
                      <a:pt x="0" y="19"/>
                      <a:pt x="0" y="19"/>
                    </a:cubicBezTo>
                    <a:cubicBezTo>
                      <a:pt x="0" y="18"/>
                      <a:pt x="0" y="18"/>
                      <a:pt x="0"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2" y="18"/>
                      <a:pt x="2" y="18"/>
                      <a:pt x="2" y="18"/>
                    </a:cubicBezTo>
                    <a:cubicBezTo>
                      <a:pt x="3" y="18"/>
                      <a:pt x="3" y="17"/>
                      <a:pt x="4" y="14"/>
                    </a:cubicBezTo>
                    <a:cubicBezTo>
                      <a:pt x="5" y="7"/>
                      <a:pt x="5" y="4"/>
                      <a:pt x="4" y="3"/>
                    </a:cubicBezTo>
                    <a:cubicBezTo>
                      <a:pt x="3" y="3"/>
                      <a:pt x="3" y="3"/>
                      <a:pt x="3" y="3"/>
                    </a:cubicBezTo>
                    <a:cubicBezTo>
                      <a:pt x="1" y="2"/>
                      <a:pt x="1" y="2"/>
                      <a:pt x="1" y="2"/>
                    </a:cubicBezTo>
                    <a:cubicBezTo>
                      <a:pt x="2" y="1"/>
                      <a:pt x="3" y="0"/>
                      <a:pt x="4" y="1"/>
                    </a:cubicBezTo>
                    <a:cubicBezTo>
                      <a:pt x="8" y="2"/>
                      <a:pt x="8" y="7"/>
                      <a:pt x="6" y="15"/>
                    </a:cubicBezTo>
                    <a:cubicBezTo>
                      <a:pt x="6" y="18"/>
                      <a:pt x="5" y="20"/>
                      <a:pt x="3" y="20"/>
                    </a:cubicBezTo>
                    <a:cubicBezTo>
                      <a:pt x="3" y="20"/>
                      <a:pt x="3" y="20"/>
                      <a:pt x="2"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30"/>
              <p:cNvSpPr>
                <a:spLocks/>
              </p:cNvSpPr>
              <p:nvPr/>
            </p:nvSpPr>
            <p:spPr bwMode="auto">
              <a:xfrm>
                <a:off x="2882906" y="4452939"/>
                <a:ext cx="244476" cy="150813"/>
              </a:xfrm>
              <a:custGeom>
                <a:avLst/>
                <a:gdLst>
                  <a:gd name="T0" fmla="*/ 13 w 65"/>
                  <a:gd name="T1" fmla="*/ 40 h 40"/>
                  <a:gd name="T2" fmla="*/ 28 w 65"/>
                  <a:gd name="T3" fmla="*/ 2 h 40"/>
                  <a:gd name="T4" fmla="*/ 39 w 65"/>
                  <a:gd name="T5" fmla="*/ 5 h 40"/>
                  <a:gd name="T6" fmla="*/ 48 w 65"/>
                  <a:gd name="T7" fmla="*/ 37 h 40"/>
                  <a:gd name="T8" fmla="*/ 44 w 65"/>
                  <a:gd name="T9" fmla="*/ 21 h 40"/>
                  <a:gd name="T10" fmla="*/ 39 w 65"/>
                  <a:gd name="T11" fmla="*/ 15 h 40"/>
                  <a:gd name="T12" fmla="*/ 27 w 65"/>
                  <a:gd name="T13" fmla="*/ 22 h 40"/>
                  <a:gd name="T14" fmla="*/ 13 w 65"/>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40">
                    <a:moveTo>
                      <a:pt x="13" y="40"/>
                    </a:moveTo>
                    <a:cubicBezTo>
                      <a:pt x="6" y="36"/>
                      <a:pt x="0" y="2"/>
                      <a:pt x="28" y="2"/>
                    </a:cubicBezTo>
                    <a:cubicBezTo>
                      <a:pt x="36" y="2"/>
                      <a:pt x="39" y="5"/>
                      <a:pt x="39" y="5"/>
                    </a:cubicBezTo>
                    <a:cubicBezTo>
                      <a:pt x="45" y="0"/>
                      <a:pt x="65" y="12"/>
                      <a:pt x="48" y="37"/>
                    </a:cubicBezTo>
                    <a:cubicBezTo>
                      <a:pt x="48" y="37"/>
                      <a:pt x="50" y="26"/>
                      <a:pt x="44" y="21"/>
                    </a:cubicBezTo>
                    <a:cubicBezTo>
                      <a:pt x="39" y="17"/>
                      <a:pt x="39" y="15"/>
                      <a:pt x="39" y="15"/>
                    </a:cubicBezTo>
                    <a:cubicBezTo>
                      <a:pt x="39" y="15"/>
                      <a:pt x="36" y="20"/>
                      <a:pt x="27" y="22"/>
                    </a:cubicBezTo>
                    <a:cubicBezTo>
                      <a:pt x="18" y="25"/>
                      <a:pt x="16" y="30"/>
                      <a:pt x="13" y="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31"/>
              <p:cNvSpPr>
                <a:spLocks/>
              </p:cNvSpPr>
              <p:nvPr/>
            </p:nvSpPr>
            <p:spPr bwMode="auto">
              <a:xfrm>
                <a:off x="2984507" y="4768851"/>
                <a:ext cx="30163" cy="46038"/>
              </a:xfrm>
              <a:custGeom>
                <a:avLst/>
                <a:gdLst>
                  <a:gd name="T0" fmla="*/ 19 w 19"/>
                  <a:gd name="T1" fmla="*/ 24 h 29"/>
                  <a:gd name="T2" fmla="*/ 19 w 19"/>
                  <a:gd name="T3" fmla="*/ 24 h 29"/>
                  <a:gd name="T4" fmla="*/ 17 w 19"/>
                  <a:gd name="T5" fmla="*/ 29 h 29"/>
                  <a:gd name="T6" fmla="*/ 2 w 19"/>
                  <a:gd name="T7" fmla="*/ 29 h 29"/>
                  <a:gd name="T8" fmla="*/ 0 w 19"/>
                  <a:gd name="T9" fmla="*/ 26 h 29"/>
                  <a:gd name="T10" fmla="*/ 5 w 19"/>
                  <a:gd name="T11" fmla="*/ 0 h 29"/>
                  <a:gd name="T12" fmla="*/ 14 w 19"/>
                  <a:gd name="T13" fmla="*/ 0 h 29"/>
                  <a:gd name="T14" fmla="*/ 19 w 19"/>
                  <a:gd name="T15" fmla="*/ 24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29">
                    <a:moveTo>
                      <a:pt x="19" y="24"/>
                    </a:moveTo>
                    <a:lnTo>
                      <a:pt x="19" y="24"/>
                    </a:lnTo>
                    <a:lnTo>
                      <a:pt x="17" y="29"/>
                    </a:lnTo>
                    <a:lnTo>
                      <a:pt x="2" y="29"/>
                    </a:lnTo>
                    <a:lnTo>
                      <a:pt x="0" y="26"/>
                    </a:lnTo>
                    <a:lnTo>
                      <a:pt x="5" y="0"/>
                    </a:lnTo>
                    <a:lnTo>
                      <a:pt x="14" y="0"/>
                    </a:lnTo>
                    <a:lnTo>
                      <a:pt x="19" y="2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32"/>
              <p:cNvSpPr>
                <a:spLocks/>
              </p:cNvSpPr>
              <p:nvPr/>
            </p:nvSpPr>
            <p:spPr bwMode="auto">
              <a:xfrm>
                <a:off x="2981332" y="4732339"/>
                <a:ext cx="36513" cy="41275"/>
              </a:xfrm>
              <a:custGeom>
                <a:avLst/>
                <a:gdLst>
                  <a:gd name="T0" fmla="*/ 5 w 10"/>
                  <a:gd name="T1" fmla="*/ 11 h 11"/>
                  <a:gd name="T2" fmla="*/ 8 w 10"/>
                  <a:gd name="T3" fmla="*/ 9 h 11"/>
                  <a:gd name="T4" fmla="*/ 9 w 10"/>
                  <a:gd name="T5" fmla="*/ 6 h 11"/>
                  <a:gd name="T6" fmla="*/ 8 w 10"/>
                  <a:gd name="T7" fmla="*/ 2 h 11"/>
                  <a:gd name="T8" fmla="*/ 6 w 10"/>
                  <a:gd name="T9" fmla="*/ 0 h 11"/>
                  <a:gd name="T10" fmla="*/ 5 w 10"/>
                  <a:gd name="T11" fmla="*/ 0 h 11"/>
                  <a:gd name="T12" fmla="*/ 5 w 10"/>
                  <a:gd name="T13" fmla="*/ 0 h 11"/>
                  <a:gd name="T14" fmla="*/ 5 w 10"/>
                  <a:gd name="T15" fmla="*/ 0 h 11"/>
                  <a:gd name="T16" fmla="*/ 2 w 10"/>
                  <a:gd name="T17" fmla="*/ 2 h 11"/>
                  <a:gd name="T18" fmla="*/ 1 w 10"/>
                  <a:gd name="T19" fmla="*/ 6 h 11"/>
                  <a:gd name="T20" fmla="*/ 2 w 10"/>
                  <a:gd name="T21" fmla="*/ 9 h 11"/>
                  <a:gd name="T22" fmla="*/ 5 w 10"/>
                  <a:gd name="T23" fmla="*/ 11 h 11"/>
                  <a:gd name="T24" fmla="*/ 5 w 10"/>
                  <a:gd name="T25" fmla="*/ 11 h 11"/>
                  <a:gd name="T26" fmla="*/ 5 w 10"/>
                  <a:gd name="T27" fmla="*/ 11 h 11"/>
                  <a:gd name="T28" fmla="*/ 5 w 10"/>
                  <a:gd name="T29"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1">
                    <a:moveTo>
                      <a:pt x="5" y="11"/>
                    </a:moveTo>
                    <a:cubicBezTo>
                      <a:pt x="8" y="9"/>
                      <a:pt x="8" y="9"/>
                      <a:pt x="8" y="9"/>
                    </a:cubicBezTo>
                    <a:cubicBezTo>
                      <a:pt x="9" y="8"/>
                      <a:pt x="10" y="7"/>
                      <a:pt x="9" y="6"/>
                    </a:cubicBezTo>
                    <a:cubicBezTo>
                      <a:pt x="8" y="2"/>
                      <a:pt x="8" y="2"/>
                      <a:pt x="8" y="2"/>
                    </a:cubicBezTo>
                    <a:cubicBezTo>
                      <a:pt x="8" y="1"/>
                      <a:pt x="7" y="0"/>
                      <a:pt x="6" y="0"/>
                    </a:cubicBezTo>
                    <a:cubicBezTo>
                      <a:pt x="5" y="0"/>
                      <a:pt x="5" y="0"/>
                      <a:pt x="5" y="0"/>
                    </a:cubicBezTo>
                    <a:cubicBezTo>
                      <a:pt x="5" y="0"/>
                      <a:pt x="5" y="0"/>
                      <a:pt x="5" y="0"/>
                    </a:cubicBezTo>
                    <a:cubicBezTo>
                      <a:pt x="5" y="0"/>
                      <a:pt x="5" y="0"/>
                      <a:pt x="5" y="0"/>
                    </a:cubicBezTo>
                    <a:cubicBezTo>
                      <a:pt x="4" y="0"/>
                      <a:pt x="3" y="1"/>
                      <a:pt x="2" y="2"/>
                    </a:cubicBezTo>
                    <a:cubicBezTo>
                      <a:pt x="1" y="6"/>
                      <a:pt x="1" y="6"/>
                      <a:pt x="1" y="6"/>
                    </a:cubicBezTo>
                    <a:cubicBezTo>
                      <a:pt x="0" y="7"/>
                      <a:pt x="1" y="8"/>
                      <a:pt x="2" y="9"/>
                    </a:cubicBezTo>
                    <a:cubicBezTo>
                      <a:pt x="5" y="11"/>
                      <a:pt x="5" y="11"/>
                      <a:pt x="5" y="11"/>
                    </a:cubicBezTo>
                    <a:cubicBezTo>
                      <a:pt x="5" y="11"/>
                      <a:pt x="5" y="11"/>
                      <a:pt x="5" y="11"/>
                    </a:cubicBezTo>
                    <a:cubicBezTo>
                      <a:pt x="5" y="11"/>
                      <a:pt x="5" y="11"/>
                      <a:pt x="5" y="11"/>
                    </a:cubicBezTo>
                    <a:cubicBezTo>
                      <a:pt x="5" y="11"/>
                      <a:pt x="5" y="11"/>
                      <a:pt x="5" y="1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Freeform 33"/>
              <p:cNvSpPr>
                <a:spLocks/>
              </p:cNvSpPr>
              <p:nvPr/>
            </p:nvSpPr>
            <p:spPr bwMode="auto">
              <a:xfrm>
                <a:off x="2605093" y="4683126"/>
                <a:ext cx="85725" cy="71438"/>
              </a:xfrm>
              <a:custGeom>
                <a:avLst/>
                <a:gdLst>
                  <a:gd name="T0" fmla="*/ 11 w 23"/>
                  <a:gd name="T1" fmla="*/ 19 h 19"/>
                  <a:gd name="T2" fmla="*/ 0 w 23"/>
                  <a:gd name="T3" fmla="*/ 10 h 19"/>
                  <a:gd name="T4" fmla="*/ 0 w 23"/>
                  <a:gd name="T5" fmla="*/ 9 h 19"/>
                  <a:gd name="T6" fmla="*/ 2 w 23"/>
                  <a:gd name="T7" fmla="*/ 1 h 19"/>
                  <a:gd name="T8" fmla="*/ 2 w 23"/>
                  <a:gd name="T9" fmla="*/ 0 h 19"/>
                  <a:gd name="T10" fmla="*/ 3 w 23"/>
                  <a:gd name="T11" fmla="*/ 0 h 19"/>
                  <a:gd name="T12" fmla="*/ 3 w 23"/>
                  <a:gd name="T13" fmla="*/ 1 h 19"/>
                  <a:gd name="T14" fmla="*/ 4 w 23"/>
                  <a:gd name="T15" fmla="*/ 1 h 19"/>
                  <a:gd name="T16" fmla="*/ 3 w 23"/>
                  <a:gd name="T17" fmla="*/ 9 h 19"/>
                  <a:gd name="T18" fmla="*/ 11 w 23"/>
                  <a:gd name="T19" fmla="*/ 16 h 19"/>
                  <a:gd name="T20" fmla="*/ 20 w 23"/>
                  <a:gd name="T21" fmla="*/ 9 h 19"/>
                  <a:gd name="T22" fmla="*/ 18 w 23"/>
                  <a:gd name="T23" fmla="*/ 1 h 19"/>
                  <a:gd name="T24" fmla="*/ 20 w 23"/>
                  <a:gd name="T25" fmla="*/ 1 h 19"/>
                  <a:gd name="T26" fmla="*/ 20 w 23"/>
                  <a:gd name="T27" fmla="*/ 0 h 19"/>
                  <a:gd name="T28" fmla="*/ 21 w 23"/>
                  <a:gd name="T29" fmla="*/ 0 h 19"/>
                  <a:gd name="T30" fmla="*/ 21 w 23"/>
                  <a:gd name="T31" fmla="*/ 1 h 19"/>
                  <a:gd name="T32" fmla="*/ 23 w 23"/>
                  <a:gd name="T33" fmla="*/ 9 h 19"/>
                  <a:gd name="T34" fmla="*/ 23 w 23"/>
                  <a:gd name="T35" fmla="*/ 10 h 19"/>
                  <a:gd name="T36" fmla="*/ 22 w 23"/>
                  <a:gd name="T37" fmla="*/ 10 h 19"/>
                  <a:gd name="T38" fmla="*/ 11 w 23"/>
                  <a:gd name="T3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19">
                    <a:moveTo>
                      <a:pt x="11" y="19"/>
                    </a:moveTo>
                    <a:cubicBezTo>
                      <a:pt x="0" y="10"/>
                      <a:pt x="0" y="10"/>
                      <a:pt x="0" y="10"/>
                    </a:cubicBezTo>
                    <a:cubicBezTo>
                      <a:pt x="0" y="9"/>
                      <a:pt x="0" y="9"/>
                      <a:pt x="0" y="9"/>
                    </a:cubicBezTo>
                    <a:cubicBezTo>
                      <a:pt x="0" y="9"/>
                      <a:pt x="2" y="7"/>
                      <a:pt x="2" y="1"/>
                    </a:cubicBezTo>
                    <a:cubicBezTo>
                      <a:pt x="2" y="0"/>
                      <a:pt x="2" y="0"/>
                      <a:pt x="2" y="0"/>
                    </a:cubicBezTo>
                    <a:cubicBezTo>
                      <a:pt x="3" y="0"/>
                      <a:pt x="3" y="0"/>
                      <a:pt x="3" y="0"/>
                    </a:cubicBezTo>
                    <a:cubicBezTo>
                      <a:pt x="3" y="1"/>
                      <a:pt x="3" y="1"/>
                      <a:pt x="3" y="1"/>
                    </a:cubicBezTo>
                    <a:cubicBezTo>
                      <a:pt x="4" y="1"/>
                      <a:pt x="4" y="1"/>
                      <a:pt x="4" y="1"/>
                    </a:cubicBezTo>
                    <a:cubicBezTo>
                      <a:pt x="4" y="6"/>
                      <a:pt x="3" y="8"/>
                      <a:pt x="3" y="9"/>
                    </a:cubicBezTo>
                    <a:cubicBezTo>
                      <a:pt x="11" y="16"/>
                      <a:pt x="11" y="16"/>
                      <a:pt x="11" y="16"/>
                    </a:cubicBezTo>
                    <a:cubicBezTo>
                      <a:pt x="20" y="9"/>
                      <a:pt x="20" y="9"/>
                      <a:pt x="20" y="9"/>
                    </a:cubicBezTo>
                    <a:cubicBezTo>
                      <a:pt x="20" y="8"/>
                      <a:pt x="19" y="6"/>
                      <a:pt x="18" y="1"/>
                    </a:cubicBezTo>
                    <a:cubicBezTo>
                      <a:pt x="20" y="1"/>
                      <a:pt x="20" y="1"/>
                      <a:pt x="20" y="1"/>
                    </a:cubicBezTo>
                    <a:cubicBezTo>
                      <a:pt x="20" y="0"/>
                      <a:pt x="20" y="0"/>
                      <a:pt x="20" y="0"/>
                    </a:cubicBezTo>
                    <a:cubicBezTo>
                      <a:pt x="21" y="0"/>
                      <a:pt x="21" y="0"/>
                      <a:pt x="21" y="0"/>
                    </a:cubicBezTo>
                    <a:cubicBezTo>
                      <a:pt x="21" y="1"/>
                      <a:pt x="21" y="1"/>
                      <a:pt x="21" y="1"/>
                    </a:cubicBezTo>
                    <a:cubicBezTo>
                      <a:pt x="21" y="7"/>
                      <a:pt x="23" y="9"/>
                      <a:pt x="23" y="9"/>
                    </a:cubicBezTo>
                    <a:cubicBezTo>
                      <a:pt x="23" y="10"/>
                      <a:pt x="23" y="10"/>
                      <a:pt x="23" y="10"/>
                    </a:cubicBezTo>
                    <a:cubicBezTo>
                      <a:pt x="22" y="10"/>
                      <a:pt x="22" y="10"/>
                      <a:pt x="22" y="10"/>
                    </a:cubicBezTo>
                    <a:lnTo>
                      <a:pt x="11" y="1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34"/>
              <p:cNvSpPr>
                <a:spLocks/>
              </p:cNvSpPr>
              <p:nvPr/>
            </p:nvSpPr>
            <p:spPr bwMode="auto">
              <a:xfrm>
                <a:off x="2563818" y="4573589"/>
                <a:ext cx="26988" cy="71438"/>
              </a:xfrm>
              <a:custGeom>
                <a:avLst/>
                <a:gdLst>
                  <a:gd name="T0" fmla="*/ 5 w 7"/>
                  <a:gd name="T1" fmla="*/ 19 h 19"/>
                  <a:gd name="T2" fmla="*/ 5 w 7"/>
                  <a:gd name="T3" fmla="*/ 19 h 19"/>
                  <a:gd name="T4" fmla="*/ 2 w 7"/>
                  <a:gd name="T5" fmla="*/ 13 h 19"/>
                  <a:gd name="T6" fmla="*/ 4 w 7"/>
                  <a:gd name="T7" fmla="*/ 0 h 19"/>
                  <a:gd name="T8" fmla="*/ 6 w 7"/>
                  <a:gd name="T9" fmla="*/ 1 h 19"/>
                  <a:gd name="T10" fmla="*/ 5 w 7"/>
                  <a:gd name="T11" fmla="*/ 2 h 19"/>
                  <a:gd name="T12" fmla="*/ 4 w 7"/>
                  <a:gd name="T13" fmla="*/ 2 h 19"/>
                  <a:gd name="T14" fmla="*/ 4 w 7"/>
                  <a:gd name="T15" fmla="*/ 13 h 19"/>
                  <a:gd name="T16" fmla="*/ 5 w 7"/>
                  <a:gd name="T17" fmla="*/ 16 h 19"/>
                  <a:gd name="T18" fmla="*/ 6 w 7"/>
                  <a:gd name="T19" fmla="*/ 16 h 19"/>
                  <a:gd name="T20" fmla="*/ 7 w 7"/>
                  <a:gd name="T21" fmla="*/ 18 h 19"/>
                  <a:gd name="T22" fmla="*/ 5 w 7"/>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9">
                    <a:moveTo>
                      <a:pt x="5" y="19"/>
                    </a:moveTo>
                    <a:cubicBezTo>
                      <a:pt x="5" y="19"/>
                      <a:pt x="5" y="19"/>
                      <a:pt x="5" y="19"/>
                    </a:cubicBezTo>
                    <a:cubicBezTo>
                      <a:pt x="3" y="18"/>
                      <a:pt x="2" y="16"/>
                      <a:pt x="2" y="13"/>
                    </a:cubicBezTo>
                    <a:cubicBezTo>
                      <a:pt x="0" y="6"/>
                      <a:pt x="0" y="1"/>
                      <a:pt x="4" y="0"/>
                    </a:cubicBezTo>
                    <a:cubicBezTo>
                      <a:pt x="5" y="0"/>
                      <a:pt x="6" y="0"/>
                      <a:pt x="6" y="1"/>
                    </a:cubicBezTo>
                    <a:cubicBezTo>
                      <a:pt x="5" y="2"/>
                      <a:pt x="5" y="2"/>
                      <a:pt x="5" y="2"/>
                    </a:cubicBezTo>
                    <a:cubicBezTo>
                      <a:pt x="5" y="2"/>
                      <a:pt x="5" y="2"/>
                      <a:pt x="4" y="2"/>
                    </a:cubicBezTo>
                    <a:cubicBezTo>
                      <a:pt x="2" y="3"/>
                      <a:pt x="3" y="9"/>
                      <a:pt x="4" y="13"/>
                    </a:cubicBezTo>
                    <a:cubicBezTo>
                      <a:pt x="5" y="16"/>
                      <a:pt x="5" y="16"/>
                      <a:pt x="5" y="16"/>
                    </a:cubicBezTo>
                    <a:cubicBezTo>
                      <a:pt x="6" y="16"/>
                      <a:pt x="6" y="16"/>
                      <a:pt x="6" y="16"/>
                    </a:cubicBezTo>
                    <a:cubicBezTo>
                      <a:pt x="7" y="18"/>
                      <a:pt x="7" y="18"/>
                      <a:pt x="7" y="18"/>
                    </a:cubicBezTo>
                    <a:cubicBezTo>
                      <a:pt x="7" y="18"/>
                      <a:pt x="6" y="19"/>
                      <a:pt x="5" y="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35"/>
              <p:cNvSpPr>
                <a:spLocks noEditPoints="1"/>
              </p:cNvSpPr>
              <p:nvPr/>
            </p:nvSpPr>
            <p:spPr bwMode="auto">
              <a:xfrm>
                <a:off x="2578106" y="4494214"/>
                <a:ext cx="139700" cy="207963"/>
              </a:xfrm>
              <a:custGeom>
                <a:avLst/>
                <a:gdLst>
                  <a:gd name="T0" fmla="*/ 18 w 37"/>
                  <a:gd name="T1" fmla="*/ 55 h 55"/>
                  <a:gd name="T2" fmla="*/ 0 w 37"/>
                  <a:gd name="T3" fmla="*/ 27 h 55"/>
                  <a:gd name="T4" fmla="*/ 18 w 37"/>
                  <a:gd name="T5" fmla="*/ 0 h 55"/>
                  <a:gd name="T6" fmla="*/ 37 w 37"/>
                  <a:gd name="T7" fmla="*/ 27 h 55"/>
                  <a:gd name="T8" fmla="*/ 18 w 37"/>
                  <a:gd name="T9" fmla="*/ 55 h 55"/>
                  <a:gd name="T10" fmla="*/ 18 w 37"/>
                  <a:gd name="T11" fmla="*/ 3 h 55"/>
                  <a:gd name="T12" fmla="*/ 3 w 37"/>
                  <a:gd name="T13" fmla="*/ 27 h 55"/>
                  <a:gd name="T14" fmla="*/ 18 w 37"/>
                  <a:gd name="T15" fmla="*/ 53 h 55"/>
                  <a:gd name="T16" fmla="*/ 34 w 37"/>
                  <a:gd name="T17" fmla="*/ 27 h 55"/>
                  <a:gd name="T18" fmla="*/ 18 w 37"/>
                  <a:gd name="T19" fmla="*/ 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55">
                    <a:moveTo>
                      <a:pt x="18" y="55"/>
                    </a:moveTo>
                    <a:cubicBezTo>
                      <a:pt x="8" y="55"/>
                      <a:pt x="0" y="44"/>
                      <a:pt x="0" y="27"/>
                    </a:cubicBezTo>
                    <a:cubicBezTo>
                      <a:pt x="0" y="8"/>
                      <a:pt x="5" y="0"/>
                      <a:pt x="18" y="0"/>
                    </a:cubicBezTo>
                    <a:cubicBezTo>
                      <a:pt x="31" y="0"/>
                      <a:pt x="37" y="8"/>
                      <a:pt x="37" y="27"/>
                    </a:cubicBezTo>
                    <a:cubicBezTo>
                      <a:pt x="37" y="44"/>
                      <a:pt x="29" y="55"/>
                      <a:pt x="18" y="55"/>
                    </a:cubicBezTo>
                    <a:close/>
                    <a:moveTo>
                      <a:pt x="18" y="3"/>
                    </a:moveTo>
                    <a:cubicBezTo>
                      <a:pt x="8" y="3"/>
                      <a:pt x="3" y="7"/>
                      <a:pt x="3" y="27"/>
                    </a:cubicBezTo>
                    <a:cubicBezTo>
                      <a:pt x="3" y="43"/>
                      <a:pt x="9" y="53"/>
                      <a:pt x="18" y="53"/>
                    </a:cubicBezTo>
                    <a:cubicBezTo>
                      <a:pt x="28" y="53"/>
                      <a:pt x="34" y="43"/>
                      <a:pt x="34" y="27"/>
                    </a:cubicBezTo>
                    <a:cubicBezTo>
                      <a:pt x="34" y="7"/>
                      <a:pt x="28" y="3"/>
                      <a:pt x="18"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36"/>
              <p:cNvSpPr>
                <a:spLocks/>
              </p:cNvSpPr>
              <p:nvPr/>
            </p:nvSpPr>
            <p:spPr bwMode="auto">
              <a:xfrm>
                <a:off x="2701931" y="4573589"/>
                <a:ext cx="30163" cy="71438"/>
              </a:xfrm>
              <a:custGeom>
                <a:avLst/>
                <a:gdLst>
                  <a:gd name="T0" fmla="*/ 3 w 8"/>
                  <a:gd name="T1" fmla="*/ 19 h 19"/>
                  <a:gd name="T2" fmla="*/ 0 w 8"/>
                  <a:gd name="T3" fmla="*/ 18 h 19"/>
                  <a:gd name="T4" fmla="*/ 0 w 8"/>
                  <a:gd name="T5" fmla="*/ 17 h 19"/>
                  <a:gd name="T6" fmla="*/ 0 w 8"/>
                  <a:gd name="T7" fmla="*/ 16 h 19"/>
                  <a:gd name="T8" fmla="*/ 2 w 8"/>
                  <a:gd name="T9" fmla="*/ 16 h 19"/>
                  <a:gd name="T10" fmla="*/ 2 w 8"/>
                  <a:gd name="T11" fmla="*/ 16 h 19"/>
                  <a:gd name="T12" fmla="*/ 3 w 8"/>
                  <a:gd name="T13" fmla="*/ 16 h 19"/>
                  <a:gd name="T14" fmla="*/ 4 w 8"/>
                  <a:gd name="T15" fmla="*/ 13 h 19"/>
                  <a:gd name="T16" fmla="*/ 4 w 8"/>
                  <a:gd name="T17" fmla="*/ 2 h 19"/>
                  <a:gd name="T18" fmla="*/ 3 w 8"/>
                  <a:gd name="T19" fmla="*/ 2 h 19"/>
                  <a:gd name="T20" fmla="*/ 1 w 8"/>
                  <a:gd name="T21" fmla="*/ 1 h 19"/>
                  <a:gd name="T22" fmla="*/ 4 w 8"/>
                  <a:gd name="T23" fmla="*/ 0 h 19"/>
                  <a:gd name="T24" fmla="*/ 6 w 8"/>
                  <a:gd name="T25" fmla="*/ 13 h 19"/>
                  <a:gd name="T26" fmla="*/ 3 w 8"/>
                  <a:gd name="T27" fmla="*/ 19 h 19"/>
                  <a:gd name="T28" fmla="*/ 3 w 8"/>
                  <a:gd name="T2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19">
                    <a:moveTo>
                      <a:pt x="3" y="19"/>
                    </a:moveTo>
                    <a:cubicBezTo>
                      <a:pt x="1" y="19"/>
                      <a:pt x="1" y="18"/>
                      <a:pt x="0" y="18"/>
                    </a:cubicBezTo>
                    <a:cubicBezTo>
                      <a:pt x="0" y="17"/>
                      <a:pt x="0" y="17"/>
                      <a:pt x="0" y="17"/>
                    </a:cubicBezTo>
                    <a:cubicBezTo>
                      <a:pt x="0" y="16"/>
                      <a:pt x="0" y="16"/>
                      <a:pt x="0" y="16"/>
                    </a:cubicBezTo>
                    <a:cubicBezTo>
                      <a:pt x="2" y="16"/>
                      <a:pt x="2" y="16"/>
                      <a:pt x="2" y="16"/>
                    </a:cubicBezTo>
                    <a:cubicBezTo>
                      <a:pt x="2" y="16"/>
                      <a:pt x="2" y="16"/>
                      <a:pt x="2" y="16"/>
                    </a:cubicBezTo>
                    <a:cubicBezTo>
                      <a:pt x="2" y="16"/>
                      <a:pt x="2" y="16"/>
                      <a:pt x="3" y="16"/>
                    </a:cubicBezTo>
                    <a:cubicBezTo>
                      <a:pt x="3" y="16"/>
                      <a:pt x="3" y="16"/>
                      <a:pt x="4" y="13"/>
                    </a:cubicBezTo>
                    <a:cubicBezTo>
                      <a:pt x="5" y="6"/>
                      <a:pt x="5" y="3"/>
                      <a:pt x="4" y="2"/>
                    </a:cubicBezTo>
                    <a:cubicBezTo>
                      <a:pt x="3" y="2"/>
                      <a:pt x="3" y="2"/>
                      <a:pt x="3" y="2"/>
                    </a:cubicBezTo>
                    <a:cubicBezTo>
                      <a:pt x="1" y="1"/>
                      <a:pt x="1" y="1"/>
                      <a:pt x="1" y="1"/>
                    </a:cubicBezTo>
                    <a:cubicBezTo>
                      <a:pt x="2" y="0"/>
                      <a:pt x="3" y="0"/>
                      <a:pt x="4" y="0"/>
                    </a:cubicBezTo>
                    <a:cubicBezTo>
                      <a:pt x="8" y="1"/>
                      <a:pt x="8" y="6"/>
                      <a:pt x="6" y="13"/>
                    </a:cubicBezTo>
                    <a:cubicBezTo>
                      <a:pt x="6" y="16"/>
                      <a:pt x="5" y="18"/>
                      <a:pt x="3" y="19"/>
                    </a:cubicBezTo>
                    <a:cubicBezTo>
                      <a:pt x="3" y="19"/>
                      <a:pt x="3" y="19"/>
                      <a:pt x="3" y="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Freeform 37"/>
              <p:cNvSpPr>
                <a:spLocks/>
              </p:cNvSpPr>
              <p:nvPr/>
            </p:nvSpPr>
            <p:spPr bwMode="auto">
              <a:xfrm>
                <a:off x="2566993" y="4483101"/>
                <a:ext cx="180975" cy="123825"/>
              </a:xfrm>
              <a:custGeom>
                <a:avLst/>
                <a:gdLst>
                  <a:gd name="T0" fmla="*/ 21 w 48"/>
                  <a:gd name="T1" fmla="*/ 0 h 33"/>
                  <a:gd name="T2" fmla="*/ 1 w 48"/>
                  <a:gd name="T3" fmla="*/ 26 h 33"/>
                  <a:gd name="T4" fmla="*/ 4 w 48"/>
                  <a:gd name="T5" fmla="*/ 33 h 33"/>
                  <a:gd name="T6" fmla="*/ 11 w 48"/>
                  <a:gd name="T7" fmla="*/ 21 h 33"/>
                  <a:gd name="T8" fmla="*/ 30 w 48"/>
                  <a:gd name="T9" fmla="*/ 13 h 33"/>
                  <a:gd name="T10" fmla="*/ 38 w 48"/>
                  <a:gd name="T11" fmla="*/ 33 h 33"/>
                  <a:gd name="T12" fmla="*/ 21 w 48"/>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8" h="33">
                    <a:moveTo>
                      <a:pt x="21" y="0"/>
                    </a:moveTo>
                    <a:cubicBezTo>
                      <a:pt x="2" y="0"/>
                      <a:pt x="0" y="19"/>
                      <a:pt x="1" y="26"/>
                    </a:cubicBezTo>
                    <a:cubicBezTo>
                      <a:pt x="2" y="29"/>
                      <a:pt x="4" y="33"/>
                      <a:pt x="4" y="33"/>
                    </a:cubicBezTo>
                    <a:cubicBezTo>
                      <a:pt x="4" y="33"/>
                      <a:pt x="5" y="23"/>
                      <a:pt x="11" y="21"/>
                    </a:cubicBezTo>
                    <a:cubicBezTo>
                      <a:pt x="17" y="18"/>
                      <a:pt x="26" y="20"/>
                      <a:pt x="30" y="13"/>
                    </a:cubicBezTo>
                    <a:cubicBezTo>
                      <a:pt x="35" y="21"/>
                      <a:pt x="37" y="24"/>
                      <a:pt x="38" y="33"/>
                    </a:cubicBezTo>
                    <a:cubicBezTo>
                      <a:pt x="44" y="27"/>
                      <a:pt x="48" y="0"/>
                      <a:pt x="21"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Oval 38"/>
              <p:cNvSpPr>
                <a:spLocks noChangeArrowheads="1"/>
              </p:cNvSpPr>
              <p:nvPr/>
            </p:nvSpPr>
            <p:spPr bwMode="auto">
              <a:xfrm>
                <a:off x="2605093" y="4460876"/>
                <a:ext cx="82550" cy="4921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Freeform 39"/>
              <p:cNvSpPr>
                <a:spLocks/>
              </p:cNvSpPr>
              <p:nvPr/>
            </p:nvSpPr>
            <p:spPr bwMode="auto">
              <a:xfrm>
                <a:off x="2530480" y="4724401"/>
                <a:ext cx="115888" cy="90488"/>
              </a:xfrm>
              <a:custGeom>
                <a:avLst/>
                <a:gdLst>
                  <a:gd name="T0" fmla="*/ 18 w 31"/>
                  <a:gd name="T1" fmla="*/ 0 h 24"/>
                  <a:gd name="T2" fmla="*/ 6 w 31"/>
                  <a:gd name="T3" fmla="*/ 7 h 24"/>
                  <a:gd name="T4" fmla="*/ 3 w 31"/>
                  <a:gd name="T5" fmla="*/ 11 h 24"/>
                  <a:gd name="T6" fmla="*/ 0 w 31"/>
                  <a:gd name="T7" fmla="*/ 24 h 24"/>
                  <a:gd name="T8" fmla="*/ 31 w 31"/>
                  <a:gd name="T9" fmla="*/ 24 h 24"/>
                  <a:gd name="T10" fmla="*/ 18 w 31"/>
                  <a:gd name="T11" fmla="*/ 0 h 24"/>
                </a:gdLst>
                <a:ahLst/>
                <a:cxnLst>
                  <a:cxn ang="0">
                    <a:pos x="T0" y="T1"/>
                  </a:cxn>
                  <a:cxn ang="0">
                    <a:pos x="T2" y="T3"/>
                  </a:cxn>
                  <a:cxn ang="0">
                    <a:pos x="T4" y="T5"/>
                  </a:cxn>
                  <a:cxn ang="0">
                    <a:pos x="T6" y="T7"/>
                  </a:cxn>
                  <a:cxn ang="0">
                    <a:pos x="T8" y="T9"/>
                  </a:cxn>
                  <a:cxn ang="0">
                    <a:pos x="T10" y="T11"/>
                  </a:cxn>
                </a:cxnLst>
                <a:rect l="0" t="0" r="r" b="b"/>
                <a:pathLst>
                  <a:path w="31" h="24">
                    <a:moveTo>
                      <a:pt x="18" y="0"/>
                    </a:moveTo>
                    <a:cubicBezTo>
                      <a:pt x="6" y="7"/>
                      <a:pt x="6" y="7"/>
                      <a:pt x="6" y="7"/>
                    </a:cubicBezTo>
                    <a:cubicBezTo>
                      <a:pt x="5" y="8"/>
                      <a:pt x="4" y="10"/>
                      <a:pt x="3" y="11"/>
                    </a:cubicBezTo>
                    <a:cubicBezTo>
                      <a:pt x="0" y="24"/>
                      <a:pt x="0" y="24"/>
                      <a:pt x="0" y="24"/>
                    </a:cubicBezTo>
                    <a:cubicBezTo>
                      <a:pt x="31" y="24"/>
                      <a:pt x="31" y="24"/>
                      <a:pt x="31" y="24"/>
                    </a:cubicBezTo>
                    <a:lnTo>
                      <a:pt x="1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Freeform 40"/>
              <p:cNvSpPr>
                <a:spLocks/>
              </p:cNvSpPr>
              <p:nvPr/>
            </p:nvSpPr>
            <p:spPr bwMode="auto">
              <a:xfrm>
                <a:off x="2646368" y="4724401"/>
                <a:ext cx="120650" cy="90488"/>
              </a:xfrm>
              <a:custGeom>
                <a:avLst/>
                <a:gdLst>
                  <a:gd name="T0" fmla="*/ 14 w 32"/>
                  <a:gd name="T1" fmla="*/ 0 h 24"/>
                  <a:gd name="T2" fmla="*/ 26 w 32"/>
                  <a:gd name="T3" fmla="*/ 7 h 24"/>
                  <a:gd name="T4" fmla="*/ 29 w 32"/>
                  <a:gd name="T5" fmla="*/ 11 h 24"/>
                  <a:gd name="T6" fmla="*/ 32 w 32"/>
                  <a:gd name="T7" fmla="*/ 24 h 24"/>
                  <a:gd name="T8" fmla="*/ 0 w 32"/>
                  <a:gd name="T9" fmla="*/ 24 h 24"/>
                  <a:gd name="T10" fmla="*/ 14 w 32"/>
                  <a:gd name="T11" fmla="*/ 0 h 24"/>
                </a:gdLst>
                <a:ahLst/>
                <a:cxnLst>
                  <a:cxn ang="0">
                    <a:pos x="T0" y="T1"/>
                  </a:cxn>
                  <a:cxn ang="0">
                    <a:pos x="T2" y="T3"/>
                  </a:cxn>
                  <a:cxn ang="0">
                    <a:pos x="T4" y="T5"/>
                  </a:cxn>
                  <a:cxn ang="0">
                    <a:pos x="T6" y="T7"/>
                  </a:cxn>
                  <a:cxn ang="0">
                    <a:pos x="T8" y="T9"/>
                  </a:cxn>
                  <a:cxn ang="0">
                    <a:pos x="T10" y="T11"/>
                  </a:cxn>
                </a:cxnLst>
                <a:rect l="0" t="0" r="r" b="b"/>
                <a:pathLst>
                  <a:path w="32" h="24">
                    <a:moveTo>
                      <a:pt x="14" y="0"/>
                    </a:moveTo>
                    <a:cubicBezTo>
                      <a:pt x="26" y="7"/>
                      <a:pt x="26" y="7"/>
                      <a:pt x="26" y="7"/>
                    </a:cubicBezTo>
                    <a:cubicBezTo>
                      <a:pt x="27" y="8"/>
                      <a:pt x="28" y="10"/>
                      <a:pt x="29" y="11"/>
                    </a:cubicBezTo>
                    <a:cubicBezTo>
                      <a:pt x="32" y="24"/>
                      <a:pt x="32" y="24"/>
                      <a:pt x="32" y="24"/>
                    </a:cubicBezTo>
                    <a:cubicBezTo>
                      <a:pt x="0" y="24"/>
                      <a:pt x="0" y="24"/>
                      <a:pt x="0" y="24"/>
                    </a:cubicBezTo>
                    <a:lnTo>
                      <a:pt x="14"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3" name="Freeform 41"/>
              <p:cNvSpPr>
                <a:spLocks noEditPoints="1"/>
              </p:cNvSpPr>
              <p:nvPr/>
            </p:nvSpPr>
            <p:spPr bwMode="auto">
              <a:xfrm>
                <a:off x="2789244" y="4287838"/>
                <a:ext cx="206376" cy="161925"/>
              </a:xfrm>
              <a:custGeom>
                <a:avLst/>
                <a:gdLst>
                  <a:gd name="T0" fmla="*/ 55 w 55"/>
                  <a:gd name="T1" fmla="*/ 28 h 43"/>
                  <a:gd name="T2" fmla="*/ 55 w 55"/>
                  <a:gd name="T3" fmla="*/ 5 h 43"/>
                  <a:gd name="T4" fmla="*/ 50 w 55"/>
                  <a:gd name="T5" fmla="*/ 0 h 43"/>
                  <a:gd name="T6" fmla="*/ 6 w 55"/>
                  <a:gd name="T7" fmla="*/ 0 h 43"/>
                  <a:gd name="T8" fmla="*/ 0 w 55"/>
                  <a:gd name="T9" fmla="*/ 5 h 43"/>
                  <a:gd name="T10" fmla="*/ 0 w 55"/>
                  <a:gd name="T11" fmla="*/ 7 h 43"/>
                  <a:gd name="T12" fmla="*/ 26 w 55"/>
                  <a:gd name="T13" fmla="*/ 7 h 43"/>
                  <a:gd name="T14" fmla="*/ 30 w 55"/>
                  <a:gd name="T15" fmla="*/ 10 h 43"/>
                  <a:gd name="T16" fmla="*/ 51 w 55"/>
                  <a:gd name="T17" fmla="*/ 10 h 43"/>
                  <a:gd name="T18" fmla="*/ 52 w 55"/>
                  <a:gd name="T19" fmla="*/ 10 h 43"/>
                  <a:gd name="T20" fmla="*/ 51 w 55"/>
                  <a:gd name="T21" fmla="*/ 11 h 43"/>
                  <a:gd name="T22" fmla="*/ 31 w 55"/>
                  <a:gd name="T23" fmla="*/ 11 h 43"/>
                  <a:gd name="T24" fmla="*/ 31 w 55"/>
                  <a:gd name="T25" fmla="*/ 12 h 43"/>
                  <a:gd name="T26" fmla="*/ 31 w 55"/>
                  <a:gd name="T27" fmla="*/ 15 h 43"/>
                  <a:gd name="T28" fmla="*/ 51 w 55"/>
                  <a:gd name="T29" fmla="*/ 15 h 43"/>
                  <a:gd name="T30" fmla="*/ 52 w 55"/>
                  <a:gd name="T31" fmla="*/ 16 h 43"/>
                  <a:gd name="T32" fmla="*/ 51 w 55"/>
                  <a:gd name="T33" fmla="*/ 16 h 43"/>
                  <a:gd name="T34" fmla="*/ 31 w 55"/>
                  <a:gd name="T35" fmla="*/ 16 h 43"/>
                  <a:gd name="T36" fmla="*/ 31 w 55"/>
                  <a:gd name="T37" fmla="*/ 20 h 43"/>
                  <a:gd name="T38" fmla="*/ 51 w 55"/>
                  <a:gd name="T39" fmla="*/ 20 h 43"/>
                  <a:gd name="T40" fmla="*/ 52 w 55"/>
                  <a:gd name="T41" fmla="*/ 21 h 43"/>
                  <a:gd name="T42" fmla="*/ 51 w 55"/>
                  <a:gd name="T43" fmla="*/ 21 h 43"/>
                  <a:gd name="T44" fmla="*/ 31 w 55"/>
                  <a:gd name="T45" fmla="*/ 21 h 43"/>
                  <a:gd name="T46" fmla="*/ 31 w 55"/>
                  <a:gd name="T47" fmla="*/ 25 h 43"/>
                  <a:gd name="T48" fmla="*/ 51 w 55"/>
                  <a:gd name="T49" fmla="*/ 25 h 43"/>
                  <a:gd name="T50" fmla="*/ 52 w 55"/>
                  <a:gd name="T51" fmla="*/ 26 h 43"/>
                  <a:gd name="T52" fmla="*/ 51 w 55"/>
                  <a:gd name="T53" fmla="*/ 26 h 43"/>
                  <a:gd name="T54" fmla="*/ 31 w 55"/>
                  <a:gd name="T55" fmla="*/ 26 h 43"/>
                  <a:gd name="T56" fmla="*/ 31 w 55"/>
                  <a:gd name="T57" fmla="*/ 33 h 43"/>
                  <a:gd name="T58" fmla="*/ 33 w 55"/>
                  <a:gd name="T59" fmla="*/ 33 h 43"/>
                  <a:gd name="T60" fmla="*/ 54 w 55"/>
                  <a:gd name="T61" fmla="*/ 43 h 43"/>
                  <a:gd name="T62" fmla="*/ 46 w 55"/>
                  <a:gd name="T63" fmla="*/ 33 h 43"/>
                  <a:gd name="T64" fmla="*/ 50 w 55"/>
                  <a:gd name="T65" fmla="*/ 33 h 43"/>
                  <a:gd name="T66" fmla="*/ 55 w 55"/>
                  <a:gd name="T67" fmla="*/ 28 h 43"/>
                  <a:gd name="T68" fmla="*/ 51 w 55"/>
                  <a:gd name="T69" fmla="*/ 6 h 43"/>
                  <a:gd name="T70" fmla="*/ 5 w 55"/>
                  <a:gd name="T71" fmla="*/ 6 h 43"/>
                  <a:gd name="T72" fmla="*/ 4 w 55"/>
                  <a:gd name="T73" fmla="*/ 5 h 43"/>
                  <a:gd name="T74" fmla="*/ 5 w 55"/>
                  <a:gd name="T75" fmla="*/ 5 h 43"/>
                  <a:gd name="T76" fmla="*/ 51 w 55"/>
                  <a:gd name="T77" fmla="*/ 5 h 43"/>
                  <a:gd name="T78" fmla="*/ 52 w 55"/>
                  <a:gd name="T79" fmla="*/ 5 h 43"/>
                  <a:gd name="T80" fmla="*/ 51 w 55"/>
                  <a:gd name="T81" fmla="*/ 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43">
                    <a:moveTo>
                      <a:pt x="55" y="28"/>
                    </a:moveTo>
                    <a:cubicBezTo>
                      <a:pt x="55" y="5"/>
                      <a:pt x="55" y="5"/>
                      <a:pt x="55" y="5"/>
                    </a:cubicBezTo>
                    <a:cubicBezTo>
                      <a:pt x="55" y="2"/>
                      <a:pt x="53" y="0"/>
                      <a:pt x="50" y="0"/>
                    </a:cubicBezTo>
                    <a:cubicBezTo>
                      <a:pt x="6" y="0"/>
                      <a:pt x="6" y="0"/>
                      <a:pt x="6" y="0"/>
                    </a:cubicBezTo>
                    <a:cubicBezTo>
                      <a:pt x="3" y="0"/>
                      <a:pt x="0" y="2"/>
                      <a:pt x="0" y="5"/>
                    </a:cubicBezTo>
                    <a:cubicBezTo>
                      <a:pt x="0" y="7"/>
                      <a:pt x="0" y="7"/>
                      <a:pt x="0" y="7"/>
                    </a:cubicBezTo>
                    <a:cubicBezTo>
                      <a:pt x="26" y="7"/>
                      <a:pt x="26" y="7"/>
                      <a:pt x="26" y="7"/>
                    </a:cubicBezTo>
                    <a:cubicBezTo>
                      <a:pt x="28" y="7"/>
                      <a:pt x="29" y="8"/>
                      <a:pt x="30" y="10"/>
                    </a:cubicBezTo>
                    <a:cubicBezTo>
                      <a:pt x="51" y="10"/>
                      <a:pt x="51" y="10"/>
                      <a:pt x="51" y="10"/>
                    </a:cubicBezTo>
                    <a:cubicBezTo>
                      <a:pt x="51" y="10"/>
                      <a:pt x="52" y="10"/>
                      <a:pt x="52" y="10"/>
                    </a:cubicBezTo>
                    <a:cubicBezTo>
                      <a:pt x="52" y="11"/>
                      <a:pt x="51" y="11"/>
                      <a:pt x="51" y="11"/>
                    </a:cubicBezTo>
                    <a:cubicBezTo>
                      <a:pt x="31" y="11"/>
                      <a:pt x="31" y="11"/>
                      <a:pt x="31" y="11"/>
                    </a:cubicBezTo>
                    <a:cubicBezTo>
                      <a:pt x="31" y="11"/>
                      <a:pt x="31" y="12"/>
                      <a:pt x="31" y="12"/>
                    </a:cubicBezTo>
                    <a:cubicBezTo>
                      <a:pt x="31" y="15"/>
                      <a:pt x="31" y="15"/>
                      <a:pt x="31" y="15"/>
                    </a:cubicBezTo>
                    <a:cubicBezTo>
                      <a:pt x="51" y="15"/>
                      <a:pt x="51" y="15"/>
                      <a:pt x="51" y="15"/>
                    </a:cubicBezTo>
                    <a:cubicBezTo>
                      <a:pt x="51" y="15"/>
                      <a:pt x="52" y="15"/>
                      <a:pt x="52" y="16"/>
                    </a:cubicBezTo>
                    <a:cubicBezTo>
                      <a:pt x="52" y="16"/>
                      <a:pt x="51" y="16"/>
                      <a:pt x="51" y="16"/>
                    </a:cubicBezTo>
                    <a:cubicBezTo>
                      <a:pt x="31" y="16"/>
                      <a:pt x="31" y="16"/>
                      <a:pt x="31" y="16"/>
                    </a:cubicBezTo>
                    <a:cubicBezTo>
                      <a:pt x="31" y="20"/>
                      <a:pt x="31" y="20"/>
                      <a:pt x="31" y="20"/>
                    </a:cubicBezTo>
                    <a:cubicBezTo>
                      <a:pt x="51" y="20"/>
                      <a:pt x="51" y="20"/>
                      <a:pt x="51" y="20"/>
                    </a:cubicBezTo>
                    <a:cubicBezTo>
                      <a:pt x="51" y="20"/>
                      <a:pt x="52" y="20"/>
                      <a:pt x="52" y="21"/>
                    </a:cubicBezTo>
                    <a:cubicBezTo>
                      <a:pt x="52" y="21"/>
                      <a:pt x="51" y="21"/>
                      <a:pt x="51" y="21"/>
                    </a:cubicBezTo>
                    <a:cubicBezTo>
                      <a:pt x="31" y="21"/>
                      <a:pt x="31" y="21"/>
                      <a:pt x="31" y="21"/>
                    </a:cubicBezTo>
                    <a:cubicBezTo>
                      <a:pt x="31" y="25"/>
                      <a:pt x="31" y="25"/>
                      <a:pt x="31" y="25"/>
                    </a:cubicBezTo>
                    <a:cubicBezTo>
                      <a:pt x="51" y="25"/>
                      <a:pt x="51" y="25"/>
                      <a:pt x="51" y="25"/>
                    </a:cubicBezTo>
                    <a:cubicBezTo>
                      <a:pt x="51" y="25"/>
                      <a:pt x="52" y="25"/>
                      <a:pt x="52" y="26"/>
                    </a:cubicBezTo>
                    <a:cubicBezTo>
                      <a:pt x="52" y="26"/>
                      <a:pt x="51" y="26"/>
                      <a:pt x="51" y="26"/>
                    </a:cubicBezTo>
                    <a:cubicBezTo>
                      <a:pt x="31" y="26"/>
                      <a:pt x="31" y="26"/>
                      <a:pt x="31" y="26"/>
                    </a:cubicBezTo>
                    <a:cubicBezTo>
                      <a:pt x="31" y="33"/>
                      <a:pt x="31" y="33"/>
                      <a:pt x="31" y="33"/>
                    </a:cubicBezTo>
                    <a:cubicBezTo>
                      <a:pt x="33" y="33"/>
                      <a:pt x="33" y="33"/>
                      <a:pt x="33" y="33"/>
                    </a:cubicBezTo>
                    <a:cubicBezTo>
                      <a:pt x="54" y="43"/>
                      <a:pt x="54" y="43"/>
                      <a:pt x="54" y="43"/>
                    </a:cubicBezTo>
                    <a:cubicBezTo>
                      <a:pt x="46" y="33"/>
                      <a:pt x="46" y="33"/>
                      <a:pt x="46" y="33"/>
                    </a:cubicBezTo>
                    <a:cubicBezTo>
                      <a:pt x="50" y="33"/>
                      <a:pt x="50" y="33"/>
                      <a:pt x="50" y="33"/>
                    </a:cubicBezTo>
                    <a:cubicBezTo>
                      <a:pt x="53" y="33"/>
                      <a:pt x="55" y="31"/>
                      <a:pt x="55" y="28"/>
                    </a:cubicBezTo>
                    <a:close/>
                    <a:moveTo>
                      <a:pt x="51" y="6"/>
                    </a:moveTo>
                    <a:cubicBezTo>
                      <a:pt x="5" y="6"/>
                      <a:pt x="5" y="6"/>
                      <a:pt x="5" y="6"/>
                    </a:cubicBezTo>
                    <a:cubicBezTo>
                      <a:pt x="4" y="6"/>
                      <a:pt x="4" y="6"/>
                      <a:pt x="4" y="5"/>
                    </a:cubicBezTo>
                    <a:cubicBezTo>
                      <a:pt x="4" y="5"/>
                      <a:pt x="4" y="5"/>
                      <a:pt x="5" y="5"/>
                    </a:cubicBezTo>
                    <a:cubicBezTo>
                      <a:pt x="51" y="5"/>
                      <a:pt x="51" y="5"/>
                      <a:pt x="51" y="5"/>
                    </a:cubicBezTo>
                    <a:cubicBezTo>
                      <a:pt x="51" y="5"/>
                      <a:pt x="52" y="5"/>
                      <a:pt x="52" y="5"/>
                    </a:cubicBezTo>
                    <a:cubicBezTo>
                      <a:pt x="52" y="6"/>
                      <a:pt x="51" y="6"/>
                      <a:pt x="51" y="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Freeform 42"/>
              <p:cNvSpPr>
                <a:spLocks noEditPoints="1"/>
              </p:cNvSpPr>
              <p:nvPr/>
            </p:nvSpPr>
            <p:spPr bwMode="auto">
              <a:xfrm>
                <a:off x="2690818" y="4322764"/>
                <a:ext cx="207963" cy="160338"/>
              </a:xfrm>
              <a:custGeom>
                <a:avLst/>
                <a:gdLst>
                  <a:gd name="T0" fmla="*/ 50 w 55"/>
                  <a:gd name="T1" fmla="*/ 0 h 43"/>
                  <a:gd name="T2" fmla="*/ 5 w 55"/>
                  <a:gd name="T3" fmla="*/ 0 h 43"/>
                  <a:gd name="T4" fmla="*/ 0 w 55"/>
                  <a:gd name="T5" fmla="*/ 5 h 43"/>
                  <a:gd name="T6" fmla="*/ 0 w 55"/>
                  <a:gd name="T7" fmla="*/ 28 h 43"/>
                  <a:gd name="T8" fmla="*/ 5 w 55"/>
                  <a:gd name="T9" fmla="*/ 33 h 43"/>
                  <a:gd name="T10" fmla="*/ 11 w 55"/>
                  <a:gd name="T11" fmla="*/ 33 h 43"/>
                  <a:gd name="T12" fmla="*/ 2 w 55"/>
                  <a:gd name="T13" fmla="*/ 43 h 43"/>
                  <a:gd name="T14" fmla="*/ 23 w 55"/>
                  <a:gd name="T15" fmla="*/ 33 h 43"/>
                  <a:gd name="T16" fmla="*/ 50 w 55"/>
                  <a:gd name="T17" fmla="*/ 33 h 43"/>
                  <a:gd name="T18" fmla="*/ 55 w 55"/>
                  <a:gd name="T19" fmla="*/ 28 h 43"/>
                  <a:gd name="T20" fmla="*/ 55 w 55"/>
                  <a:gd name="T21" fmla="*/ 5 h 43"/>
                  <a:gd name="T22" fmla="*/ 50 w 55"/>
                  <a:gd name="T23" fmla="*/ 0 h 43"/>
                  <a:gd name="T24" fmla="*/ 51 w 55"/>
                  <a:gd name="T25" fmla="*/ 28 h 43"/>
                  <a:gd name="T26" fmla="*/ 4 w 55"/>
                  <a:gd name="T27" fmla="*/ 28 h 43"/>
                  <a:gd name="T28" fmla="*/ 4 w 55"/>
                  <a:gd name="T29" fmla="*/ 27 h 43"/>
                  <a:gd name="T30" fmla="*/ 4 w 55"/>
                  <a:gd name="T31" fmla="*/ 26 h 43"/>
                  <a:gd name="T32" fmla="*/ 51 w 55"/>
                  <a:gd name="T33" fmla="*/ 26 h 43"/>
                  <a:gd name="T34" fmla="*/ 51 w 55"/>
                  <a:gd name="T35" fmla="*/ 27 h 43"/>
                  <a:gd name="T36" fmla="*/ 51 w 55"/>
                  <a:gd name="T37" fmla="*/ 28 h 43"/>
                  <a:gd name="T38" fmla="*/ 51 w 55"/>
                  <a:gd name="T39" fmla="*/ 23 h 43"/>
                  <a:gd name="T40" fmla="*/ 4 w 55"/>
                  <a:gd name="T41" fmla="*/ 23 h 43"/>
                  <a:gd name="T42" fmla="*/ 4 w 55"/>
                  <a:gd name="T43" fmla="*/ 22 h 43"/>
                  <a:gd name="T44" fmla="*/ 4 w 55"/>
                  <a:gd name="T45" fmla="*/ 21 h 43"/>
                  <a:gd name="T46" fmla="*/ 51 w 55"/>
                  <a:gd name="T47" fmla="*/ 21 h 43"/>
                  <a:gd name="T48" fmla="*/ 51 w 55"/>
                  <a:gd name="T49" fmla="*/ 22 h 43"/>
                  <a:gd name="T50" fmla="*/ 51 w 55"/>
                  <a:gd name="T51" fmla="*/ 23 h 43"/>
                  <a:gd name="T52" fmla="*/ 51 w 55"/>
                  <a:gd name="T53" fmla="*/ 17 h 43"/>
                  <a:gd name="T54" fmla="*/ 4 w 55"/>
                  <a:gd name="T55" fmla="*/ 17 h 43"/>
                  <a:gd name="T56" fmla="*/ 4 w 55"/>
                  <a:gd name="T57" fmla="*/ 17 h 43"/>
                  <a:gd name="T58" fmla="*/ 4 w 55"/>
                  <a:gd name="T59" fmla="*/ 16 h 43"/>
                  <a:gd name="T60" fmla="*/ 51 w 55"/>
                  <a:gd name="T61" fmla="*/ 16 h 43"/>
                  <a:gd name="T62" fmla="*/ 51 w 55"/>
                  <a:gd name="T63" fmla="*/ 17 h 43"/>
                  <a:gd name="T64" fmla="*/ 51 w 55"/>
                  <a:gd name="T65" fmla="*/ 17 h 43"/>
                  <a:gd name="T66" fmla="*/ 51 w 55"/>
                  <a:gd name="T67" fmla="*/ 12 h 43"/>
                  <a:gd name="T68" fmla="*/ 4 w 55"/>
                  <a:gd name="T69" fmla="*/ 12 h 43"/>
                  <a:gd name="T70" fmla="*/ 4 w 55"/>
                  <a:gd name="T71" fmla="*/ 12 h 43"/>
                  <a:gd name="T72" fmla="*/ 4 w 55"/>
                  <a:gd name="T73" fmla="*/ 11 h 43"/>
                  <a:gd name="T74" fmla="*/ 51 w 55"/>
                  <a:gd name="T75" fmla="*/ 11 h 43"/>
                  <a:gd name="T76" fmla="*/ 51 w 55"/>
                  <a:gd name="T77" fmla="*/ 12 h 43"/>
                  <a:gd name="T78" fmla="*/ 51 w 55"/>
                  <a:gd name="T79" fmla="*/ 12 h 43"/>
                  <a:gd name="T80" fmla="*/ 51 w 55"/>
                  <a:gd name="T81" fmla="*/ 7 h 43"/>
                  <a:gd name="T82" fmla="*/ 4 w 55"/>
                  <a:gd name="T83" fmla="*/ 7 h 43"/>
                  <a:gd name="T84" fmla="*/ 4 w 55"/>
                  <a:gd name="T85" fmla="*/ 7 h 43"/>
                  <a:gd name="T86" fmla="*/ 4 w 55"/>
                  <a:gd name="T87" fmla="*/ 6 h 43"/>
                  <a:gd name="T88" fmla="*/ 51 w 55"/>
                  <a:gd name="T89" fmla="*/ 6 h 43"/>
                  <a:gd name="T90" fmla="*/ 51 w 55"/>
                  <a:gd name="T91" fmla="*/ 7 h 43"/>
                  <a:gd name="T92" fmla="*/ 51 w 55"/>
                  <a:gd name="T93" fmla="*/ 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5" h="43">
                    <a:moveTo>
                      <a:pt x="50" y="0"/>
                    </a:moveTo>
                    <a:cubicBezTo>
                      <a:pt x="5" y="0"/>
                      <a:pt x="5" y="0"/>
                      <a:pt x="5" y="0"/>
                    </a:cubicBezTo>
                    <a:cubicBezTo>
                      <a:pt x="3" y="0"/>
                      <a:pt x="0" y="2"/>
                      <a:pt x="0" y="5"/>
                    </a:cubicBezTo>
                    <a:cubicBezTo>
                      <a:pt x="0" y="28"/>
                      <a:pt x="0" y="28"/>
                      <a:pt x="0" y="28"/>
                    </a:cubicBezTo>
                    <a:cubicBezTo>
                      <a:pt x="0" y="31"/>
                      <a:pt x="3" y="33"/>
                      <a:pt x="5" y="33"/>
                    </a:cubicBezTo>
                    <a:cubicBezTo>
                      <a:pt x="11" y="33"/>
                      <a:pt x="11" y="33"/>
                      <a:pt x="11" y="33"/>
                    </a:cubicBezTo>
                    <a:cubicBezTo>
                      <a:pt x="2" y="43"/>
                      <a:pt x="2" y="43"/>
                      <a:pt x="2" y="43"/>
                    </a:cubicBezTo>
                    <a:cubicBezTo>
                      <a:pt x="23" y="33"/>
                      <a:pt x="23" y="33"/>
                      <a:pt x="23" y="33"/>
                    </a:cubicBezTo>
                    <a:cubicBezTo>
                      <a:pt x="50" y="33"/>
                      <a:pt x="50" y="33"/>
                      <a:pt x="50" y="33"/>
                    </a:cubicBezTo>
                    <a:cubicBezTo>
                      <a:pt x="53" y="33"/>
                      <a:pt x="55" y="31"/>
                      <a:pt x="55" y="28"/>
                    </a:cubicBezTo>
                    <a:cubicBezTo>
                      <a:pt x="55" y="5"/>
                      <a:pt x="55" y="5"/>
                      <a:pt x="55" y="5"/>
                    </a:cubicBezTo>
                    <a:cubicBezTo>
                      <a:pt x="55" y="2"/>
                      <a:pt x="53" y="0"/>
                      <a:pt x="50" y="0"/>
                    </a:cubicBezTo>
                    <a:close/>
                    <a:moveTo>
                      <a:pt x="51" y="28"/>
                    </a:moveTo>
                    <a:cubicBezTo>
                      <a:pt x="4" y="28"/>
                      <a:pt x="4" y="28"/>
                      <a:pt x="4" y="28"/>
                    </a:cubicBezTo>
                    <a:cubicBezTo>
                      <a:pt x="4" y="28"/>
                      <a:pt x="4" y="27"/>
                      <a:pt x="4" y="27"/>
                    </a:cubicBezTo>
                    <a:cubicBezTo>
                      <a:pt x="4" y="27"/>
                      <a:pt x="4" y="26"/>
                      <a:pt x="4" y="26"/>
                    </a:cubicBezTo>
                    <a:cubicBezTo>
                      <a:pt x="51" y="26"/>
                      <a:pt x="51" y="26"/>
                      <a:pt x="51" y="26"/>
                    </a:cubicBezTo>
                    <a:cubicBezTo>
                      <a:pt x="51" y="26"/>
                      <a:pt x="51" y="27"/>
                      <a:pt x="51" y="27"/>
                    </a:cubicBezTo>
                    <a:cubicBezTo>
                      <a:pt x="51" y="27"/>
                      <a:pt x="51" y="28"/>
                      <a:pt x="51" y="28"/>
                    </a:cubicBezTo>
                    <a:close/>
                    <a:moveTo>
                      <a:pt x="51" y="23"/>
                    </a:moveTo>
                    <a:cubicBezTo>
                      <a:pt x="4" y="23"/>
                      <a:pt x="4" y="23"/>
                      <a:pt x="4" y="23"/>
                    </a:cubicBezTo>
                    <a:cubicBezTo>
                      <a:pt x="4" y="23"/>
                      <a:pt x="4" y="22"/>
                      <a:pt x="4" y="22"/>
                    </a:cubicBezTo>
                    <a:cubicBezTo>
                      <a:pt x="4" y="22"/>
                      <a:pt x="4" y="21"/>
                      <a:pt x="4" y="21"/>
                    </a:cubicBezTo>
                    <a:cubicBezTo>
                      <a:pt x="51" y="21"/>
                      <a:pt x="51" y="21"/>
                      <a:pt x="51" y="21"/>
                    </a:cubicBezTo>
                    <a:cubicBezTo>
                      <a:pt x="51" y="21"/>
                      <a:pt x="51" y="22"/>
                      <a:pt x="51" y="22"/>
                    </a:cubicBezTo>
                    <a:cubicBezTo>
                      <a:pt x="51" y="22"/>
                      <a:pt x="51" y="23"/>
                      <a:pt x="51" y="23"/>
                    </a:cubicBezTo>
                    <a:close/>
                    <a:moveTo>
                      <a:pt x="51" y="17"/>
                    </a:moveTo>
                    <a:cubicBezTo>
                      <a:pt x="4" y="17"/>
                      <a:pt x="4" y="17"/>
                      <a:pt x="4" y="17"/>
                    </a:cubicBezTo>
                    <a:cubicBezTo>
                      <a:pt x="4" y="17"/>
                      <a:pt x="4" y="17"/>
                      <a:pt x="4" y="17"/>
                    </a:cubicBezTo>
                    <a:cubicBezTo>
                      <a:pt x="4" y="16"/>
                      <a:pt x="4" y="16"/>
                      <a:pt x="4" y="16"/>
                    </a:cubicBezTo>
                    <a:cubicBezTo>
                      <a:pt x="51" y="16"/>
                      <a:pt x="51" y="16"/>
                      <a:pt x="51" y="16"/>
                    </a:cubicBezTo>
                    <a:cubicBezTo>
                      <a:pt x="51" y="16"/>
                      <a:pt x="51" y="16"/>
                      <a:pt x="51" y="17"/>
                    </a:cubicBezTo>
                    <a:cubicBezTo>
                      <a:pt x="51" y="17"/>
                      <a:pt x="51" y="17"/>
                      <a:pt x="51" y="17"/>
                    </a:cubicBezTo>
                    <a:close/>
                    <a:moveTo>
                      <a:pt x="51" y="12"/>
                    </a:moveTo>
                    <a:cubicBezTo>
                      <a:pt x="4" y="12"/>
                      <a:pt x="4" y="12"/>
                      <a:pt x="4" y="12"/>
                    </a:cubicBezTo>
                    <a:cubicBezTo>
                      <a:pt x="4" y="12"/>
                      <a:pt x="4" y="12"/>
                      <a:pt x="4" y="12"/>
                    </a:cubicBezTo>
                    <a:cubicBezTo>
                      <a:pt x="4" y="11"/>
                      <a:pt x="4" y="11"/>
                      <a:pt x="4" y="11"/>
                    </a:cubicBezTo>
                    <a:cubicBezTo>
                      <a:pt x="51" y="11"/>
                      <a:pt x="51" y="11"/>
                      <a:pt x="51" y="11"/>
                    </a:cubicBezTo>
                    <a:cubicBezTo>
                      <a:pt x="51" y="11"/>
                      <a:pt x="51" y="11"/>
                      <a:pt x="51" y="12"/>
                    </a:cubicBezTo>
                    <a:cubicBezTo>
                      <a:pt x="51" y="12"/>
                      <a:pt x="51" y="12"/>
                      <a:pt x="51" y="12"/>
                    </a:cubicBezTo>
                    <a:close/>
                    <a:moveTo>
                      <a:pt x="51" y="7"/>
                    </a:moveTo>
                    <a:cubicBezTo>
                      <a:pt x="4" y="7"/>
                      <a:pt x="4" y="7"/>
                      <a:pt x="4" y="7"/>
                    </a:cubicBezTo>
                    <a:cubicBezTo>
                      <a:pt x="4" y="7"/>
                      <a:pt x="4" y="7"/>
                      <a:pt x="4" y="7"/>
                    </a:cubicBezTo>
                    <a:cubicBezTo>
                      <a:pt x="4" y="6"/>
                      <a:pt x="4" y="6"/>
                      <a:pt x="4" y="6"/>
                    </a:cubicBezTo>
                    <a:cubicBezTo>
                      <a:pt x="51" y="6"/>
                      <a:pt x="51" y="6"/>
                      <a:pt x="51" y="6"/>
                    </a:cubicBezTo>
                    <a:cubicBezTo>
                      <a:pt x="51" y="6"/>
                      <a:pt x="51" y="6"/>
                      <a:pt x="51" y="7"/>
                    </a:cubicBezTo>
                    <a:cubicBezTo>
                      <a:pt x="51" y="7"/>
                      <a:pt x="51" y="7"/>
                      <a:pt x="51" y="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1" name="TextBox 100"/>
            <p:cNvSpPr txBox="1"/>
            <p:nvPr/>
          </p:nvSpPr>
          <p:spPr>
            <a:xfrm>
              <a:off x="3130007" y="2894336"/>
              <a:ext cx="2826221"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Group 4"/>
          <p:cNvGrpSpPr/>
          <p:nvPr/>
        </p:nvGrpSpPr>
        <p:grpSpPr>
          <a:xfrm>
            <a:off x="1984848" y="3692070"/>
            <a:ext cx="4698580" cy="1185352"/>
            <a:chOff x="1881699" y="3500821"/>
            <a:chExt cx="4455194" cy="1123951"/>
          </a:xfrm>
        </p:grpSpPr>
        <p:grpSp>
          <p:nvGrpSpPr>
            <p:cNvPr id="21" name="Group 20"/>
            <p:cNvGrpSpPr/>
            <p:nvPr/>
          </p:nvGrpSpPr>
          <p:grpSpPr>
            <a:xfrm>
              <a:off x="1881699" y="3500821"/>
              <a:ext cx="4455194" cy="1123951"/>
              <a:chOff x="2637307" y="2712478"/>
              <a:chExt cx="4455194" cy="1123951"/>
            </a:xfrm>
          </p:grpSpPr>
          <p:sp>
            <p:nvSpPr>
              <p:cNvPr id="8" name="Freeform 7"/>
              <p:cNvSpPr/>
              <p:nvPr/>
            </p:nvSpPr>
            <p:spPr>
              <a:xfrm rot="10800000" flipH="1">
                <a:off x="2637307" y="2712478"/>
                <a:ext cx="786766" cy="1123951"/>
              </a:xfrm>
              <a:custGeom>
                <a:avLst/>
                <a:gdLst>
                  <a:gd name="connsiteX0" fmla="*/ 0 w 1123950"/>
                  <a:gd name="connsiteY0" fmla="*/ 0 h 786765"/>
                  <a:gd name="connsiteX1" fmla="*/ 730568 w 1123950"/>
                  <a:gd name="connsiteY1" fmla="*/ 0 h 786765"/>
                  <a:gd name="connsiteX2" fmla="*/ 1123950 w 1123950"/>
                  <a:gd name="connsiteY2" fmla="*/ 393383 h 786765"/>
                  <a:gd name="connsiteX3" fmla="*/ 730568 w 1123950"/>
                  <a:gd name="connsiteY3" fmla="*/ 786765 h 786765"/>
                  <a:gd name="connsiteX4" fmla="*/ 0 w 1123950"/>
                  <a:gd name="connsiteY4" fmla="*/ 786765 h 786765"/>
                  <a:gd name="connsiteX5" fmla="*/ 393383 w 1123950"/>
                  <a:gd name="connsiteY5" fmla="*/ 393383 h 786765"/>
                  <a:gd name="connsiteX6" fmla="*/ 0 w 1123950"/>
                  <a:gd name="connsiteY6" fmla="*/ 0 h 78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3950" h="786765">
                    <a:moveTo>
                      <a:pt x="1123949" y="0"/>
                    </a:moveTo>
                    <a:lnTo>
                      <a:pt x="1123949" y="511397"/>
                    </a:lnTo>
                    <a:lnTo>
                      <a:pt x="561974" y="786765"/>
                    </a:lnTo>
                    <a:lnTo>
                      <a:pt x="1" y="511397"/>
                    </a:lnTo>
                    <a:lnTo>
                      <a:pt x="1" y="0"/>
                    </a:lnTo>
                    <a:lnTo>
                      <a:pt x="561974" y="275368"/>
                    </a:lnTo>
                    <a:lnTo>
                      <a:pt x="1123949" y="0"/>
                    </a:lnTo>
                    <a:close/>
                  </a:path>
                </a:pathLst>
              </a:custGeom>
              <a:solidFill>
                <a:schemeClr val="accent3"/>
              </a:solidFill>
              <a:ln>
                <a:solidFill>
                  <a:schemeClr val="accent3"/>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734" tIns="429608" rIns="14733" bIns="429605" numCol="1" spcCol="1270" anchor="ctr" anchorCtr="0">
                <a:noAutofit/>
              </a:bodyPr>
              <a:lstStyle/>
              <a:p>
                <a:pPr algn="ctr" defTabSz="1031293">
                  <a:lnSpc>
                    <a:spcPct val="90000"/>
                  </a:lnSpc>
                  <a:spcAft>
                    <a:spcPct val="35000"/>
                  </a:spcAft>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8"/>
              <p:cNvSpPr/>
              <p:nvPr/>
            </p:nvSpPr>
            <p:spPr>
              <a:xfrm rot="10800000" flipH="1">
                <a:off x="3424072" y="3105861"/>
                <a:ext cx="3668429" cy="730567"/>
              </a:xfrm>
              <a:custGeom>
                <a:avLst/>
                <a:gdLst>
                  <a:gd name="connsiteX0" fmla="*/ 121764 w 730567"/>
                  <a:gd name="connsiteY0" fmla="*/ 0 h 3668429"/>
                  <a:gd name="connsiteX1" fmla="*/ 608803 w 730567"/>
                  <a:gd name="connsiteY1" fmla="*/ 0 h 3668429"/>
                  <a:gd name="connsiteX2" fmla="*/ 730567 w 730567"/>
                  <a:gd name="connsiteY2" fmla="*/ 121764 h 3668429"/>
                  <a:gd name="connsiteX3" fmla="*/ 730567 w 730567"/>
                  <a:gd name="connsiteY3" fmla="*/ 3668429 h 3668429"/>
                  <a:gd name="connsiteX4" fmla="*/ 730567 w 730567"/>
                  <a:gd name="connsiteY4" fmla="*/ 3668429 h 3668429"/>
                  <a:gd name="connsiteX5" fmla="*/ 0 w 730567"/>
                  <a:gd name="connsiteY5" fmla="*/ 3668429 h 3668429"/>
                  <a:gd name="connsiteX6" fmla="*/ 0 w 730567"/>
                  <a:gd name="connsiteY6" fmla="*/ 3668429 h 3668429"/>
                  <a:gd name="connsiteX7" fmla="*/ 0 w 730567"/>
                  <a:gd name="connsiteY7" fmla="*/ 121764 h 3668429"/>
                  <a:gd name="connsiteX8" fmla="*/ 121764 w 730567"/>
                  <a:gd name="connsiteY8" fmla="*/ 0 h 366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0567" h="3668429">
                    <a:moveTo>
                      <a:pt x="730567" y="611419"/>
                    </a:moveTo>
                    <a:lnTo>
                      <a:pt x="730567" y="3057010"/>
                    </a:lnTo>
                    <a:cubicBezTo>
                      <a:pt x="730567" y="3394685"/>
                      <a:pt x="719710" y="3668429"/>
                      <a:pt x="706318" y="3668429"/>
                    </a:cubicBezTo>
                    <a:lnTo>
                      <a:pt x="0" y="3668429"/>
                    </a:lnTo>
                    <a:lnTo>
                      <a:pt x="0" y="3668429"/>
                    </a:lnTo>
                    <a:lnTo>
                      <a:pt x="0" y="0"/>
                    </a:lnTo>
                    <a:lnTo>
                      <a:pt x="0" y="0"/>
                    </a:lnTo>
                    <a:lnTo>
                      <a:pt x="706318" y="0"/>
                    </a:lnTo>
                    <a:cubicBezTo>
                      <a:pt x="719710" y="0"/>
                      <a:pt x="730567" y="273744"/>
                      <a:pt x="730567" y="611419"/>
                    </a:cubicBezTo>
                    <a:close/>
                  </a:path>
                </a:pathLst>
              </a:custGeom>
              <a:solidFill>
                <a:schemeClr val="accent3">
                  <a:lumMod val="60000"/>
                  <a:lumOff val="40000"/>
                  <a:alpha val="90000"/>
                </a:schemeClr>
              </a:solidFill>
              <a:ln>
                <a:solidFill>
                  <a:schemeClr val="accent3"/>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0012" tIns="51004" rIns="51004" bIns="51006" numCol="1" spcCol="1270" anchor="ctr" anchorCtr="0">
                <a:noAutofit/>
              </a:bodyPr>
              <a:lstStyle/>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3" name="TextBox 22"/>
            <p:cNvSpPr txBox="1"/>
            <p:nvPr/>
          </p:nvSpPr>
          <p:spPr>
            <a:xfrm>
              <a:off x="2065932" y="3741266"/>
              <a:ext cx="418295" cy="350201"/>
            </a:xfrm>
            <a:prstGeom prst="rect">
              <a:avLst/>
            </a:prstGeom>
            <a:noFill/>
          </p:spPr>
          <p:txBody>
            <a:bodyPr wrap="none" rtlCol="0">
              <a:spAutoFit/>
            </a:bodyPr>
            <a:lstStyle/>
            <a:p>
              <a:pPr algn="ctr"/>
              <a:r>
                <a:rPr lang="vi-VN"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5" name="Group 64"/>
            <p:cNvGrpSpPr/>
            <p:nvPr/>
          </p:nvGrpSpPr>
          <p:grpSpPr>
            <a:xfrm>
              <a:off x="2891362" y="4031927"/>
              <a:ext cx="392913" cy="416840"/>
              <a:chOff x="5745176" y="5678490"/>
              <a:chExt cx="495301" cy="525463"/>
            </a:xfrm>
            <a:solidFill>
              <a:schemeClr val="accent3"/>
            </a:solidFill>
          </p:grpSpPr>
          <p:sp>
            <p:nvSpPr>
              <p:cNvPr id="66" name="Freeform 98"/>
              <p:cNvSpPr>
                <a:spLocks noEditPoints="1"/>
              </p:cNvSpPr>
              <p:nvPr/>
            </p:nvSpPr>
            <p:spPr bwMode="auto">
              <a:xfrm>
                <a:off x="6053152" y="5678490"/>
                <a:ext cx="187325" cy="187325"/>
              </a:xfrm>
              <a:custGeom>
                <a:avLst/>
                <a:gdLst>
                  <a:gd name="T0" fmla="*/ 48 w 50"/>
                  <a:gd name="T1" fmla="*/ 32 h 50"/>
                  <a:gd name="T2" fmla="*/ 50 w 50"/>
                  <a:gd name="T3" fmla="*/ 25 h 50"/>
                  <a:gd name="T4" fmla="*/ 49 w 50"/>
                  <a:gd name="T5" fmla="*/ 22 h 50"/>
                  <a:gd name="T6" fmla="*/ 42 w 50"/>
                  <a:gd name="T7" fmla="*/ 23 h 50"/>
                  <a:gd name="T8" fmla="*/ 40 w 50"/>
                  <a:gd name="T9" fmla="*/ 15 h 50"/>
                  <a:gd name="T10" fmla="*/ 45 w 50"/>
                  <a:gd name="T11" fmla="*/ 11 h 50"/>
                  <a:gd name="T12" fmla="*/ 37 w 50"/>
                  <a:gd name="T13" fmla="*/ 4 h 50"/>
                  <a:gd name="T14" fmla="*/ 34 w 50"/>
                  <a:gd name="T15" fmla="*/ 10 h 50"/>
                  <a:gd name="T16" fmla="*/ 26 w 50"/>
                  <a:gd name="T17" fmla="*/ 7 h 50"/>
                  <a:gd name="T18" fmla="*/ 27 w 50"/>
                  <a:gd name="T19" fmla="*/ 0 h 50"/>
                  <a:gd name="T20" fmla="*/ 25 w 50"/>
                  <a:gd name="T21" fmla="*/ 0 h 50"/>
                  <a:gd name="T22" fmla="*/ 14 w 50"/>
                  <a:gd name="T23" fmla="*/ 3 h 50"/>
                  <a:gd name="T24" fmla="*/ 17 w 50"/>
                  <a:gd name="T25" fmla="*/ 9 h 50"/>
                  <a:gd name="T26" fmla="*/ 11 w 50"/>
                  <a:gd name="T27" fmla="*/ 14 h 50"/>
                  <a:gd name="T28" fmla="*/ 5 w 50"/>
                  <a:gd name="T29" fmla="*/ 9 h 50"/>
                  <a:gd name="T30" fmla="*/ 0 w 50"/>
                  <a:gd name="T31" fmla="*/ 19 h 50"/>
                  <a:gd name="T32" fmla="*/ 7 w 50"/>
                  <a:gd name="T33" fmla="*/ 21 h 50"/>
                  <a:gd name="T34" fmla="*/ 7 w 50"/>
                  <a:gd name="T35" fmla="*/ 25 h 50"/>
                  <a:gd name="T36" fmla="*/ 7 w 50"/>
                  <a:gd name="T37" fmla="*/ 29 h 50"/>
                  <a:gd name="T38" fmla="*/ 0 w 50"/>
                  <a:gd name="T39" fmla="*/ 30 h 50"/>
                  <a:gd name="T40" fmla="*/ 5 w 50"/>
                  <a:gd name="T41" fmla="*/ 40 h 50"/>
                  <a:gd name="T42" fmla="*/ 10 w 50"/>
                  <a:gd name="T43" fmla="*/ 36 h 50"/>
                  <a:gd name="T44" fmla="*/ 16 w 50"/>
                  <a:gd name="T45" fmla="*/ 41 h 50"/>
                  <a:gd name="T46" fmla="*/ 13 w 50"/>
                  <a:gd name="T47" fmla="*/ 47 h 50"/>
                  <a:gd name="T48" fmla="*/ 23 w 50"/>
                  <a:gd name="T49" fmla="*/ 50 h 50"/>
                  <a:gd name="T50" fmla="*/ 24 w 50"/>
                  <a:gd name="T51" fmla="*/ 43 h 50"/>
                  <a:gd name="T52" fmla="*/ 25 w 50"/>
                  <a:gd name="T53" fmla="*/ 43 h 50"/>
                  <a:gd name="T54" fmla="*/ 31 w 50"/>
                  <a:gd name="T55" fmla="*/ 42 h 50"/>
                  <a:gd name="T56" fmla="*/ 34 w 50"/>
                  <a:gd name="T57" fmla="*/ 48 h 50"/>
                  <a:gd name="T58" fmla="*/ 43 w 50"/>
                  <a:gd name="T59" fmla="*/ 42 h 50"/>
                  <a:gd name="T60" fmla="*/ 38 w 50"/>
                  <a:gd name="T61" fmla="*/ 37 h 50"/>
                  <a:gd name="T62" fmla="*/ 42 w 50"/>
                  <a:gd name="T63" fmla="*/ 30 h 50"/>
                  <a:gd name="T64" fmla="*/ 48 w 50"/>
                  <a:gd name="T65" fmla="*/ 32 h 50"/>
                  <a:gd name="T66" fmla="*/ 25 w 50"/>
                  <a:gd name="T67" fmla="*/ 40 h 50"/>
                  <a:gd name="T68" fmla="*/ 9 w 50"/>
                  <a:gd name="T69" fmla="*/ 25 h 50"/>
                  <a:gd name="T70" fmla="*/ 25 w 50"/>
                  <a:gd name="T71" fmla="*/ 10 h 50"/>
                  <a:gd name="T72" fmla="*/ 40 w 50"/>
                  <a:gd name="T73" fmla="*/ 25 h 50"/>
                  <a:gd name="T74" fmla="*/ 25 w 50"/>
                  <a:gd name="T75" fmla="*/ 4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0" h="50">
                    <a:moveTo>
                      <a:pt x="48" y="32"/>
                    </a:moveTo>
                    <a:cubicBezTo>
                      <a:pt x="49" y="30"/>
                      <a:pt x="50" y="28"/>
                      <a:pt x="50" y="25"/>
                    </a:cubicBezTo>
                    <a:cubicBezTo>
                      <a:pt x="50" y="24"/>
                      <a:pt x="49" y="23"/>
                      <a:pt x="49" y="22"/>
                    </a:cubicBezTo>
                    <a:cubicBezTo>
                      <a:pt x="42" y="23"/>
                      <a:pt x="42" y="23"/>
                      <a:pt x="42" y="23"/>
                    </a:cubicBezTo>
                    <a:cubicBezTo>
                      <a:pt x="42" y="20"/>
                      <a:pt x="41" y="17"/>
                      <a:pt x="40" y="15"/>
                    </a:cubicBezTo>
                    <a:cubicBezTo>
                      <a:pt x="45" y="11"/>
                      <a:pt x="45" y="11"/>
                      <a:pt x="45" y="11"/>
                    </a:cubicBezTo>
                    <a:cubicBezTo>
                      <a:pt x="43" y="8"/>
                      <a:pt x="41" y="6"/>
                      <a:pt x="37" y="4"/>
                    </a:cubicBezTo>
                    <a:cubicBezTo>
                      <a:pt x="34" y="10"/>
                      <a:pt x="34" y="10"/>
                      <a:pt x="34" y="10"/>
                    </a:cubicBezTo>
                    <a:cubicBezTo>
                      <a:pt x="32" y="8"/>
                      <a:pt x="29" y="8"/>
                      <a:pt x="26" y="7"/>
                    </a:cubicBezTo>
                    <a:cubicBezTo>
                      <a:pt x="27" y="0"/>
                      <a:pt x="27" y="0"/>
                      <a:pt x="27" y="0"/>
                    </a:cubicBezTo>
                    <a:cubicBezTo>
                      <a:pt x="26" y="0"/>
                      <a:pt x="25" y="0"/>
                      <a:pt x="25" y="0"/>
                    </a:cubicBezTo>
                    <a:cubicBezTo>
                      <a:pt x="21" y="0"/>
                      <a:pt x="17" y="1"/>
                      <a:pt x="14" y="3"/>
                    </a:cubicBezTo>
                    <a:cubicBezTo>
                      <a:pt x="17" y="9"/>
                      <a:pt x="17" y="9"/>
                      <a:pt x="17" y="9"/>
                    </a:cubicBezTo>
                    <a:cubicBezTo>
                      <a:pt x="15" y="10"/>
                      <a:pt x="12" y="12"/>
                      <a:pt x="11" y="14"/>
                    </a:cubicBezTo>
                    <a:cubicBezTo>
                      <a:pt x="5" y="9"/>
                      <a:pt x="5" y="9"/>
                      <a:pt x="5" y="9"/>
                    </a:cubicBezTo>
                    <a:cubicBezTo>
                      <a:pt x="3" y="12"/>
                      <a:pt x="1" y="16"/>
                      <a:pt x="0" y="19"/>
                    </a:cubicBezTo>
                    <a:cubicBezTo>
                      <a:pt x="7" y="21"/>
                      <a:pt x="7" y="21"/>
                      <a:pt x="7" y="21"/>
                    </a:cubicBezTo>
                    <a:cubicBezTo>
                      <a:pt x="7" y="22"/>
                      <a:pt x="7" y="24"/>
                      <a:pt x="7" y="25"/>
                    </a:cubicBezTo>
                    <a:cubicBezTo>
                      <a:pt x="7" y="26"/>
                      <a:pt x="7" y="28"/>
                      <a:pt x="7" y="29"/>
                    </a:cubicBezTo>
                    <a:cubicBezTo>
                      <a:pt x="0" y="30"/>
                      <a:pt x="0" y="30"/>
                      <a:pt x="0" y="30"/>
                    </a:cubicBezTo>
                    <a:cubicBezTo>
                      <a:pt x="1" y="34"/>
                      <a:pt x="2" y="37"/>
                      <a:pt x="5" y="40"/>
                    </a:cubicBezTo>
                    <a:cubicBezTo>
                      <a:pt x="10" y="36"/>
                      <a:pt x="10" y="36"/>
                      <a:pt x="10" y="36"/>
                    </a:cubicBezTo>
                    <a:cubicBezTo>
                      <a:pt x="12" y="38"/>
                      <a:pt x="14" y="40"/>
                      <a:pt x="16" y="41"/>
                    </a:cubicBezTo>
                    <a:cubicBezTo>
                      <a:pt x="13" y="47"/>
                      <a:pt x="13" y="47"/>
                      <a:pt x="13" y="47"/>
                    </a:cubicBezTo>
                    <a:cubicBezTo>
                      <a:pt x="16" y="49"/>
                      <a:pt x="20" y="50"/>
                      <a:pt x="23" y="50"/>
                    </a:cubicBezTo>
                    <a:cubicBezTo>
                      <a:pt x="24" y="43"/>
                      <a:pt x="24" y="43"/>
                      <a:pt x="24" y="43"/>
                    </a:cubicBezTo>
                    <a:cubicBezTo>
                      <a:pt x="24" y="43"/>
                      <a:pt x="24" y="43"/>
                      <a:pt x="25" y="43"/>
                    </a:cubicBezTo>
                    <a:cubicBezTo>
                      <a:pt x="27" y="43"/>
                      <a:pt x="29" y="43"/>
                      <a:pt x="31" y="42"/>
                    </a:cubicBezTo>
                    <a:cubicBezTo>
                      <a:pt x="34" y="48"/>
                      <a:pt x="34" y="48"/>
                      <a:pt x="34" y="48"/>
                    </a:cubicBezTo>
                    <a:cubicBezTo>
                      <a:pt x="38" y="47"/>
                      <a:pt x="41" y="45"/>
                      <a:pt x="43" y="42"/>
                    </a:cubicBezTo>
                    <a:cubicBezTo>
                      <a:pt x="38" y="37"/>
                      <a:pt x="38" y="37"/>
                      <a:pt x="38" y="37"/>
                    </a:cubicBezTo>
                    <a:cubicBezTo>
                      <a:pt x="40" y="35"/>
                      <a:pt x="41" y="33"/>
                      <a:pt x="42" y="30"/>
                    </a:cubicBezTo>
                    <a:lnTo>
                      <a:pt x="48" y="32"/>
                    </a:lnTo>
                    <a:close/>
                    <a:moveTo>
                      <a:pt x="25" y="40"/>
                    </a:moveTo>
                    <a:cubicBezTo>
                      <a:pt x="16" y="40"/>
                      <a:pt x="9" y="34"/>
                      <a:pt x="9" y="25"/>
                    </a:cubicBezTo>
                    <a:cubicBezTo>
                      <a:pt x="9" y="17"/>
                      <a:pt x="16" y="10"/>
                      <a:pt x="25" y="10"/>
                    </a:cubicBezTo>
                    <a:cubicBezTo>
                      <a:pt x="33" y="10"/>
                      <a:pt x="40" y="17"/>
                      <a:pt x="40" y="25"/>
                    </a:cubicBezTo>
                    <a:cubicBezTo>
                      <a:pt x="40" y="34"/>
                      <a:pt x="33" y="40"/>
                      <a:pt x="25" y="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Oval 99"/>
              <p:cNvSpPr>
                <a:spLocks noChangeArrowheads="1"/>
              </p:cNvSpPr>
              <p:nvPr/>
            </p:nvSpPr>
            <p:spPr bwMode="auto">
              <a:xfrm>
                <a:off x="6105539" y="5734052"/>
                <a:ext cx="79375" cy="79375"/>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Freeform 100"/>
              <p:cNvSpPr>
                <a:spLocks noEditPoints="1"/>
              </p:cNvSpPr>
              <p:nvPr/>
            </p:nvSpPr>
            <p:spPr bwMode="auto">
              <a:xfrm>
                <a:off x="5992826" y="5816602"/>
                <a:ext cx="120650" cy="120650"/>
              </a:xfrm>
              <a:custGeom>
                <a:avLst/>
                <a:gdLst>
                  <a:gd name="T0" fmla="*/ 27 w 32"/>
                  <a:gd name="T1" fmla="*/ 14 h 32"/>
                  <a:gd name="T2" fmla="*/ 25 w 32"/>
                  <a:gd name="T3" fmla="*/ 10 h 32"/>
                  <a:gd name="T4" fmla="*/ 29 w 32"/>
                  <a:gd name="T5" fmla="*/ 7 h 32"/>
                  <a:gd name="T6" fmla="*/ 24 w 32"/>
                  <a:gd name="T7" fmla="*/ 2 h 32"/>
                  <a:gd name="T8" fmla="*/ 22 w 32"/>
                  <a:gd name="T9" fmla="*/ 6 h 32"/>
                  <a:gd name="T10" fmla="*/ 17 w 32"/>
                  <a:gd name="T11" fmla="*/ 5 h 32"/>
                  <a:gd name="T12" fmla="*/ 17 w 32"/>
                  <a:gd name="T13" fmla="*/ 0 h 32"/>
                  <a:gd name="T14" fmla="*/ 16 w 32"/>
                  <a:gd name="T15" fmla="*/ 0 h 32"/>
                  <a:gd name="T16" fmla="*/ 9 w 32"/>
                  <a:gd name="T17" fmla="*/ 2 h 32"/>
                  <a:gd name="T18" fmla="*/ 11 w 32"/>
                  <a:gd name="T19" fmla="*/ 6 h 32"/>
                  <a:gd name="T20" fmla="*/ 7 w 32"/>
                  <a:gd name="T21" fmla="*/ 9 h 32"/>
                  <a:gd name="T22" fmla="*/ 3 w 32"/>
                  <a:gd name="T23" fmla="*/ 6 h 32"/>
                  <a:gd name="T24" fmla="*/ 0 w 32"/>
                  <a:gd name="T25" fmla="*/ 12 h 32"/>
                  <a:gd name="T26" fmla="*/ 5 w 32"/>
                  <a:gd name="T27" fmla="*/ 13 h 32"/>
                  <a:gd name="T28" fmla="*/ 4 w 32"/>
                  <a:gd name="T29" fmla="*/ 16 h 32"/>
                  <a:gd name="T30" fmla="*/ 5 w 32"/>
                  <a:gd name="T31" fmla="*/ 18 h 32"/>
                  <a:gd name="T32" fmla="*/ 0 w 32"/>
                  <a:gd name="T33" fmla="*/ 19 h 32"/>
                  <a:gd name="T34" fmla="*/ 3 w 32"/>
                  <a:gd name="T35" fmla="*/ 26 h 32"/>
                  <a:gd name="T36" fmla="*/ 7 w 32"/>
                  <a:gd name="T37" fmla="*/ 23 h 32"/>
                  <a:gd name="T38" fmla="*/ 10 w 32"/>
                  <a:gd name="T39" fmla="*/ 26 h 32"/>
                  <a:gd name="T40" fmla="*/ 8 w 32"/>
                  <a:gd name="T41" fmla="*/ 30 h 32"/>
                  <a:gd name="T42" fmla="*/ 15 w 32"/>
                  <a:gd name="T43" fmla="*/ 32 h 32"/>
                  <a:gd name="T44" fmla="*/ 15 w 32"/>
                  <a:gd name="T45" fmla="*/ 28 h 32"/>
                  <a:gd name="T46" fmla="*/ 16 w 32"/>
                  <a:gd name="T47" fmla="*/ 28 h 32"/>
                  <a:gd name="T48" fmla="*/ 20 w 32"/>
                  <a:gd name="T49" fmla="*/ 27 h 32"/>
                  <a:gd name="T50" fmla="*/ 22 w 32"/>
                  <a:gd name="T51" fmla="*/ 31 h 32"/>
                  <a:gd name="T52" fmla="*/ 28 w 32"/>
                  <a:gd name="T53" fmla="*/ 27 h 32"/>
                  <a:gd name="T54" fmla="*/ 24 w 32"/>
                  <a:gd name="T55" fmla="*/ 24 h 32"/>
                  <a:gd name="T56" fmla="*/ 27 w 32"/>
                  <a:gd name="T57" fmla="*/ 19 h 32"/>
                  <a:gd name="T58" fmla="*/ 31 w 32"/>
                  <a:gd name="T59" fmla="*/ 21 h 32"/>
                  <a:gd name="T60" fmla="*/ 32 w 32"/>
                  <a:gd name="T61" fmla="*/ 16 h 32"/>
                  <a:gd name="T62" fmla="*/ 32 w 32"/>
                  <a:gd name="T63" fmla="*/ 14 h 32"/>
                  <a:gd name="T64" fmla="*/ 27 w 32"/>
                  <a:gd name="T65" fmla="*/ 14 h 32"/>
                  <a:gd name="T66" fmla="*/ 16 w 32"/>
                  <a:gd name="T67" fmla="*/ 26 h 32"/>
                  <a:gd name="T68" fmla="*/ 6 w 32"/>
                  <a:gd name="T69" fmla="*/ 16 h 32"/>
                  <a:gd name="T70" fmla="*/ 16 w 32"/>
                  <a:gd name="T71" fmla="*/ 6 h 32"/>
                  <a:gd name="T72" fmla="*/ 25 w 32"/>
                  <a:gd name="T73" fmla="*/ 16 h 32"/>
                  <a:gd name="T74" fmla="*/ 16 w 32"/>
                  <a:gd name="T75"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 h="32">
                    <a:moveTo>
                      <a:pt x="27" y="14"/>
                    </a:moveTo>
                    <a:cubicBezTo>
                      <a:pt x="27" y="13"/>
                      <a:pt x="26" y="11"/>
                      <a:pt x="25" y="10"/>
                    </a:cubicBezTo>
                    <a:cubicBezTo>
                      <a:pt x="29" y="7"/>
                      <a:pt x="29" y="7"/>
                      <a:pt x="29" y="7"/>
                    </a:cubicBezTo>
                    <a:cubicBezTo>
                      <a:pt x="28" y="5"/>
                      <a:pt x="26" y="4"/>
                      <a:pt x="24" y="2"/>
                    </a:cubicBezTo>
                    <a:cubicBezTo>
                      <a:pt x="22" y="6"/>
                      <a:pt x="22" y="6"/>
                      <a:pt x="22" y="6"/>
                    </a:cubicBezTo>
                    <a:cubicBezTo>
                      <a:pt x="20" y="5"/>
                      <a:pt x="19" y="5"/>
                      <a:pt x="17" y="5"/>
                    </a:cubicBezTo>
                    <a:cubicBezTo>
                      <a:pt x="17" y="0"/>
                      <a:pt x="17" y="0"/>
                      <a:pt x="17" y="0"/>
                    </a:cubicBezTo>
                    <a:cubicBezTo>
                      <a:pt x="17" y="0"/>
                      <a:pt x="16" y="0"/>
                      <a:pt x="16" y="0"/>
                    </a:cubicBezTo>
                    <a:cubicBezTo>
                      <a:pt x="13" y="0"/>
                      <a:pt x="11" y="1"/>
                      <a:pt x="9" y="2"/>
                    </a:cubicBezTo>
                    <a:cubicBezTo>
                      <a:pt x="11" y="6"/>
                      <a:pt x="11" y="6"/>
                      <a:pt x="11" y="6"/>
                    </a:cubicBezTo>
                    <a:cubicBezTo>
                      <a:pt x="9" y="7"/>
                      <a:pt x="8" y="8"/>
                      <a:pt x="7" y="9"/>
                    </a:cubicBezTo>
                    <a:cubicBezTo>
                      <a:pt x="3" y="6"/>
                      <a:pt x="3" y="6"/>
                      <a:pt x="3" y="6"/>
                    </a:cubicBezTo>
                    <a:cubicBezTo>
                      <a:pt x="2" y="8"/>
                      <a:pt x="1" y="10"/>
                      <a:pt x="0" y="12"/>
                    </a:cubicBezTo>
                    <a:cubicBezTo>
                      <a:pt x="5" y="13"/>
                      <a:pt x="5" y="13"/>
                      <a:pt x="5" y="13"/>
                    </a:cubicBezTo>
                    <a:cubicBezTo>
                      <a:pt x="4" y="14"/>
                      <a:pt x="4" y="15"/>
                      <a:pt x="4" y="16"/>
                    </a:cubicBezTo>
                    <a:cubicBezTo>
                      <a:pt x="4" y="17"/>
                      <a:pt x="4" y="18"/>
                      <a:pt x="5" y="18"/>
                    </a:cubicBezTo>
                    <a:cubicBezTo>
                      <a:pt x="0" y="19"/>
                      <a:pt x="0" y="19"/>
                      <a:pt x="0" y="19"/>
                    </a:cubicBezTo>
                    <a:cubicBezTo>
                      <a:pt x="1" y="22"/>
                      <a:pt x="2" y="24"/>
                      <a:pt x="3" y="26"/>
                    </a:cubicBezTo>
                    <a:cubicBezTo>
                      <a:pt x="7" y="23"/>
                      <a:pt x="7" y="23"/>
                      <a:pt x="7" y="23"/>
                    </a:cubicBezTo>
                    <a:cubicBezTo>
                      <a:pt x="8" y="24"/>
                      <a:pt x="9" y="25"/>
                      <a:pt x="10" y="26"/>
                    </a:cubicBezTo>
                    <a:cubicBezTo>
                      <a:pt x="8" y="30"/>
                      <a:pt x="8" y="30"/>
                      <a:pt x="8" y="30"/>
                    </a:cubicBezTo>
                    <a:cubicBezTo>
                      <a:pt x="10" y="31"/>
                      <a:pt x="13" y="32"/>
                      <a:pt x="15" y="32"/>
                    </a:cubicBezTo>
                    <a:cubicBezTo>
                      <a:pt x="15" y="28"/>
                      <a:pt x="15" y="28"/>
                      <a:pt x="15" y="28"/>
                    </a:cubicBezTo>
                    <a:cubicBezTo>
                      <a:pt x="15" y="28"/>
                      <a:pt x="16" y="28"/>
                      <a:pt x="16" y="28"/>
                    </a:cubicBezTo>
                    <a:cubicBezTo>
                      <a:pt x="17" y="28"/>
                      <a:pt x="19" y="27"/>
                      <a:pt x="20" y="27"/>
                    </a:cubicBezTo>
                    <a:cubicBezTo>
                      <a:pt x="22" y="31"/>
                      <a:pt x="22" y="31"/>
                      <a:pt x="22" y="31"/>
                    </a:cubicBezTo>
                    <a:cubicBezTo>
                      <a:pt x="24" y="30"/>
                      <a:pt x="26" y="29"/>
                      <a:pt x="28" y="27"/>
                    </a:cubicBezTo>
                    <a:cubicBezTo>
                      <a:pt x="24" y="24"/>
                      <a:pt x="24" y="24"/>
                      <a:pt x="24" y="24"/>
                    </a:cubicBezTo>
                    <a:cubicBezTo>
                      <a:pt x="25" y="23"/>
                      <a:pt x="26" y="21"/>
                      <a:pt x="27" y="19"/>
                    </a:cubicBezTo>
                    <a:cubicBezTo>
                      <a:pt x="31" y="21"/>
                      <a:pt x="31" y="21"/>
                      <a:pt x="31" y="21"/>
                    </a:cubicBezTo>
                    <a:cubicBezTo>
                      <a:pt x="31" y="19"/>
                      <a:pt x="32" y="18"/>
                      <a:pt x="32" y="16"/>
                    </a:cubicBezTo>
                    <a:cubicBezTo>
                      <a:pt x="32" y="15"/>
                      <a:pt x="32" y="15"/>
                      <a:pt x="32" y="14"/>
                    </a:cubicBezTo>
                    <a:lnTo>
                      <a:pt x="27" y="14"/>
                    </a:lnTo>
                    <a:close/>
                    <a:moveTo>
                      <a:pt x="16" y="26"/>
                    </a:moveTo>
                    <a:cubicBezTo>
                      <a:pt x="10" y="26"/>
                      <a:pt x="6" y="21"/>
                      <a:pt x="6" y="16"/>
                    </a:cubicBezTo>
                    <a:cubicBezTo>
                      <a:pt x="6" y="11"/>
                      <a:pt x="10" y="6"/>
                      <a:pt x="16" y="6"/>
                    </a:cubicBezTo>
                    <a:cubicBezTo>
                      <a:pt x="21" y="6"/>
                      <a:pt x="25" y="11"/>
                      <a:pt x="25" y="16"/>
                    </a:cubicBezTo>
                    <a:cubicBezTo>
                      <a:pt x="25" y="21"/>
                      <a:pt x="21" y="26"/>
                      <a:pt x="16" y="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Oval 101"/>
              <p:cNvSpPr>
                <a:spLocks noChangeArrowheads="1"/>
              </p:cNvSpPr>
              <p:nvPr/>
            </p:nvSpPr>
            <p:spPr bwMode="auto">
              <a:xfrm>
                <a:off x="6022989" y="5851527"/>
                <a:ext cx="57150" cy="55563"/>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Freeform 102"/>
              <p:cNvSpPr>
                <a:spLocks noEditPoints="1"/>
              </p:cNvSpPr>
              <p:nvPr/>
            </p:nvSpPr>
            <p:spPr bwMode="auto">
              <a:xfrm>
                <a:off x="6069027" y="5907090"/>
                <a:ext cx="93663" cy="169863"/>
              </a:xfrm>
              <a:custGeom>
                <a:avLst/>
                <a:gdLst>
                  <a:gd name="T0" fmla="*/ 0 w 25"/>
                  <a:gd name="T1" fmla="*/ 41 h 45"/>
                  <a:gd name="T2" fmla="*/ 2 w 25"/>
                  <a:gd name="T3" fmla="*/ 34 h 45"/>
                  <a:gd name="T4" fmla="*/ 2 w 25"/>
                  <a:gd name="T5" fmla="*/ 27 h 45"/>
                  <a:gd name="T6" fmla="*/ 8 w 25"/>
                  <a:gd name="T7" fmla="*/ 11 h 45"/>
                  <a:gd name="T8" fmla="*/ 16 w 25"/>
                  <a:gd name="T9" fmla="*/ 0 h 45"/>
                  <a:gd name="T10" fmla="*/ 19 w 25"/>
                  <a:gd name="T11" fmla="*/ 5 h 45"/>
                  <a:gd name="T12" fmla="*/ 17 w 25"/>
                  <a:gd name="T13" fmla="*/ 12 h 45"/>
                  <a:gd name="T14" fmla="*/ 21 w 25"/>
                  <a:gd name="T15" fmla="*/ 16 h 45"/>
                  <a:gd name="T16" fmla="*/ 25 w 25"/>
                  <a:gd name="T17" fmla="*/ 20 h 45"/>
                  <a:gd name="T18" fmla="*/ 25 w 25"/>
                  <a:gd name="T19" fmla="*/ 23 h 45"/>
                  <a:gd name="T20" fmla="*/ 22 w 25"/>
                  <a:gd name="T21" fmla="*/ 30 h 45"/>
                  <a:gd name="T22" fmla="*/ 18 w 25"/>
                  <a:gd name="T23" fmla="*/ 36 h 45"/>
                  <a:gd name="T24" fmla="*/ 13 w 25"/>
                  <a:gd name="T25" fmla="*/ 45 h 45"/>
                  <a:gd name="T26" fmla="*/ 13 w 25"/>
                  <a:gd name="T27" fmla="*/ 43 h 45"/>
                  <a:gd name="T28" fmla="*/ 17 w 25"/>
                  <a:gd name="T29" fmla="*/ 33 h 45"/>
                  <a:gd name="T30" fmla="*/ 22 w 25"/>
                  <a:gd name="T31" fmla="*/ 23 h 45"/>
                  <a:gd name="T32" fmla="*/ 23 w 25"/>
                  <a:gd name="T33" fmla="*/ 22 h 45"/>
                  <a:gd name="T34" fmla="*/ 22 w 25"/>
                  <a:gd name="T35" fmla="*/ 20 h 45"/>
                  <a:gd name="T36" fmla="*/ 19 w 25"/>
                  <a:gd name="T37" fmla="*/ 19 h 45"/>
                  <a:gd name="T38" fmla="*/ 18 w 25"/>
                  <a:gd name="T39" fmla="*/ 17 h 45"/>
                  <a:gd name="T40" fmla="*/ 16 w 25"/>
                  <a:gd name="T41" fmla="*/ 16 h 45"/>
                  <a:gd name="T42" fmla="*/ 16 w 25"/>
                  <a:gd name="T43" fmla="*/ 14 h 45"/>
                  <a:gd name="T44" fmla="*/ 15 w 25"/>
                  <a:gd name="T45" fmla="*/ 14 h 45"/>
                  <a:gd name="T46" fmla="*/ 14 w 25"/>
                  <a:gd name="T47" fmla="*/ 15 h 45"/>
                  <a:gd name="T48" fmla="*/ 13 w 25"/>
                  <a:gd name="T49" fmla="*/ 14 h 45"/>
                  <a:gd name="T50" fmla="*/ 12 w 25"/>
                  <a:gd name="T51" fmla="*/ 14 h 45"/>
                  <a:gd name="T52" fmla="*/ 12 w 25"/>
                  <a:gd name="T53" fmla="*/ 13 h 45"/>
                  <a:gd name="T54" fmla="*/ 13 w 25"/>
                  <a:gd name="T55" fmla="*/ 13 h 45"/>
                  <a:gd name="T56" fmla="*/ 17 w 25"/>
                  <a:gd name="T57" fmla="*/ 4 h 45"/>
                  <a:gd name="T58" fmla="*/ 15 w 25"/>
                  <a:gd name="T59" fmla="*/ 3 h 45"/>
                  <a:gd name="T60" fmla="*/ 7 w 25"/>
                  <a:gd name="T61" fmla="*/ 18 h 45"/>
                  <a:gd name="T62" fmla="*/ 5 w 25"/>
                  <a:gd name="T63" fmla="*/ 27 h 45"/>
                  <a:gd name="T64" fmla="*/ 2 w 25"/>
                  <a:gd name="T65" fmla="*/ 3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 h="45">
                    <a:moveTo>
                      <a:pt x="13" y="45"/>
                    </a:moveTo>
                    <a:cubicBezTo>
                      <a:pt x="0" y="41"/>
                      <a:pt x="0" y="41"/>
                      <a:pt x="0" y="41"/>
                    </a:cubicBezTo>
                    <a:cubicBezTo>
                      <a:pt x="0" y="39"/>
                      <a:pt x="0" y="39"/>
                      <a:pt x="0" y="39"/>
                    </a:cubicBezTo>
                    <a:cubicBezTo>
                      <a:pt x="0" y="37"/>
                      <a:pt x="1" y="36"/>
                      <a:pt x="2" y="34"/>
                    </a:cubicBezTo>
                    <a:cubicBezTo>
                      <a:pt x="3" y="30"/>
                      <a:pt x="3" y="30"/>
                      <a:pt x="3" y="27"/>
                    </a:cubicBezTo>
                    <a:cubicBezTo>
                      <a:pt x="2" y="27"/>
                      <a:pt x="2" y="27"/>
                      <a:pt x="2" y="27"/>
                    </a:cubicBezTo>
                    <a:cubicBezTo>
                      <a:pt x="2" y="24"/>
                      <a:pt x="3" y="23"/>
                      <a:pt x="5" y="17"/>
                    </a:cubicBezTo>
                    <a:cubicBezTo>
                      <a:pt x="6" y="16"/>
                      <a:pt x="7" y="14"/>
                      <a:pt x="8" y="11"/>
                    </a:cubicBezTo>
                    <a:cubicBezTo>
                      <a:pt x="13" y="2"/>
                      <a:pt x="13" y="2"/>
                      <a:pt x="13" y="2"/>
                    </a:cubicBezTo>
                    <a:cubicBezTo>
                      <a:pt x="13" y="1"/>
                      <a:pt x="15" y="0"/>
                      <a:pt x="16" y="0"/>
                    </a:cubicBezTo>
                    <a:cubicBezTo>
                      <a:pt x="17" y="0"/>
                      <a:pt x="18" y="1"/>
                      <a:pt x="19" y="2"/>
                    </a:cubicBezTo>
                    <a:cubicBezTo>
                      <a:pt x="20" y="3"/>
                      <a:pt x="20" y="4"/>
                      <a:pt x="19" y="5"/>
                    </a:cubicBezTo>
                    <a:cubicBezTo>
                      <a:pt x="16" y="12"/>
                      <a:pt x="16" y="12"/>
                      <a:pt x="16" y="12"/>
                    </a:cubicBezTo>
                    <a:cubicBezTo>
                      <a:pt x="16" y="12"/>
                      <a:pt x="17" y="12"/>
                      <a:pt x="17" y="12"/>
                    </a:cubicBezTo>
                    <a:cubicBezTo>
                      <a:pt x="18" y="13"/>
                      <a:pt x="19" y="14"/>
                      <a:pt x="19" y="15"/>
                    </a:cubicBezTo>
                    <a:cubicBezTo>
                      <a:pt x="20" y="15"/>
                      <a:pt x="21" y="16"/>
                      <a:pt x="21" y="16"/>
                    </a:cubicBezTo>
                    <a:cubicBezTo>
                      <a:pt x="22" y="17"/>
                      <a:pt x="22" y="17"/>
                      <a:pt x="22" y="18"/>
                    </a:cubicBezTo>
                    <a:cubicBezTo>
                      <a:pt x="23" y="18"/>
                      <a:pt x="24" y="19"/>
                      <a:pt x="25" y="20"/>
                    </a:cubicBezTo>
                    <a:cubicBezTo>
                      <a:pt x="25" y="20"/>
                      <a:pt x="25" y="21"/>
                      <a:pt x="25" y="22"/>
                    </a:cubicBezTo>
                    <a:cubicBezTo>
                      <a:pt x="25" y="23"/>
                      <a:pt x="25" y="23"/>
                      <a:pt x="25" y="23"/>
                    </a:cubicBezTo>
                    <a:cubicBezTo>
                      <a:pt x="25" y="23"/>
                      <a:pt x="24" y="24"/>
                      <a:pt x="24" y="24"/>
                    </a:cubicBezTo>
                    <a:cubicBezTo>
                      <a:pt x="22" y="30"/>
                      <a:pt x="22" y="30"/>
                      <a:pt x="22" y="30"/>
                    </a:cubicBezTo>
                    <a:cubicBezTo>
                      <a:pt x="21" y="32"/>
                      <a:pt x="21" y="33"/>
                      <a:pt x="19" y="34"/>
                    </a:cubicBezTo>
                    <a:cubicBezTo>
                      <a:pt x="18" y="35"/>
                      <a:pt x="18" y="35"/>
                      <a:pt x="18" y="36"/>
                    </a:cubicBezTo>
                    <a:cubicBezTo>
                      <a:pt x="15" y="44"/>
                      <a:pt x="15" y="44"/>
                      <a:pt x="15" y="44"/>
                    </a:cubicBezTo>
                    <a:lnTo>
                      <a:pt x="13" y="45"/>
                    </a:lnTo>
                    <a:close/>
                    <a:moveTo>
                      <a:pt x="2" y="39"/>
                    </a:moveTo>
                    <a:cubicBezTo>
                      <a:pt x="13" y="43"/>
                      <a:pt x="13" y="43"/>
                      <a:pt x="13" y="43"/>
                    </a:cubicBezTo>
                    <a:cubicBezTo>
                      <a:pt x="15" y="35"/>
                      <a:pt x="15" y="35"/>
                      <a:pt x="15" y="35"/>
                    </a:cubicBezTo>
                    <a:cubicBezTo>
                      <a:pt x="16" y="34"/>
                      <a:pt x="16" y="33"/>
                      <a:pt x="17" y="33"/>
                    </a:cubicBezTo>
                    <a:cubicBezTo>
                      <a:pt x="19" y="31"/>
                      <a:pt x="19" y="31"/>
                      <a:pt x="20" y="29"/>
                    </a:cubicBezTo>
                    <a:cubicBezTo>
                      <a:pt x="22" y="23"/>
                      <a:pt x="22" y="23"/>
                      <a:pt x="22" y="23"/>
                    </a:cubicBezTo>
                    <a:cubicBezTo>
                      <a:pt x="22" y="23"/>
                      <a:pt x="23" y="22"/>
                      <a:pt x="23" y="22"/>
                    </a:cubicBezTo>
                    <a:cubicBezTo>
                      <a:pt x="23" y="22"/>
                      <a:pt x="23" y="22"/>
                      <a:pt x="23" y="22"/>
                    </a:cubicBezTo>
                    <a:cubicBezTo>
                      <a:pt x="23" y="21"/>
                      <a:pt x="23" y="21"/>
                      <a:pt x="23" y="21"/>
                    </a:cubicBezTo>
                    <a:cubicBezTo>
                      <a:pt x="23" y="21"/>
                      <a:pt x="22" y="20"/>
                      <a:pt x="22" y="20"/>
                    </a:cubicBezTo>
                    <a:cubicBezTo>
                      <a:pt x="21" y="20"/>
                      <a:pt x="21" y="20"/>
                      <a:pt x="21" y="20"/>
                    </a:cubicBezTo>
                    <a:cubicBezTo>
                      <a:pt x="19" y="19"/>
                      <a:pt x="19" y="19"/>
                      <a:pt x="19" y="19"/>
                    </a:cubicBezTo>
                    <a:cubicBezTo>
                      <a:pt x="20" y="18"/>
                      <a:pt x="20" y="18"/>
                      <a:pt x="19" y="18"/>
                    </a:cubicBezTo>
                    <a:cubicBezTo>
                      <a:pt x="19" y="17"/>
                      <a:pt x="19" y="17"/>
                      <a:pt x="18" y="17"/>
                    </a:cubicBezTo>
                    <a:cubicBezTo>
                      <a:pt x="16" y="16"/>
                      <a:pt x="16" y="16"/>
                      <a:pt x="16" y="16"/>
                    </a:cubicBezTo>
                    <a:cubicBezTo>
                      <a:pt x="16" y="16"/>
                      <a:pt x="16" y="16"/>
                      <a:pt x="16" y="16"/>
                    </a:cubicBezTo>
                    <a:cubicBezTo>
                      <a:pt x="16" y="16"/>
                      <a:pt x="16" y="15"/>
                      <a:pt x="16" y="15"/>
                    </a:cubicBezTo>
                    <a:cubicBezTo>
                      <a:pt x="16" y="15"/>
                      <a:pt x="16" y="15"/>
                      <a:pt x="16" y="14"/>
                    </a:cubicBezTo>
                    <a:cubicBezTo>
                      <a:pt x="16" y="14"/>
                      <a:pt x="15" y="14"/>
                      <a:pt x="15" y="14"/>
                    </a:cubicBezTo>
                    <a:cubicBezTo>
                      <a:pt x="15" y="14"/>
                      <a:pt x="15" y="14"/>
                      <a:pt x="15" y="14"/>
                    </a:cubicBezTo>
                    <a:cubicBezTo>
                      <a:pt x="14" y="15"/>
                      <a:pt x="14" y="15"/>
                      <a:pt x="14" y="15"/>
                    </a:cubicBezTo>
                    <a:cubicBezTo>
                      <a:pt x="14" y="15"/>
                      <a:pt x="14" y="15"/>
                      <a:pt x="14" y="15"/>
                    </a:cubicBezTo>
                    <a:cubicBezTo>
                      <a:pt x="13" y="14"/>
                      <a:pt x="13" y="14"/>
                      <a:pt x="13" y="14"/>
                    </a:cubicBezTo>
                    <a:cubicBezTo>
                      <a:pt x="13" y="14"/>
                      <a:pt x="13" y="14"/>
                      <a:pt x="13" y="14"/>
                    </a:cubicBezTo>
                    <a:cubicBezTo>
                      <a:pt x="13" y="14"/>
                      <a:pt x="13" y="14"/>
                      <a:pt x="13" y="14"/>
                    </a:cubicBezTo>
                    <a:cubicBezTo>
                      <a:pt x="12" y="14"/>
                      <a:pt x="12" y="14"/>
                      <a:pt x="12" y="14"/>
                    </a:cubicBezTo>
                    <a:cubicBezTo>
                      <a:pt x="13" y="13"/>
                      <a:pt x="13" y="13"/>
                      <a:pt x="13" y="13"/>
                    </a:cubicBezTo>
                    <a:cubicBezTo>
                      <a:pt x="12" y="13"/>
                      <a:pt x="12" y="13"/>
                      <a:pt x="12" y="13"/>
                    </a:cubicBezTo>
                    <a:cubicBezTo>
                      <a:pt x="13" y="13"/>
                      <a:pt x="13" y="13"/>
                      <a:pt x="13" y="13"/>
                    </a:cubicBezTo>
                    <a:cubicBezTo>
                      <a:pt x="13" y="13"/>
                      <a:pt x="13" y="13"/>
                      <a:pt x="13" y="13"/>
                    </a:cubicBezTo>
                    <a:cubicBezTo>
                      <a:pt x="12" y="13"/>
                      <a:pt x="12" y="13"/>
                      <a:pt x="12" y="13"/>
                    </a:cubicBezTo>
                    <a:cubicBezTo>
                      <a:pt x="17" y="4"/>
                      <a:pt x="17" y="4"/>
                      <a:pt x="17" y="4"/>
                    </a:cubicBezTo>
                    <a:cubicBezTo>
                      <a:pt x="17" y="4"/>
                      <a:pt x="17" y="3"/>
                      <a:pt x="17" y="3"/>
                    </a:cubicBezTo>
                    <a:cubicBezTo>
                      <a:pt x="17" y="3"/>
                      <a:pt x="15" y="3"/>
                      <a:pt x="15" y="3"/>
                    </a:cubicBezTo>
                    <a:cubicBezTo>
                      <a:pt x="11" y="12"/>
                      <a:pt x="11" y="12"/>
                      <a:pt x="11" y="12"/>
                    </a:cubicBezTo>
                    <a:cubicBezTo>
                      <a:pt x="9" y="15"/>
                      <a:pt x="8" y="17"/>
                      <a:pt x="7" y="18"/>
                    </a:cubicBezTo>
                    <a:cubicBezTo>
                      <a:pt x="5" y="24"/>
                      <a:pt x="4" y="25"/>
                      <a:pt x="5" y="26"/>
                    </a:cubicBezTo>
                    <a:cubicBezTo>
                      <a:pt x="5" y="27"/>
                      <a:pt x="5" y="27"/>
                      <a:pt x="5" y="27"/>
                    </a:cubicBezTo>
                    <a:cubicBezTo>
                      <a:pt x="6" y="30"/>
                      <a:pt x="6" y="30"/>
                      <a:pt x="4" y="35"/>
                    </a:cubicBezTo>
                    <a:cubicBezTo>
                      <a:pt x="3" y="36"/>
                      <a:pt x="3" y="37"/>
                      <a:pt x="2" y="3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Freeform 103"/>
              <p:cNvSpPr>
                <a:spLocks/>
              </p:cNvSpPr>
              <p:nvPr/>
            </p:nvSpPr>
            <p:spPr bwMode="auto">
              <a:xfrm>
                <a:off x="5745176" y="5953127"/>
                <a:ext cx="293688" cy="247650"/>
              </a:xfrm>
              <a:custGeom>
                <a:avLst/>
                <a:gdLst>
                  <a:gd name="T0" fmla="*/ 73 w 78"/>
                  <a:gd name="T1" fmla="*/ 13 h 66"/>
                  <a:gd name="T2" fmla="*/ 70 w 78"/>
                  <a:gd name="T3" fmla="*/ 9 h 66"/>
                  <a:gd name="T4" fmla="*/ 55 w 78"/>
                  <a:gd name="T5" fmla="*/ 0 h 66"/>
                  <a:gd name="T6" fmla="*/ 54 w 78"/>
                  <a:gd name="T7" fmla="*/ 12 h 66"/>
                  <a:gd name="T8" fmla="*/ 40 w 78"/>
                  <a:gd name="T9" fmla="*/ 38 h 66"/>
                  <a:gd name="T10" fmla="*/ 27 w 78"/>
                  <a:gd name="T11" fmla="*/ 12 h 66"/>
                  <a:gd name="T12" fmla="*/ 25 w 78"/>
                  <a:gd name="T13" fmla="*/ 0 h 66"/>
                  <a:gd name="T14" fmla="*/ 10 w 78"/>
                  <a:gd name="T15" fmla="*/ 9 h 66"/>
                  <a:gd name="T16" fmla="*/ 7 w 78"/>
                  <a:gd name="T17" fmla="*/ 13 h 66"/>
                  <a:gd name="T18" fmla="*/ 1 w 78"/>
                  <a:gd name="T19" fmla="*/ 28 h 66"/>
                  <a:gd name="T20" fmla="*/ 0 w 78"/>
                  <a:gd name="T21" fmla="*/ 35 h 66"/>
                  <a:gd name="T22" fmla="*/ 0 w 78"/>
                  <a:gd name="T23" fmla="*/ 66 h 66"/>
                  <a:gd name="T24" fmla="*/ 41 w 78"/>
                  <a:gd name="T25" fmla="*/ 66 h 66"/>
                  <a:gd name="T26" fmla="*/ 72 w 78"/>
                  <a:gd name="T27" fmla="*/ 66 h 66"/>
                  <a:gd name="T28" fmla="*/ 72 w 78"/>
                  <a:gd name="T29" fmla="*/ 23 h 66"/>
                  <a:gd name="T30" fmla="*/ 78 w 78"/>
                  <a:gd name="T31" fmla="*/ 32 h 66"/>
                  <a:gd name="T32" fmla="*/ 73 w 78"/>
                  <a:gd name="T33" fmla="*/ 1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8" h="66">
                    <a:moveTo>
                      <a:pt x="73" y="13"/>
                    </a:moveTo>
                    <a:cubicBezTo>
                      <a:pt x="73" y="11"/>
                      <a:pt x="72" y="10"/>
                      <a:pt x="70" y="9"/>
                    </a:cubicBezTo>
                    <a:cubicBezTo>
                      <a:pt x="55" y="0"/>
                      <a:pt x="55" y="0"/>
                      <a:pt x="55" y="0"/>
                    </a:cubicBezTo>
                    <a:cubicBezTo>
                      <a:pt x="54" y="12"/>
                      <a:pt x="54" y="12"/>
                      <a:pt x="54" y="12"/>
                    </a:cubicBezTo>
                    <a:cubicBezTo>
                      <a:pt x="40" y="38"/>
                      <a:pt x="40" y="38"/>
                      <a:pt x="40" y="38"/>
                    </a:cubicBezTo>
                    <a:cubicBezTo>
                      <a:pt x="27" y="12"/>
                      <a:pt x="27" y="12"/>
                      <a:pt x="27" y="12"/>
                    </a:cubicBezTo>
                    <a:cubicBezTo>
                      <a:pt x="25" y="0"/>
                      <a:pt x="25" y="0"/>
                      <a:pt x="25" y="0"/>
                    </a:cubicBezTo>
                    <a:cubicBezTo>
                      <a:pt x="10" y="9"/>
                      <a:pt x="10" y="9"/>
                      <a:pt x="10" y="9"/>
                    </a:cubicBezTo>
                    <a:cubicBezTo>
                      <a:pt x="9" y="10"/>
                      <a:pt x="8" y="11"/>
                      <a:pt x="7" y="13"/>
                    </a:cubicBezTo>
                    <a:cubicBezTo>
                      <a:pt x="1" y="28"/>
                      <a:pt x="1" y="28"/>
                      <a:pt x="1" y="28"/>
                    </a:cubicBezTo>
                    <a:cubicBezTo>
                      <a:pt x="0" y="30"/>
                      <a:pt x="0" y="33"/>
                      <a:pt x="0" y="35"/>
                    </a:cubicBezTo>
                    <a:cubicBezTo>
                      <a:pt x="0" y="66"/>
                      <a:pt x="0" y="66"/>
                      <a:pt x="0" y="66"/>
                    </a:cubicBezTo>
                    <a:cubicBezTo>
                      <a:pt x="41" y="66"/>
                      <a:pt x="41" y="66"/>
                      <a:pt x="41" y="66"/>
                    </a:cubicBezTo>
                    <a:cubicBezTo>
                      <a:pt x="72" y="66"/>
                      <a:pt x="72" y="66"/>
                      <a:pt x="72" y="66"/>
                    </a:cubicBezTo>
                    <a:cubicBezTo>
                      <a:pt x="72" y="23"/>
                      <a:pt x="72" y="23"/>
                      <a:pt x="72" y="23"/>
                    </a:cubicBezTo>
                    <a:cubicBezTo>
                      <a:pt x="78" y="32"/>
                      <a:pt x="78" y="32"/>
                      <a:pt x="78" y="32"/>
                    </a:cubicBezTo>
                    <a:lnTo>
                      <a:pt x="73" y="1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Freeform 104"/>
              <p:cNvSpPr>
                <a:spLocks/>
              </p:cNvSpPr>
              <p:nvPr/>
            </p:nvSpPr>
            <p:spPr bwMode="auto">
              <a:xfrm>
                <a:off x="5805501" y="5805490"/>
                <a:ext cx="26988" cy="76200"/>
              </a:xfrm>
              <a:custGeom>
                <a:avLst/>
                <a:gdLst>
                  <a:gd name="T0" fmla="*/ 5 w 7"/>
                  <a:gd name="T1" fmla="*/ 20 h 20"/>
                  <a:gd name="T2" fmla="*/ 4 w 7"/>
                  <a:gd name="T3" fmla="*/ 20 h 20"/>
                  <a:gd name="T4" fmla="*/ 1 w 7"/>
                  <a:gd name="T5" fmla="*/ 15 h 20"/>
                  <a:gd name="T6" fmla="*/ 3 w 7"/>
                  <a:gd name="T7" fmla="*/ 0 h 20"/>
                  <a:gd name="T8" fmla="*/ 6 w 7"/>
                  <a:gd name="T9" fmla="*/ 1 h 20"/>
                  <a:gd name="T10" fmla="*/ 5 w 7"/>
                  <a:gd name="T11" fmla="*/ 3 h 20"/>
                  <a:gd name="T12" fmla="*/ 4 w 7"/>
                  <a:gd name="T13" fmla="*/ 3 h 20"/>
                  <a:gd name="T14" fmla="*/ 4 w 7"/>
                  <a:gd name="T15" fmla="*/ 14 h 20"/>
                  <a:gd name="T16" fmla="*/ 5 w 7"/>
                  <a:gd name="T17" fmla="*/ 18 h 20"/>
                  <a:gd name="T18" fmla="*/ 6 w 7"/>
                  <a:gd name="T19" fmla="*/ 18 h 20"/>
                  <a:gd name="T20" fmla="*/ 7 w 7"/>
                  <a:gd name="T21" fmla="*/ 20 h 20"/>
                  <a:gd name="T22" fmla="*/ 5 w 7"/>
                  <a:gd name="T23"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20">
                    <a:moveTo>
                      <a:pt x="5" y="20"/>
                    </a:moveTo>
                    <a:cubicBezTo>
                      <a:pt x="5" y="20"/>
                      <a:pt x="5" y="20"/>
                      <a:pt x="4" y="20"/>
                    </a:cubicBezTo>
                    <a:cubicBezTo>
                      <a:pt x="3" y="20"/>
                      <a:pt x="2" y="18"/>
                      <a:pt x="1" y="15"/>
                    </a:cubicBezTo>
                    <a:cubicBezTo>
                      <a:pt x="0" y="7"/>
                      <a:pt x="0" y="2"/>
                      <a:pt x="3" y="0"/>
                    </a:cubicBezTo>
                    <a:cubicBezTo>
                      <a:pt x="4" y="0"/>
                      <a:pt x="5" y="0"/>
                      <a:pt x="6" y="1"/>
                    </a:cubicBezTo>
                    <a:cubicBezTo>
                      <a:pt x="5" y="3"/>
                      <a:pt x="5" y="3"/>
                      <a:pt x="5" y="3"/>
                    </a:cubicBezTo>
                    <a:cubicBezTo>
                      <a:pt x="5" y="3"/>
                      <a:pt x="4" y="2"/>
                      <a:pt x="4" y="3"/>
                    </a:cubicBezTo>
                    <a:cubicBezTo>
                      <a:pt x="2" y="3"/>
                      <a:pt x="2" y="7"/>
                      <a:pt x="4" y="14"/>
                    </a:cubicBezTo>
                    <a:cubicBezTo>
                      <a:pt x="4" y="18"/>
                      <a:pt x="5" y="18"/>
                      <a:pt x="5" y="18"/>
                    </a:cubicBezTo>
                    <a:cubicBezTo>
                      <a:pt x="5" y="18"/>
                      <a:pt x="6" y="18"/>
                      <a:pt x="6" y="18"/>
                    </a:cubicBezTo>
                    <a:cubicBezTo>
                      <a:pt x="7" y="20"/>
                      <a:pt x="7" y="20"/>
                      <a:pt x="7" y="20"/>
                    </a:cubicBezTo>
                    <a:cubicBezTo>
                      <a:pt x="7" y="20"/>
                      <a:pt x="6" y="20"/>
                      <a:pt x="5"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Freeform 105"/>
              <p:cNvSpPr>
                <a:spLocks/>
              </p:cNvSpPr>
              <p:nvPr/>
            </p:nvSpPr>
            <p:spPr bwMode="auto">
              <a:xfrm>
                <a:off x="5846776" y="5918202"/>
                <a:ext cx="98425" cy="65088"/>
              </a:xfrm>
              <a:custGeom>
                <a:avLst/>
                <a:gdLst>
                  <a:gd name="T0" fmla="*/ 13 w 26"/>
                  <a:gd name="T1" fmla="*/ 17 h 17"/>
                  <a:gd name="T2" fmla="*/ 8 w 26"/>
                  <a:gd name="T3" fmla="*/ 15 h 17"/>
                  <a:gd name="T4" fmla="*/ 3 w 26"/>
                  <a:gd name="T5" fmla="*/ 11 h 17"/>
                  <a:gd name="T6" fmla="*/ 0 w 26"/>
                  <a:gd name="T7" fmla="*/ 5 h 17"/>
                  <a:gd name="T8" fmla="*/ 0 w 26"/>
                  <a:gd name="T9" fmla="*/ 1 h 17"/>
                  <a:gd name="T10" fmla="*/ 3 w 26"/>
                  <a:gd name="T11" fmla="*/ 1 h 17"/>
                  <a:gd name="T12" fmla="*/ 3 w 26"/>
                  <a:gd name="T13" fmla="*/ 5 h 17"/>
                  <a:gd name="T14" fmla="*/ 5 w 26"/>
                  <a:gd name="T15" fmla="*/ 9 h 17"/>
                  <a:gd name="T16" fmla="*/ 10 w 26"/>
                  <a:gd name="T17" fmla="*/ 13 h 17"/>
                  <a:gd name="T18" fmla="*/ 17 w 26"/>
                  <a:gd name="T19" fmla="*/ 13 h 17"/>
                  <a:gd name="T20" fmla="*/ 21 w 26"/>
                  <a:gd name="T21" fmla="*/ 9 h 17"/>
                  <a:gd name="T22" fmla="*/ 23 w 26"/>
                  <a:gd name="T23" fmla="*/ 5 h 17"/>
                  <a:gd name="T24" fmla="*/ 23 w 26"/>
                  <a:gd name="T25" fmla="*/ 0 h 17"/>
                  <a:gd name="T26" fmla="*/ 26 w 26"/>
                  <a:gd name="T27" fmla="*/ 0 h 17"/>
                  <a:gd name="T28" fmla="*/ 26 w 26"/>
                  <a:gd name="T29" fmla="*/ 5 h 17"/>
                  <a:gd name="T30" fmla="*/ 23 w 26"/>
                  <a:gd name="T31" fmla="*/ 11 h 17"/>
                  <a:gd name="T32" fmla="*/ 18 w 26"/>
                  <a:gd name="T33" fmla="*/ 15 h 17"/>
                  <a:gd name="T34" fmla="*/ 13 w 26"/>
                  <a:gd name="T35"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7">
                    <a:moveTo>
                      <a:pt x="13" y="17"/>
                    </a:moveTo>
                    <a:cubicBezTo>
                      <a:pt x="11" y="17"/>
                      <a:pt x="10" y="16"/>
                      <a:pt x="8" y="15"/>
                    </a:cubicBezTo>
                    <a:cubicBezTo>
                      <a:pt x="3" y="11"/>
                      <a:pt x="3" y="11"/>
                      <a:pt x="3" y="11"/>
                    </a:cubicBezTo>
                    <a:cubicBezTo>
                      <a:pt x="1" y="10"/>
                      <a:pt x="0" y="8"/>
                      <a:pt x="0" y="5"/>
                    </a:cubicBezTo>
                    <a:cubicBezTo>
                      <a:pt x="0" y="1"/>
                      <a:pt x="0" y="1"/>
                      <a:pt x="0" y="1"/>
                    </a:cubicBezTo>
                    <a:cubicBezTo>
                      <a:pt x="3" y="1"/>
                      <a:pt x="3" y="1"/>
                      <a:pt x="3" y="1"/>
                    </a:cubicBezTo>
                    <a:cubicBezTo>
                      <a:pt x="3" y="5"/>
                      <a:pt x="3" y="5"/>
                      <a:pt x="3" y="5"/>
                    </a:cubicBezTo>
                    <a:cubicBezTo>
                      <a:pt x="3" y="7"/>
                      <a:pt x="3" y="8"/>
                      <a:pt x="5" y="9"/>
                    </a:cubicBezTo>
                    <a:cubicBezTo>
                      <a:pt x="10" y="13"/>
                      <a:pt x="10" y="13"/>
                      <a:pt x="10" y="13"/>
                    </a:cubicBezTo>
                    <a:cubicBezTo>
                      <a:pt x="12" y="15"/>
                      <a:pt x="15" y="15"/>
                      <a:pt x="17" y="13"/>
                    </a:cubicBezTo>
                    <a:cubicBezTo>
                      <a:pt x="21" y="9"/>
                      <a:pt x="21" y="9"/>
                      <a:pt x="21" y="9"/>
                    </a:cubicBezTo>
                    <a:cubicBezTo>
                      <a:pt x="23" y="8"/>
                      <a:pt x="23" y="7"/>
                      <a:pt x="23" y="5"/>
                    </a:cubicBezTo>
                    <a:cubicBezTo>
                      <a:pt x="23" y="0"/>
                      <a:pt x="23" y="0"/>
                      <a:pt x="23" y="0"/>
                    </a:cubicBezTo>
                    <a:cubicBezTo>
                      <a:pt x="26" y="0"/>
                      <a:pt x="26" y="0"/>
                      <a:pt x="26" y="0"/>
                    </a:cubicBezTo>
                    <a:cubicBezTo>
                      <a:pt x="26" y="5"/>
                      <a:pt x="26" y="5"/>
                      <a:pt x="26" y="5"/>
                    </a:cubicBezTo>
                    <a:cubicBezTo>
                      <a:pt x="26" y="8"/>
                      <a:pt x="25" y="10"/>
                      <a:pt x="23" y="11"/>
                    </a:cubicBezTo>
                    <a:cubicBezTo>
                      <a:pt x="18" y="15"/>
                      <a:pt x="18" y="15"/>
                      <a:pt x="18" y="15"/>
                    </a:cubicBezTo>
                    <a:cubicBezTo>
                      <a:pt x="17" y="16"/>
                      <a:pt x="15" y="17"/>
                      <a:pt x="13" y="1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Freeform 106"/>
              <p:cNvSpPr>
                <a:spLocks noEditPoints="1"/>
              </p:cNvSpPr>
              <p:nvPr/>
            </p:nvSpPr>
            <p:spPr bwMode="auto">
              <a:xfrm>
                <a:off x="5819788" y="5722940"/>
                <a:ext cx="150813" cy="222250"/>
              </a:xfrm>
              <a:custGeom>
                <a:avLst/>
                <a:gdLst>
                  <a:gd name="T0" fmla="*/ 20 w 40"/>
                  <a:gd name="T1" fmla="*/ 59 h 59"/>
                  <a:gd name="T2" fmla="*/ 0 w 40"/>
                  <a:gd name="T3" fmla="*/ 29 h 59"/>
                  <a:gd name="T4" fmla="*/ 20 w 40"/>
                  <a:gd name="T5" fmla="*/ 0 h 59"/>
                  <a:gd name="T6" fmla="*/ 40 w 40"/>
                  <a:gd name="T7" fmla="*/ 29 h 59"/>
                  <a:gd name="T8" fmla="*/ 20 w 40"/>
                  <a:gd name="T9" fmla="*/ 59 h 59"/>
                  <a:gd name="T10" fmla="*/ 20 w 40"/>
                  <a:gd name="T11" fmla="*/ 2 h 59"/>
                  <a:gd name="T12" fmla="*/ 2 w 40"/>
                  <a:gd name="T13" fmla="*/ 29 h 59"/>
                  <a:gd name="T14" fmla="*/ 20 w 40"/>
                  <a:gd name="T15" fmla="*/ 57 h 59"/>
                  <a:gd name="T16" fmla="*/ 37 w 40"/>
                  <a:gd name="T17" fmla="*/ 29 h 59"/>
                  <a:gd name="T18" fmla="*/ 20 w 40"/>
                  <a:gd name="T19"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59">
                    <a:moveTo>
                      <a:pt x="20" y="59"/>
                    </a:moveTo>
                    <a:cubicBezTo>
                      <a:pt x="8" y="59"/>
                      <a:pt x="0" y="47"/>
                      <a:pt x="0" y="29"/>
                    </a:cubicBezTo>
                    <a:cubicBezTo>
                      <a:pt x="0" y="8"/>
                      <a:pt x="6" y="0"/>
                      <a:pt x="20" y="0"/>
                    </a:cubicBezTo>
                    <a:cubicBezTo>
                      <a:pt x="34" y="0"/>
                      <a:pt x="40" y="8"/>
                      <a:pt x="40" y="29"/>
                    </a:cubicBezTo>
                    <a:cubicBezTo>
                      <a:pt x="40" y="47"/>
                      <a:pt x="32" y="59"/>
                      <a:pt x="20" y="59"/>
                    </a:cubicBezTo>
                    <a:close/>
                    <a:moveTo>
                      <a:pt x="20" y="2"/>
                    </a:moveTo>
                    <a:cubicBezTo>
                      <a:pt x="9" y="2"/>
                      <a:pt x="2" y="6"/>
                      <a:pt x="2" y="29"/>
                    </a:cubicBezTo>
                    <a:cubicBezTo>
                      <a:pt x="2" y="46"/>
                      <a:pt x="9" y="57"/>
                      <a:pt x="20" y="57"/>
                    </a:cubicBezTo>
                    <a:cubicBezTo>
                      <a:pt x="30" y="57"/>
                      <a:pt x="37" y="46"/>
                      <a:pt x="37" y="29"/>
                    </a:cubicBezTo>
                    <a:cubicBezTo>
                      <a:pt x="37" y="6"/>
                      <a:pt x="31" y="2"/>
                      <a:pt x="20"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Freeform 107"/>
              <p:cNvSpPr>
                <a:spLocks/>
              </p:cNvSpPr>
              <p:nvPr/>
            </p:nvSpPr>
            <p:spPr bwMode="auto">
              <a:xfrm>
                <a:off x="5956314" y="5805490"/>
                <a:ext cx="33338" cy="76200"/>
              </a:xfrm>
              <a:custGeom>
                <a:avLst/>
                <a:gdLst>
                  <a:gd name="T0" fmla="*/ 3 w 9"/>
                  <a:gd name="T1" fmla="*/ 20 h 20"/>
                  <a:gd name="T2" fmla="*/ 1 w 9"/>
                  <a:gd name="T3" fmla="*/ 19 h 20"/>
                  <a:gd name="T4" fmla="*/ 0 w 9"/>
                  <a:gd name="T5" fmla="*/ 19 h 20"/>
                  <a:gd name="T6" fmla="*/ 0 w 9"/>
                  <a:gd name="T7" fmla="*/ 18 h 20"/>
                  <a:gd name="T8" fmla="*/ 2 w 9"/>
                  <a:gd name="T9" fmla="*/ 18 h 20"/>
                  <a:gd name="T10" fmla="*/ 2 w 9"/>
                  <a:gd name="T11" fmla="*/ 18 h 20"/>
                  <a:gd name="T12" fmla="*/ 3 w 9"/>
                  <a:gd name="T13" fmla="*/ 18 h 20"/>
                  <a:gd name="T14" fmla="*/ 4 w 9"/>
                  <a:gd name="T15" fmla="*/ 14 h 20"/>
                  <a:gd name="T16" fmla="*/ 4 w 9"/>
                  <a:gd name="T17" fmla="*/ 3 h 20"/>
                  <a:gd name="T18" fmla="*/ 3 w 9"/>
                  <a:gd name="T19" fmla="*/ 3 h 20"/>
                  <a:gd name="T20" fmla="*/ 1 w 9"/>
                  <a:gd name="T21" fmla="*/ 1 h 20"/>
                  <a:gd name="T22" fmla="*/ 5 w 9"/>
                  <a:gd name="T23" fmla="*/ 0 h 20"/>
                  <a:gd name="T24" fmla="*/ 7 w 9"/>
                  <a:gd name="T25" fmla="*/ 15 h 20"/>
                  <a:gd name="T26" fmla="*/ 4 w 9"/>
                  <a:gd name="T27" fmla="*/ 20 h 20"/>
                  <a:gd name="T28" fmla="*/ 3 w 9"/>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20">
                    <a:moveTo>
                      <a:pt x="3" y="20"/>
                    </a:moveTo>
                    <a:cubicBezTo>
                      <a:pt x="2" y="20"/>
                      <a:pt x="1" y="20"/>
                      <a:pt x="1" y="19"/>
                    </a:cubicBezTo>
                    <a:cubicBezTo>
                      <a:pt x="0" y="19"/>
                      <a:pt x="0" y="19"/>
                      <a:pt x="0" y="19"/>
                    </a:cubicBezTo>
                    <a:cubicBezTo>
                      <a:pt x="0" y="18"/>
                      <a:pt x="0" y="18"/>
                      <a:pt x="0" y="18"/>
                    </a:cubicBezTo>
                    <a:cubicBezTo>
                      <a:pt x="2" y="18"/>
                      <a:pt x="2" y="18"/>
                      <a:pt x="2" y="18"/>
                    </a:cubicBezTo>
                    <a:cubicBezTo>
                      <a:pt x="2" y="18"/>
                      <a:pt x="2" y="18"/>
                      <a:pt x="2" y="18"/>
                    </a:cubicBezTo>
                    <a:cubicBezTo>
                      <a:pt x="2" y="18"/>
                      <a:pt x="3" y="18"/>
                      <a:pt x="3" y="18"/>
                    </a:cubicBezTo>
                    <a:cubicBezTo>
                      <a:pt x="3" y="18"/>
                      <a:pt x="4" y="18"/>
                      <a:pt x="4" y="14"/>
                    </a:cubicBezTo>
                    <a:cubicBezTo>
                      <a:pt x="6" y="7"/>
                      <a:pt x="6" y="3"/>
                      <a:pt x="4" y="3"/>
                    </a:cubicBezTo>
                    <a:cubicBezTo>
                      <a:pt x="4" y="2"/>
                      <a:pt x="3" y="3"/>
                      <a:pt x="3" y="3"/>
                    </a:cubicBezTo>
                    <a:cubicBezTo>
                      <a:pt x="1" y="1"/>
                      <a:pt x="1" y="1"/>
                      <a:pt x="1" y="1"/>
                    </a:cubicBezTo>
                    <a:cubicBezTo>
                      <a:pt x="2" y="0"/>
                      <a:pt x="3" y="0"/>
                      <a:pt x="5" y="0"/>
                    </a:cubicBezTo>
                    <a:cubicBezTo>
                      <a:pt x="9" y="2"/>
                      <a:pt x="8" y="7"/>
                      <a:pt x="7" y="15"/>
                    </a:cubicBezTo>
                    <a:cubicBezTo>
                      <a:pt x="6" y="18"/>
                      <a:pt x="5" y="20"/>
                      <a:pt x="4" y="20"/>
                    </a:cubicBezTo>
                    <a:cubicBezTo>
                      <a:pt x="3" y="20"/>
                      <a:pt x="3" y="20"/>
                      <a:pt x="3" y="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Freeform 108"/>
              <p:cNvSpPr>
                <a:spLocks/>
              </p:cNvSpPr>
              <p:nvPr/>
            </p:nvSpPr>
            <p:spPr bwMode="auto">
              <a:xfrm>
                <a:off x="5775338" y="5697540"/>
                <a:ext cx="252413" cy="157163"/>
              </a:xfrm>
              <a:custGeom>
                <a:avLst/>
                <a:gdLst>
                  <a:gd name="T0" fmla="*/ 14 w 67"/>
                  <a:gd name="T1" fmla="*/ 42 h 42"/>
                  <a:gd name="T2" fmla="*/ 29 w 67"/>
                  <a:gd name="T3" fmla="*/ 2 h 42"/>
                  <a:gd name="T4" fmla="*/ 40 w 67"/>
                  <a:gd name="T5" fmla="*/ 6 h 42"/>
                  <a:gd name="T6" fmla="*/ 50 w 67"/>
                  <a:gd name="T7" fmla="*/ 39 h 42"/>
                  <a:gd name="T8" fmla="*/ 45 w 67"/>
                  <a:gd name="T9" fmla="*/ 22 h 42"/>
                  <a:gd name="T10" fmla="*/ 40 w 67"/>
                  <a:gd name="T11" fmla="*/ 16 h 42"/>
                  <a:gd name="T12" fmla="*/ 28 w 67"/>
                  <a:gd name="T13" fmla="*/ 24 h 42"/>
                  <a:gd name="T14" fmla="*/ 14 w 67"/>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42">
                    <a:moveTo>
                      <a:pt x="14" y="42"/>
                    </a:moveTo>
                    <a:cubicBezTo>
                      <a:pt x="6" y="38"/>
                      <a:pt x="0" y="2"/>
                      <a:pt x="29" y="2"/>
                    </a:cubicBezTo>
                    <a:cubicBezTo>
                      <a:pt x="37" y="2"/>
                      <a:pt x="40" y="6"/>
                      <a:pt x="40" y="6"/>
                    </a:cubicBezTo>
                    <a:cubicBezTo>
                      <a:pt x="46" y="0"/>
                      <a:pt x="67" y="13"/>
                      <a:pt x="50" y="39"/>
                    </a:cubicBezTo>
                    <a:cubicBezTo>
                      <a:pt x="50" y="39"/>
                      <a:pt x="52" y="27"/>
                      <a:pt x="45" y="22"/>
                    </a:cubicBezTo>
                    <a:cubicBezTo>
                      <a:pt x="41" y="19"/>
                      <a:pt x="40" y="16"/>
                      <a:pt x="40" y="16"/>
                    </a:cubicBezTo>
                    <a:cubicBezTo>
                      <a:pt x="40" y="16"/>
                      <a:pt x="37" y="21"/>
                      <a:pt x="28" y="24"/>
                    </a:cubicBezTo>
                    <a:cubicBezTo>
                      <a:pt x="18" y="26"/>
                      <a:pt x="16" y="32"/>
                      <a:pt x="14" y="4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Freeform 109"/>
              <p:cNvSpPr>
                <a:spLocks/>
              </p:cNvSpPr>
              <p:nvPr/>
            </p:nvSpPr>
            <p:spPr bwMode="auto">
              <a:xfrm>
                <a:off x="5880114" y="6024565"/>
                <a:ext cx="34925" cy="77788"/>
              </a:xfrm>
              <a:custGeom>
                <a:avLst/>
                <a:gdLst>
                  <a:gd name="T0" fmla="*/ 22 w 22"/>
                  <a:gd name="T1" fmla="*/ 45 h 49"/>
                  <a:gd name="T2" fmla="*/ 14 w 22"/>
                  <a:gd name="T3" fmla="*/ 0 h 49"/>
                  <a:gd name="T4" fmla="*/ 10 w 22"/>
                  <a:gd name="T5" fmla="*/ 0 h 49"/>
                  <a:gd name="T6" fmla="*/ 10 w 22"/>
                  <a:gd name="T7" fmla="*/ 0 h 49"/>
                  <a:gd name="T8" fmla="*/ 5 w 22"/>
                  <a:gd name="T9" fmla="*/ 0 h 49"/>
                  <a:gd name="T10" fmla="*/ 0 w 22"/>
                  <a:gd name="T11" fmla="*/ 45 h 49"/>
                  <a:gd name="T12" fmla="*/ 10 w 22"/>
                  <a:gd name="T13" fmla="*/ 49 h 49"/>
                  <a:gd name="T14" fmla="*/ 10 w 22"/>
                  <a:gd name="T15" fmla="*/ 49 h 49"/>
                  <a:gd name="T16" fmla="*/ 22 w 22"/>
                  <a:gd name="T17" fmla="*/ 45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49">
                    <a:moveTo>
                      <a:pt x="22" y="45"/>
                    </a:moveTo>
                    <a:lnTo>
                      <a:pt x="14" y="0"/>
                    </a:lnTo>
                    <a:lnTo>
                      <a:pt x="10" y="0"/>
                    </a:lnTo>
                    <a:lnTo>
                      <a:pt x="10" y="0"/>
                    </a:lnTo>
                    <a:lnTo>
                      <a:pt x="5" y="0"/>
                    </a:lnTo>
                    <a:lnTo>
                      <a:pt x="0" y="45"/>
                    </a:lnTo>
                    <a:lnTo>
                      <a:pt x="10" y="49"/>
                    </a:lnTo>
                    <a:lnTo>
                      <a:pt x="10" y="49"/>
                    </a:lnTo>
                    <a:lnTo>
                      <a:pt x="22" y="4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Freeform 110"/>
              <p:cNvSpPr>
                <a:spLocks/>
              </p:cNvSpPr>
              <p:nvPr/>
            </p:nvSpPr>
            <p:spPr bwMode="auto">
              <a:xfrm>
                <a:off x="5876939" y="5986465"/>
                <a:ext cx="38100" cy="41275"/>
              </a:xfrm>
              <a:custGeom>
                <a:avLst/>
                <a:gdLst>
                  <a:gd name="T0" fmla="*/ 5 w 10"/>
                  <a:gd name="T1" fmla="*/ 11 h 11"/>
                  <a:gd name="T2" fmla="*/ 8 w 10"/>
                  <a:gd name="T3" fmla="*/ 9 h 11"/>
                  <a:gd name="T4" fmla="*/ 10 w 10"/>
                  <a:gd name="T5" fmla="*/ 6 h 11"/>
                  <a:gd name="T6" fmla="*/ 8 w 10"/>
                  <a:gd name="T7" fmla="*/ 2 h 11"/>
                  <a:gd name="T8" fmla="*/ 5 w 10"/>
                  <a:gd name="T9" fmla="*/ 0 h 11"/>
                  <a:gd name="T10" fmla="*/ 5 w 10"/>
                  <a:gd name="T11" fmla="*/ 0 h 11"/>
                  <a:gd name="T12" fmla="*/ 5 w 10"/>
                  <a:gd name="T13" fmla="*/ 0 h 11"/>
                  <a:gd name="T14" fmla="*/ 5 w 10"/>
                  <a:gd name="T15" fmla="*/ 0 h 11"/>
                  <a:gd name="T16" fmla="*/ 2 w 10"/>
                  <a:gd name="T17" fmla="*/ 2 h 11"/>
                  <a:gd name="T18" fmla="*/ 1 w 10"/>
                  <a:gd name="T19" fmla="*/ 6 h 11"/>
                  <a:gd name="T20" fmla="*/ 2 w 10"/>
                  <a:gd name="T21" fmla="*/ 9 h 11"/>
                  <a:gd name="T22" fmla="*/ 5 w 10"/>
                  <a:gd name="T23" fmla="*/ 11 h 11"/>
                  <a:gd name="T24" fmla="*/ 5 w 10"/>
                  <a:gd name="T25" fmla="*/ 11 h 11"/>
                  <a:gd name="T26" fmla="*/ 5 w 10"/>
                  <a:gd name="T27" fmla="*/ 11 h 11"/>
                  <a:gd name="T28" fmla="*/ 5 w 10"/>
                  <a:gd name="T29"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11">
                    <a:moveTo>
                      <a:pt x="5" y="11"/>
                    </a:moveTo>
                    <a:cubicBezTo>
                      <a:pt x="8" y="9"/>
                      <a:pt x="8" y="9"/>
                      <a:pt x="8" y="9"/>
                    </a:cubicBezTo>
                    <a:cubicBezTo>
                      <a:pt x="10" y="8"/>
                      <a:pt x="10" y="7"/>
                      <a:pt x="10" y="6"/>
                    </a:cubicBezTo>
                    <a:cubicBezTo>
                      <a:pt x="8" y="2"/>
                      <a:pt x="8" y="2"/>
                      <a:pt x="8" y="2"/>
                    </a:cubicBezTo>
                    <a:cubicBezTo>
                      <a:pt x="8" y="1"/>
                      <a:pt x="7" y="0"/>
                      <a:pt x="5" y="0"/>
                    </a:cubicBezTo>
                    <a:cubicBezTo>
                      <a:pt x="5" y="0"/>
                      <a:pt x="5" y="0"/>
                      <a:pt x="5" y="0"/>
                    </a:cubicBezTo>
                    <a:cubicBezTo>
                      <a:pt x="5" y="0"/>
                      <a:pt x="5" y="0"/>
                      <a:pt x="5" y="0"/>
                    </a:cubicBezTo>
                    <a:cubicBezTo>
                      <a:pt x="5" y="0"/>
                      <a:pt x="5" y="0"/>
                      <a:pt x="5" y="0"/>
                    </a:cubicBezTo>
                    <a:cubicBezTo>
                      <a:pt x="4" y="0"/>
                      <a:pt x="3" y="1"/>
                      <a:pt x="2" y="2"/>
                    </a:cubicBezTo>
                    <a:cubicBezTo>
                      <a:pt x="1" y="6"/>
                      <a:pt x="1" y="6"/>
                      <a:pt x="1" y="6"/>
                    </a:cubicBezTo>
                    <a:cubicBezTo>
                      <a:pt x="0" y="7"/>
                      <a:pt x="1" y="8"/>
                      <a:pt x="2" y="9"/>
                    </a:cubicBezTo>
                    <a:cubicBezTo>
                      <a:pt x="5" y="11"/>
                      <a:pt x="5" y="11"/>
                      <a:pt x="5" y="11"/>
                    </a:cubicBezTo>
                    <a:cubicBezTo>
                      <a:pt x="5" y="11"/>
                      <a:pt x="5" y="11"/>
                      <a:pt x="5" y="11"/>
                    </a:cubicBezTo>
                    <a:cubicBezTo>
                      <a:pt x="5" y="11"/>
                      <a:pt x="5" y="11"/>
                      <a:pt x="5" y="11"/>
                    </a:cubicBezTo>
                    <a:cubicBezTo>
                      <a:pt x="5" y="11"/>
                      <a:pt x="5" y="11"/>
                      <a:pt x="5" y="1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Freeform 111"/>
              <p:cNvSpPr>
                <a:spLocks/>
              </p:cNvSpPr>
              <p:nvPr/>
            </p:nvSpPr>
            <p:spPr bwMode="auto">
              <a:xfrm>
                <a:off x="6000764" y="5989640"/>
                <a:ext cx="142875" cy="214313"/>
              </a:xfrm>
              <a:custGeom>
                <a:avLst/>
                <a:gdLst>
                  <a:gd name="T0" fmla="*/ 21 w 38"/>
                  <a:gd name="T1" fmla="*/ 4 h 57"/>
                  <a:gd name="T2" fmla="*/ 14 w 38"/>
                  <a:gd name="T3" fmla="*/ 25 h 57"/>
                  <a:gd name="T4" fmla="*/ 4 w 38"/>
                  <a:gd name="T5" fmla="*/ 0 h 57"/>
                  <a:gd name="T6" fmla="*/ 0 w 38"/>
                  <a:gd name="T7" fmla="*/ 42 h 57"/>
                  <a:gd name="T8" fmla="*/ 4 w 38"/>
                  <a:gd name="T9" fmla="*/ 51 h 57"/>
                  <a:gd name="T10" fmla="*/ 4 w 38"/>
                  <a:gd name="T11" fmla="*/ 51 h 57"/>
                  <a:gd name="T12" fmla="*/ 4 w 38"/>
                  <a:gd name="T13" fmla="*/ 51 h 57"/>
                  <a:gd name="T14" fmla="*/ 5 w 38"/>
                  <a:gd name="T15" fmla="*/ 52 h 57"/>
                  <a:gd name="T16" fmla="*/ 7 w 38"/>
                  <a:gd name="T17" fmla="*/ 55 h 57"/>
                  <a:gd name="T18" fmla="*/ 8 w 38"/>
                  <a:gd name="T19" fmla="*/ 56 h 57"/>
                  <a:gd name="T20" fmla="*/ 12 w 38"/>
                  <a:gd name="T21" fmla="*/ 57 h 57"/>
                  <a:gd name="T22" fmla="*/ 16 w 38"/>
                  <a:gd name="T23" fmla="*/ 57 h 57"/>
                  <a:gd name="T24" fmla="*/ 23 w 38"/>
                  <a:gd name="T25" fmla="*/ 52 h 57"/>
                  <a:gd name="T26" fmla="*/ 38 w 38"/>
                  <a:gd name="T27" fmla="*/ 10 h 57"/>
                  <a:gd name="T28" fmla="*/ 21 w 38"/>
                  <a:gd name="T2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 h="57">
                    <a:moveTo>
                      <a:pt x="21" y="4"/>
                    </a:moveTo>
                    <a:cubicBezTo>
                      <a:pt x="14" y="25"/>
                      <a:pt x="14" y="25"/>
                      <a:pt x="14" y="25"/>
                    </a:cubicBezTo>
                    <a:cubicBezTo>
                      <a:pt x="9" y="13"/>
                      <a:pt x="5" y="1"/>
                      <a:pt x="4" y="0"/>
                    </a:cubicBezTo>
                    <a:cubicBezTo>
                      <a:pt x="0" y="42"/>
                      <a:pt x="0" y="42"/>
                      <a:pt x="0" y="42"/>
                    </a:cubicBezTo>
                    <a:cubicBezTo>
                      <a:pt x="4" y="51"/>
                      <a:pt x="4" y="51"/>
                      <a:pt x="4" y="51"/>
                    </a:cubicBezTo>
                    <a:cubicBezTo>
                      <a:pt x="4" y="51"/>
                      <a:pt x="4" y="51"/>
                      <a:pt x="4" y="51"/>
                    </a:cubicBezTo>
                    <a:cubicBezTo>
                      <a:pt x="4" y="51"/>
                      <a:pt x="4" y="51"/>
                      <a:pt x="4" y="51"/>
                    </a:cubicBezTo>
                    <a:cubicBezTo>
                      <a:pt x="5" y="52"/>
                      <a:pt x="5" y="52"/>
                      <a:pt x="5" y="52"/>
                    </a:cubicBezTo>
                    <a:cubicBezTo>
                      <a:pt x="5" y="53"/>
                      <a:pt x="6" y="54"/>
                      <a:pt x="7" y="55"/>
                    </a:cubicBezTo>
                    <a:cubicBezTo>
                      <a:pt x="8" y="56"/>
                      <a:pt x="8" y="56"/>
                      <a:pt x="8" y="56"/>
                    </a:cubicBezTo>
                    <a:cubicBezTo>
                      <a:pt x="9" y="57"/>
                      <a:pt x="11" y="57"/>
                      <a:pt x="12" y="57"/>
                    </a:cubicBezTo>
                    <a:cubicBezTo>
                      <a:pt x="16" y="57"/>
                      <a:pt x="16" y="57"/>
                      <a:pt x="16" y="57"/>
                    </a:cubicBezTo>
                    <a:cubicBezTo>
                      <a:pt x="19" y="57"/>
                      <a:pt x="22" y="55"/>
                      <a:pt x="23" y="52"/>
                    </a:cubicBezTo>
                    <a:cubicBezTo>
                      <a:pt x="38" y="10"/>
                      <a:pt x="38" y="10"/>
                      <a:pt x="38" y="10"/>
                    </a:cubicBezTo>
                    <a:lnTo>
                      <a:pt x="21" y="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0" name="Freeform 112"/>
              <p:cNvSpPr>
                <a:spLocks/>
              </p:cNvSpPr>
              <p:nvPr/>
            </p:nvSpPr>
            <p:spPr bwMode="auto">
              <a:xfrm>
                <a:off x="5745176" y="5994402"/>
                <a:ext cx="30163" cy="206375"/>
              </a:xfrm>
              <a:custGeom>
                <a:avLst/>
                <a:gdLst>
                  <a:gd name="T0" fmla="*/ 8 w 8"/>
                  <a:gd name="T1" fmla="*/ 0 h 55"/>
                  <a:gd name="T2" fmla="*/ 7 w 8"/>
                  <a:gd name="T3" fmla="*/ 2 h 55"/>
                  <a:gd name="T4" fmla="*/ 1 w 8"/>
                  <a:gd name="T5" fmla="*/ 17 h 55"/>
                  <a:gd name="T6" fmla="*/ 0 w 8"/>
                  <a:gd name="T7" fmla="*/ 24 h 55"/>
                  <a:gd name="T8" fmla="*/ 0 w 8"/>
                  <a:gd name="T9" fmla="*/ 55 h 55"/>
                  <a:gd name="T10" fmla="*/ 8 w 8"/>
                  <a:gd name="T11" fmla="*/ 55 h 55"/>
                  <a:gd name="T12" fmla="*/ 8 w 8"/>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8" h="55">
                    <a:moveTo>
                      <a:pt x="8" y="0"/>
                    </a:moveTo>
                    <a:cubicBezTo>
                      <a:pt x="8" y="0"/>
                      <a:pt x="7" y="1"/>
                      <a:pt x="7" y="2"/>
                    </a:cubicBezTo>
                    <a:cubicBezTo>
                      <a:pt x="1" y="17"/>
                      <a:pt x="1" y="17"/>
                      <a:pt x="1" y="17"/>
                    </a:cubicBezTo>
                    <a:cubicBezTo>
                      <a:pt x="0" y="19"/>
                      <a:pt x="0" y="22"/>
                      <a:pt x="0" y="24"/>
                    </a:cubicBezTo>
                    <a:cubicBezTo>
                      <a:pt x="0" y="55"/>
                      <a:pt x="0" y="55"/>
                      <a:pt x="0" y="55"/>
                    </a:cubicBezTo>
                    <a:cubicBezTo>
                      <a:pt x="8" y="55"/>
                      <a:pt x="8" y="55"/>
                      <a:pt x="8" y="55"/>
                    </a:cubicBezTo>
                    <a:lnTo>
                      <a:pt x="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2" name="TextBox 101"/>
            <p:cNvSpPr txBox="1"/>
            <p:nvPr/>
          </p:nvSpPr>
          <p:spPr>
            <a:xfrm>
              <a:off x="3449963" y="4018200"/>
              <a:ext cx="2826221"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Group 11"/>
          <p:cNvGrpSpPr/>
          <p:nvPr/>
        </p:nvGrpSpPr>
        <p:grpSpPr>
          <a:xfrm>
            <a:off x="2404424" y="4890410"/>
            <a:ext cx="4698580" cy="1185352"/>
            <a:chOff x="2279541" y="4637087"/>
            <a:chExt cx="4455194" cy="1123951"/>
          </a:xfrm>
        </p:grpSpPr>
        <p:grpSp>
          <p:nvGrpSpPr>
            <p:cNvPr id="20" name="Group 19"/>
            <p:cNvGrpSpPr/>
            <p:nvPr/>
          </p:nvGrpSpPr>
          <p:grpSpPr>
            <a:xfrm>
              <a:off x="2279541" y="4637087"/>
              <a:ext cx="4455194" cy="1123951"/>
              <a:chOff x="2637307" y="3633718"/>
              <a:chExt cx="4455194" cy="1123951"/>
            </a:xfrm>
          </p:grpSpPr>
          <p:sp>
            <p:nvSpPr>
              <p:cNvPr id="6" name="Freeform 5"/>
              <p:cNvSpPr/>
              <p:nvPr/>
            </p:nvSpPr>
            <p:spPr>
              <a:xfrm rot="10800000" flipH="1">
                <a:off x="2637307" y="3633718"/>
                <a:ext cx="786766" cy="1123951"/>
              </a:xfrm>
              <a:custGeom>
                <a:avLst/>
                <a:gdLst>
                  <a:gd name="connsiteX0" fmla="*/ 0 w 1123950"/>
                  <a:gd name="connsiteY0" fmla="*/ 0 h 786765"/>
                  <a:gd name="connsiteX1" fmla="*/ 730568 w 1123950"/>
                  <a:gd name="connsiteY1" fmla="*/ 0 h 786765"/>
                  <a:gd name="connsiteX2" fmla="*/ 1123950 w 1123950"/>
                  <a:gd name="connsiteY2" fmla="*/ 393383 h 786765"/>
                  <a:gd name="connsiteX3" fmla="*/ 730568 w 1123950"/>
                  <a:gd name="connsiteY3" fmla="*/ 786765 h 786765"/>
                  <a:gd name="connsiteX4" fmla="*/ 0 w 1123950"/>
                  <a:gd name="connsiteY4" fmla="*/ 786765 h 786765"/>
                  <a:gd name="connsiteX5" fmla="*/ 393383 w 1123950"/>
                  <a:gd name="connsiteY5" fmla="*/ 393383 h 786765"/>
                  <a:gd name="connsiteX6" fmla="*/ 0 w 1123950"/>
                  <a:gd name="connsiteY6" fmla="*/ 0 h 78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3950" h="786765">
                    <a:moveTo>
                      <a:pt x="1123949" y="0"/>
                    </a:moveTo>
                    <a:lnTo>
                      <a:pt x="1123949" y="511397"/>
                    </a:lnTo>
                    <a:lnTo>
                      <a:pt x="561974" y="786765"/>
                    </a:lnTo>
                    <a:lnTo>
                      <a:pt x="1" y="511397"/>
                    </a:lnTo>
                    <a:lnTo>
                      <a:pt x="1" y="0"/>
                    </a:lnTo>
                    <a:lnTo>
                      <a:pt x="561974" y="275368"/>
                    </a:lnTo>
                    <a:lnTo>
                      <a:pt x="1123949" y="0"/>
                    </a:lnTo>
                    <a:close/>
                  </a:path>
                </a:pathLst>
              </a:custGeom>
              <a:solidFill>
                <a:schemeClr val="accent4"/>
              </a:solidFill>
              <a:ln>
                <a:solidFill>
                  <a:schemeClr val="accent4"/>
                </a:solid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4734" tIns="429608" rIns="14733" bIns="429605" numCol="1" spcCol="1270" anchor="ctr" anchorCtr="0">
                <a:noAutofit/>
              </a:bodyPr>
              <a:lstStyle/>
              <a:p>
                <a:pPr algn="ctr" defTabSz="1031293">
                  <a:lnSpc>
                    <a:spcPct val="90000"/>
                  </a:lnSpc>
                  <a:spcAft>
                    <a:spcPct val="35000"/>
                  </a:spcAft>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6"/>
              <p:cNvSpPr/>
              <p:nvPr/>
            </p:nvSpPr>
            <p:spPr>
              <a:xfrm rot="10800000" flipH="1">
                <a:off x="3424072" y="4027100"/>
                <a:ext cx="3668429" cy="730567"/>
              </a:xfrm>
              <a:custGeom>
                <a:avLst/>
                <a:gdLst>
                  <a:gd name="connsiteX0" fmla="*/ 121764 w 730567"/>
                  <a:gd name="connsiteY0" fmla="*/ 0 h 3668429"/>
                  <a:gd name="connsiteX1" fmla="*/ 608803 w 730567"/>
                  <a:gd name="connsiteY1" fmla="*/ 0 h 3668429"/>
                  <a:gd name="connsiteX2" fmla="*/ 730567 w 730567"/>
                  <a:gd name="connsiteY2" fmla="*/ 121764 h 3668429"/>
                  <a:gd name="connsiteX3" fmla="*/ 730567 w 730567"/>
                  <a:gd name="connsiteY3" fmla="*/ 3668429 h 3668429"/>
                  <a:gd name="connsiteX4" fmla="*/ 730567 w 730567"/>
                  <a:gd name="connsiteY4" fmla="*/ 3668429 h 3668429"/>
                  <a:gd name="connsiteX5" fmla="*/ 0 w 730567"/>
                  <a:gd name="connsiteY5" fmla="*/ 3668429 h 3668429"/>
                  <a:gd name="connsiteX6" fmla="*/ 0 w 730567"/>
                  <a:gd name="connsiteY6" fmla="*/ 3668429 h 3668429"/>
                  <a:gd name="connsiteX7" fmla="*/ 0 w 730567"/>
                  <a:gd name="connsiteY7" fmla="*/ 121764 h 3668429"/>
                  <a:gd name="connsiteX8" fmla="*/ 121764 w 730567"/>
                  <a:gd name="connsiteY8" fmla="*/ 0 h 366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0567" h="3668429">
                    <a:moveTo>
                      <a:pt x="730567" y="611419"/>
                    </a:moveTo>
                    <a:lnTo>
                      <a:pt x="730567" y="3057010"/>
                    </a:lnTo>
                    <a:cubicBezTo>
                      <a:pt x="730567" y="3394685"/>
                      <a:pt x="719710" y="3668429"/>
                      <a:pt x="706318" y="3668429"/>
                    </a:cubicBezTo>
                    <a:lnTo>
                      <a:pt x="0" y="3668429"/>
                    </a:lnTo>
                    <a:lnTo>
                      <a:pt x="0" y="3668429"/>
                    </a:lnTo>
                    <a:lnTo>
                      <a:pt x="0" y="0"/>
                    </a:lnTo>
                    <a:lnTo>
                      <a:pt x="0" y="0"/>
                    </a:lnTo>
                    <a:lnTo>
                      <a:pt x="706318" y="0"/>
                    </a:lnTo>
                    <a:cubicBezTo>
                      <a:pt x="719710" y="0"/>
                      <a:pt x="730567" y="273744"/>
                      <a:pt x="730567" y="611419"/>
                    </a:cubicBezTo>
                    <a:close/>
                  </a:path>
                </a:pathLst>
              </a:custGeom>
              <a:solidFill>
                <a:schemeClr val="accent2">
                  <a:lumMod val="60000"/>
                  <a:lumOff val="40000"/>
                  <a:alpha val="90000"/>
                </a:schemeClr>
              </a:solidFill>
              <a:ln>
                <a:solidFill>
                  <a:schemeClr val="accent4"/>
                </a:solid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50012" tIns="51004" rIns="51004" bIns="51006" numCol="1" spcCol="1270" anchor="ctr" anchorCtr="0">
                <a:noAutofit/>
              </a:bodyPr>
              <a:lstStyle/>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marL="241082" lvl="1" indent="-241082" defTabSz="937539">
                  <a:lnSpc>
                    <a:spcPct val="90000"/>
                  </a:lnSpc>
                  <a:spcAft>
                    <a:spcPct val="15000"/>
                  </a:spcAft>
                  <a:buChar char="••"/>
                </a:pPr>
                <a:endParaRPr lang="en-US"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4" name="TextBox 23"/>
            <p:cNvSpPr txBox="1"/>
            <p:nvPr/>
          </p:nvSpPr>
          <p:spPr>
            <a:xfrm>
              <a:off x="2463776" y="4942492"/>
              <a:ext cx="418295" cy="350201"/>
            </a:xfrm>
            <a:prstGeom prst="rect">
              <a:avLst/>
            </a:prstGeom>
            <a:noFill/>
          </p:spPr>
          <p:txBody>
            <a:bodyPr wrap="none" rtlCol="0">
              <a:spAutoFit/>
            </a:bodyPr>
            <a:lstStyle/>
            <a:p>
              <a:pPr algn="ctr"/>
              <a:r>
                <a:rPr lang="vi-VN" b="1"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1" name="Group 80"/>
            <p:cNvGrpSpPr/>
            <p:nvPr/>
          </p:nvGrpSpPr>
          <p:grpSpPr>
            <a:xfrm>
              <a:off x="3247209" y="5147368"/>
              <a:ext cx="521366" cy="486103"/>
              <a:chOff x="4546610" y="5700715"/>
              <a:chExt cx="657227" cy="612775"/>
            </a:xfrm>
            <a:solidFill>
              <a:schemeClr val="accent4"/>
            </a:solidFill>
          </p:grpSpPr>
          <p:sp>
            <p:nvSpPr>
              <p:cNvPr id="82" name="Freeform 155"/>
              <p:cNvSpPr>
                <a:spLocks/>
              </p:cNvSpPr>
              <p:nvPr/>
            </p:nvSpPr>
            <p:spPr bwMode="auto">
              <a:xfrm>
                <a:off x="4768862" y="5836447"/>
                <a:ext cx="33337" cy="90487"/>
              </a:xfrm>
              <a:custGeom>
                <a:avLst/>
                <a:gdLst>
                  <a:gd name="T0" fmla="*/ 7 w 9"/>
                  <a:gd name="T1" fmla="*/ 24 h 24"/>
                  <a:gd name="T2" fmla="*/ 6 w 9"/>
                  <a:gd name="T3" fmla="*/ 24 h 24"/>
                  <a:gd name="T4" fmla="*/ 2 w 9"/>
                  <a:gd name="T5" fmla="*/ 18 h 24"/>
                  <a:gd name="T6" fmla="*/ 5 w 9"/>
                  <a:gd name="T7" fmla="*/ 1 h 24"/>
                  <a:gd name="T8" fmla="*/ 8 w 9"/>
                  <a:gd name="T9" fmla="*/ 1 h 24"/>
                  <a:gd name="T10" fmla="*/ 6 w 9"/>
                  <a:gd name="T11" fmla="*/ 3 h 24"/>
                  <a:gd name="T12" fmla="*/ 5 w 9"/>
                  <a:gd name="T13" fmla="*/ 3 h 24"/>
                  <a:gd name="T14" fmla="*/ 5 w 9"/>
                  <a:gd name="T15" fmla="*/ 17 h 24"/>
                  <a:gd name="T16" fmla="*/ 7 w 9"/>
                  <a:gd name="T17" fmla="*/ 22 h 24"/>
                  <a:gd name="T18" fmla="*/ 8 w 9"/>
                  <a:gd name="T19" fmla="*/ 21 h 24"/>
                  <a:gd name="T20" fmla="*/ 9 w 9"/>
                  <a:gd name="T21" fmla="*/ 23 h 24"/>
                  <a:gd name="T22" fmla="*/ 7 w 9"/>
                  <a:gd name="T23"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24">
                    <a:moveTo>
                      <a:pt x="7" y="24"/>
                    </a:moveTo>
                    <a:cubicBezTo>
                      <a:pt x="7" y="24"/>
                      <a:pt x="6" y="24"/>
                      <a:pt x="6" y="24"/>
                    </a:cubicBezTo>
                    <a:cubicBezTo>
                      <a:pt x="4" y="24"/>
                      <a:pt x="3" y="21"/>
                      <a:pt x="2" y="18"/>
                    </a:cubicBezTo>
                    <a:cubicBezTo>
                      <a:pt x="1" y="8"/>
                      <a:pt x="0" y="2"/>
                      <a:pt x="5" y="1"/>
                    </a:cubicBezTo>
                    <a:cubicBezTo>
                      <a:pt x="6" y="0"/>
                      <a:pt x="7" y="1"/>
                      <a:pt x="8" y="1"/>
                    </a:cubicBezTo>
                    <a:cubicBezTo>
                      <a:pt x="6" y="3"/>
                      <a:pt x="6" y="3"/>
                      <a:pt x="6" y="3"/>
                    </a:cubicBezTo>
                    <a:cubicBezTo>
                      <a:pt x="6" y="3"/>
                      <a:pt x="6" y="3"/>
                      <a:pt x="5" y="3"/>
                    </a:cubicBezTo>
                    <a:cubicBezTo>
                      <a:pt x="3" y="4"/>
                      <a:pt x="3" y="8"/>
                      <a:pt x="5" y="17"/>
                    </a:cubicBezTo>
                    <a:cubicBezTo>
                      <a:pt x="6" y="21"/>
                      <a:pt x="7" y="22"/>
                      <a:pt x="7" y="22"/>
                    </a:cubicBezTo>
                    <a:cubicBezTo>
                      <a:pt x="7" y="22"/>
                      <a:pt x="8" y="21"/>
                      <a:pt x="8" y="21"/>
                    </a:cubicBezTo>
                    <a:cubicBezTo>
                      <a:pt x="9" y="23"/>
                      <a:pt x="9" y="23"/>
                      <a:pt x="9" y="23"/>
                    </a:cubicBezTo>
                    <a:cubicBezTo>
                      <a:pt x="9" y="24"/>
                      <a:pt x="8" y="24"/>
                      <a:pt x="7" y="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Freeform 156"/>
              <p:cNvSpPr>
                <a:spLocks/>
              </p:cNvSpPr>
              <p:nvPr/>
            </p:nvSpPr>
            <p:spPr bwMode="auto">
              <a:xfrm>
                <a:off x="4821249" y="5959477"/>
                <a:ext cx="112713" cy="71438"/>
              </a:xfrm>
              <a:custGeom>
                <a:avLst/>
                <a:gdLst>
                  <a:gd name="T0" fmla="*/ 15 w 30"/>
                  <a:gd name="T1" fmla="*/ 19 h 19"/>
                  <a:gd name="T2" fmla="*/ 9 w 30"/>
                  <a:gd name="T3" fmla="*/ 17 h 19"/>
                  <a:gd name="T4" fmla="*/ 3 w 30"/>
                  <a:gd name="T5" fmla="*/ 13 h 19"/>
                  <a:gd name="T6" fmla="*/ 0 w 30"/>
                  <a:gd name="T7" fmla="*/ 5 h 19"/>
                  <a:gd name="T8" fmla="*/ 0 w 30"/>
                  <a:gd name="T9" fmla="*/ 1 h 19"/>
                  <a:gd name="T10" fmla="*/ 3 w 30"/>
                  <a:gd name="T11" fmla="*/ 1 h 19"/>
                  <a:gd name="T12" fmla="*/ 3 w 30"/>
                  <a:gd name="T13" fmla="*/ 5 h 19"/>
                  <a:gd name="T14" fmla="*/ 5 w 30"/>
                  <a:gd name="T15" fmla="*/ 10 h 19"/>
                  <a:gd name="T16" fmla="*/ 11 w 30"/>
                  <a:gd name="T17" fmla="*/ 15 h 19"/>
                  <a:gd name="T18" fmla="*/ 19 w 30"/>
                  <a:gd name="T19" fmla="*/ 15 h 19"/>
                  <a:gd name="T20" fmla="*/ 25 w 30"/>
                  <a:gd name="T21" fmla="*/ 10 h 19"/>
                  <a:gd name="T22" fmla="*/ 27 w 30"/>
                  <a:gd name="T23" fmla="*/ 5 h 19"/>
                  <a:gd name="T24" fmla="*/ 27 w 30"/>
                  <a:gd name="T25" fmla="*/ 0 h 19"/>
                  <a:gd name="T26" fmla="*/ 30 w 30"/>
                  <a:gd name="T27" fmla="*/ 0 h 19"/>
                  <a:gd name="T28" fmla="*/ 30 w 30"/>
                  <a:gd name="T29" fmla="*/ 5 h 19"/>
                  <a:gd name="T30" fmla="*/ 26 w 30"/>
                  <a:gd name="T31" fmla="*/ 13 h 19"/>
                  <a:gd name="T32" fmla="*/ 21 w 30"/>
                  <a:gd name="T33" fmla="*/ 17 h 19"/>
                  <a:gd name="T34" fmla="*/ 15 w 30"/>
                  <a:gd name="T35"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19">
                    <a:moveTo>
                      <a:pt x="15" y="19"/>
                    </a:moveTo>
                    <a:cubicBezTo>
                      <a:pt x="13" y="19"/>
                      <a:pt x="11" y="19"/>
                      <a:pt x="9" y="17"/>
                    </a:cubicBezTo>
                    <a:cubicBezTo>
                      <a:pt x="3" y="13"/>
                      <a:pt x="3" y="13"/>
                      <a:pt x="3" y="13"/>
                    </a:cubicBezTo>
                    <a:cubicBezTo>
                      <a:pt x="1" y="11"/>
                      <a:pt x="0" y="8"/>
                      <a:pt x="0" y="5"/>
                    </a:cubicBezTo>
                    <a:cubicBezTo>
                      <a:pt x="0" y="1"/>
                      <a:pt x="0" y="1"/>
                      <a:pt x="0" y="1"/>
                    </a:cubicBezTo>
                    <a:cubicBezTo>
                      <a:pt x="3" y="1"/>
                      <a:pt x="3" y="1"/>
                      <a:pt x="3" y="1"/>
                    </a:cubicBezTo>
                    <a:cubicBezTo>
                      <a:pt x="3" y="5"/>
                      <a:pt x="3" y="5"/>
                      <a:pt x="3" y="5"/>
                    </a:cubicBezTo>
                    <a:cubicBezTo>
                      <a:pt x="3" y="7"/>
                      <a:pt x="4" y="9"/>
                      <a:pt x="5" y="10"/>
                    </a:cubicBezTo>
                    <a:cubicBezTo>
                      <a:pt x="11" y="15"/>
                      <a:pt x="11" y="15"/>
                      <a:pt x="11" y="15"/>
                    </a:cubicBezTo>
                    <a:cubicBezTo>
                      <a:pt x="13" y="17"/>
                      <a:pt x="17" y="17"/>
                      <a:pt x="19" y="15"/>
                    </a:cubicBezTo>
                    <a:cubicBezTo>
                      <a:pt x="25" y="10"/>
                      <a:pt x="25" y="10"/>
                      <a:pt x="25" y="10"/>
                    </a:cubicBezTo>
                    <a:cubicBezTo>
                      <a:pt x="26" y="9"/>
                      <a:pt x="27" y="7"/>
                      <a:pt x="27" y="5"/>
                    </a:cubicBezTo>
                    <a:cubicBezTo>
                      <a:pt x="27" y="0"/>
                      <a:pt x="27" y="0"/>
                      <a:pt x="27" y="0"/>
                    </a:cubicBezTo>
                    <a:cubicBezTo>
                      <a:pt x="30" y="0"/>
                      <a:pt x="30" y="0"/>
                      <a:pt x="30" y="0"/>
                    </a:cubicBezTo>
                    <a:cubicBezTo>
                      <a:pt x="30" y="5"/>
                      <a:pt x="30" y="5"/>
                      <a:pt x="30" y="5"/>
                    </a:cubicBezTo>
                    <a:cubicBezTo>
                      <a:pt x="30" y="8"/>
                      <a:pt x="28" y="11"/>
                      <a:pt x="26" y="13"/>
                    </a:cubicBezTo>
                    <a:cubicBezTo>
                      <a:pt x="21" y="17"/>
                      <a:pt x="21" y="17"/>
                      <a:pt x="21" y="17"/>
                    </a:cubicBezTo>
                    <a:cubicBezTo>
                      <a:pt x="19" y="19"/>
                      <a:pt x="17" y="19"/>
                      <a:pt x="15" y="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Freeform 157"/>
              <p:cNvSpPr>
                <a:spLocks noEditPoints="1"/>
              </p:cNvSpPr>
              <p:nvPr/>
            </p:nvSpPr>
            <p:spPr bwMode="auto">
              <a:xfrm>
                <a:off x="4791086" y="5727702"/>
                <a:ext cx="173038" cy="261938"/>
              </a:xfrm>
              <a:custGeom>
                <a:avLst/>
                <a:gdLst>
                  <a:gd name="T0" fmla="*/ 46 w 46"/>
                  <a:gd name="T1" fmla="*/ 29 h 70"/>
                  <a:gd name="T2" fmla="*/ 45 w 46"/>
                  <a:gd name="T3" fmla="*/ 27 h 70"/>
                  <a:gd name="T4" fmla="*/ 23 w 46"/>
                  <a:gd name="T5" fmla="*/ 0 h 70"/>
                  <a:gd name="T6" fmla="*/ 0 w 46"/>
                  <a:gd name="T7" fmla="*/ 27 h 70"/>
                  <a:gd name="T8" fmla="*/ 0 w 46"/>
                  <a:gd name="T9" fmla="*/ 29 h 70"/>
                  <a:gd name="T10" fmla="*/ 0 w 46"/>
                  <a:gd name="T11" fmla="*/ 35 h 70"/>
                  <a:gd name="T12" fmla="*/ 0 w 46"/>
                  <a:gd name="T13" fmla="*/ 40 h 70"/>
                  <a:gd name="T14" fmla="*/ 1 w 46"/>
                  <a:gd name="T15" fmla="*/ 48 h 70"/>
                  <a:gd name="T16" fmla="*/ 2 w 46"/>
                  <a:gd name="T17" fmla="*/ 50 h 70"/>
                  <a:gd name="T18" fmla="*/ 8 w 46"/>
                  <a:gd name="T19" fmla="*/ 63 h 70"/>
                  <a:gd name="T20" fmla="*/ 11 w 46"/>
                  <a:gd name="T21" fmla="*/ 66 h 70"/>
                  <a:gd name="T22" fmla="*/ 23 w 46"/>
                  <a:gd name="T23" fmla="*/ 70 h 70"/>
                  <a:gd name="T24" fmla="*/ 35 w 46"/>
                  <a:gd name="T25" fmla="*/ 65 h 70"/>
                  <a:gd name="T26" fmla="*/ 38 w 46"/>
                  <a:gd name="T27" fmla="*/ 63 h 70"/>
                  <a:gd name="T28" fmla="*/ 44 w 46"/>
                  <a:gd name="T29" fmla="*/ 50 h 70"/>
                  <a:gd name="T30" fmla="*/ 44 w 46"/>
                  <a:gd name="T31" fmla="*/ 48 h 70"/>
                  <a:gd name="T32" fmla="*/ 46 w 46"/>
                  <a:gd name="T33" fmla="*/ 35 h 70"/>
                  <a:gd name="T34" fmla="*/ 46 w 46"/>
                  <a:gd name="T35" fmla="*/ 35 h 70"/>
                  <a:gd name="T36" fmla="*/ 46 w 46"/>
                  <a:gd name="T37" fmla="*/ 29 h 70"/>
                  <a:gd name="T38" fmla="*/ 23 w 46"/>
                  <a:gd name="T39" fmla="*/ 67 h 70"/>
                  <a:gd name="T40" fmla="*/ 2 w 46"/>
                  <a:gd name="T41" fmla="*/ 38 h 70"/>
                  <a:gd name="T42" fmla="*/ 2 w 46"/>
                  <a:gd name="T43" fmla="*/ 35 h 70"/>
                  <a:gd name="T44" fmla="*/ 23 w 46"/>
                  <a:gd name="T45" fmla="*/ 3 h 70"/>
                  <a:gd name="T46" fmla="*/ 43 w 46"/>
                  <a:gd name="T47" fmla="*/ 26 h 70"/>
                  <a:gd name="T48" fmla="*/ 43 w 46"/>
                  <a:gd name="T49" fmla="*/ 35 h 70"/>
                  <a:gd name="T50" fmla="*/ 23 w 46"/>
                  <a:gd name="T51"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6" h="70">
                    <a:moveTo>
                      <a:pt x="46" y="29"/>
                    </a:moveTo>
                    <a:cubicBezTo>
                      <a:pt x="46" y="28"/>
                      <a:pt x="45" y="28"/>
                      <a:pt x="45" y="27"/>
                    </a:cubicBezTo>
                    <a:cubicBezTo>
                      <a:pt x="44" y="8"/>
                      <a:pt x="37" y="0"/>
                      <a:pt x="23" y="0"/>
                    </a:cubicBezTo>
                    <a:cubicBezTo>
                      <a:pt x="8" y="0"/>
                      <a:pt x="1" y="8"/>
                      <a:pt x="0" y="27"/>
                    </a:cubicBezTo>
                    <a:cubicBezTo>
                      <a:pt x="0" y="28"/>
                      <a:pt x="0" y="28"/>
                      <a:pt x="0" y="29"/>
                    </a:cubicBezTo>
                    <a:cubicBezTo>
                      <a:pt x="0" y="31"/>
                      <a:pt x="0" y="33"/>
                      <a:pt x="0" y="35"/>
                    </a:cubicBezTo>
                    <a:cubicBezTo>
                      <a:pt x="0" y="36"/>
                      <a:pt x="0" y="38"/>
                      <a:pt x="0" y="40"/>
                    </a:cubicBezTo>
                    <a:cubicBezTo>
                      <a:pt x="0" y="42"/>
                      <a:pt x="0" y="45"/>
                      <a:pt x="1" y="48"/>
                    </a:cubicBezTo>
                    <a:cubicBezTo>
                      <a:pt x="1" y="48"/>
                      <a:pt x="1" y="49"/>
                      <a:pt x="2" y="50"/>
                    </a:cubicBezTo>
                    <a:cubicBezTo>
                      <a:pt x="3" y="56"/>
                      <a:pt x="5" y="60"/>
                      <a:pt x="8" y="63"/>
                    </a:cubicBezTo>
                    <a:cubicBezTo>
                      <a:pt x="9" y="64"/>
                      <a:pt x="10" y="65"/>
                      <a:pt x="11" y="66"/>
                    </a:cubicBezTo>
                    <a:cubicBezTo>
                      <a:pt x="14" y="69"/>
                      <a:pt x="18" y="70"/>
                      <a:pt x="23" y="70"/>
                    </a:cubicBezTo>
                    <a:cubicBezTo>
                      <a:pt x="27" y="70"/>
                      <a:pt x="32" y="68"/>
                      <a:pt x="35" y="65"/>
                    </a:cubicBezTo>
                    <a:cubicBezTo>
                      <a:pt x="36" y="65"/>
                      <a:pt x="37" y="64"/>
                      <a:pt x="38" y="63"/>
                    </a:cubicBezTo>
                    <a:cubicBezTo>
                      <a:pt x="40" y="59"/>
                      <a:pt x="42" y="55"/>
                      <a:pt x="44" y="50"/>
                    </a:cubicBezTo>
                    <a:cubicBezTo>
                      <a:pt x="44" y="49"/>
                      <a:pt x="44" y="48"/>
                      <a:pt x="44" y="48"/>
                    </a:cubicBezTo>
                    <a:cubicBezTo>
                      <a:pt x="45" y="44"/>
                      <a:pt x="46" y="40"/>
                      <a:pt x="46" y="35"/>
                    </a:cubicBezTo>
                    <a:cubicBezTo>
                      <a:pt x="46" y="35"/>
                      <a:pt x="46" y="35"/>
                      <a:pt x="46" y="35"/>
                    </a:cubicBezTo>
                    <a:cubicBezTo>
                      <a:pt x="46" y="33"/>
                      <a:pt x="46" y="31"/>
                      <a:pt x="46" y="29"/>
                    </a:cubicBezTo>
                    <a:close/>
                    <a:moveTo>
                      <a:pt x="23" y="67"/>
                    </a:moveTo>
                    <a:cubicBezTo>
                      <a:pt x="11" y="67"/>
                      <a:pt x="3" y="56"/>
                      <a:pt x="2" y="38"/>
                    </a:cubicBezTo>
                    <a:cubicBezTo>
                      <a:pt x="2" y="37"/>
                      <a:pt x="2" y="36"/>
                      <a:pt x="2" y="35"/>
                    </a:cubicBezTo>
                    <a:cubicBezTo>
                      <a:pt x="2" y="8"/>
                      <a:pt x="10" y="3"/>
                      <a:pt x="23" y="3"/>
                    </a:cubicBezTo>
                    <a:cubicBezTo>
                      <a:pt x="34" y="3"/>
                      <a:pt x="41" y="7"/>
                      <a:pt x="43" y="26"/>
                    </a:cubicBezTo>
                    <a:cubicBezTo>
                      <a:pt x="43" y="28"/>
                      <a:pt x="43" y="31"/>
                      <a:pt x="43" y="35"/>
                    </a:cubicBezTo>
                    <a:cubicBezTo>
                      <a:pt x="43" y="54"/>
                      <a:pt x="35" y="67"/>
                      <a:pt x="23" y="6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 name="Freeform 158"/>
              <p:cNvSpPr>
                <a:spLocks/>
              </p:cNvSpPr>
              <p:nvPr/>
            </p:nvSpPr>
            <p:spPr bwMode="auto">
              <a:xfrm>
                <a:off x="4948249" y="5824540"/>
                <a:ext cx="34925" cy="90488"/>
              </a:xfrm>
              <a:custGeom>
                <a:avLst/>
                <a:gdLst>
                  <a:gd name="T0" fmla="*/ 3 w 9"/>
                  <a:gd name="T1" fmla="*/ 24 h 24"/>
                  <a:gd name="T2" fmla="*/ 0 w 9"/>
                  <a:gd name="T3" fmla="*/ 23 h 24"/>
                  <a:gd name="T4" fmla="*/ 0 w 9"/>
                  <a:gd name="T5" fmla="*/ 23 h 24"/>
                  <a:gd name="T6" fmla="*/ 0 w 9"/>
                  <a:gd name="T7" fmla="*/ 21 h 24"/>
                  <a:gd name="T8" fmla="*/ 2 w 9"/>
                  <a:gd name="T9" fmla="*/ 21 h 24"/>
                  <a:gd name="T10" fmla="*/ 2 w 9"/>
                  <a:gd name="T11" fmla="*/ 21 h 24"/>
                  <a:gd name="T12" fmla="*/ 2 w 9"/>
                  <a:gd name="T13" fmla="*/ 22 h 24"/>
                  <a:gd name="T14" fmla="*/ 2 w 9"/>
                  <a:gd name="T15" fmla="*/ 22 h 24"/>
                  <a:gd name="T16" fmla="*/ 2 w 9"/>
                  <a:gd name="T17" fmla="*/ 22 h 24"/>
                  <a:gd name="T18" fmla="*/ 3 w 9"/>
                  <a:gd name="T19" fmla="*/ 22 h 24"/>
                  <a:gd name="T20" fmla="*/ 5 w 9"/>
                  <a:gd name="T21" fmla="*/ 17 h 24"/>
                  <a:gd name="T22" fmla="*/ 4 w 9"/>
                  <a:gd name="T23" fmla="*/ 3 h 24"/>
                  <a:gd name="T24" fmla="*/ 3 w 9"/>
                  <a:gd name="T25" fmla="*/ 4 h 24"/>
                  <a:gd name="T26" fmla="*/ 1 w 9"/>
                  <a:gd name="T27" fmla="*/ 2 h 24"/>
                  <a:gd name="T28" fmla="*/ 5 w 9"/>
                  <a:gd name="T29" fmla="*/ 1 h 24"/>
                  <a:gd name="T30" fmla="*/ 7 w 9"/>
                  <a:gd name="T31" fmla="*/ 18 h 24"/>
                  <a:gd name="T32" fmla="*/ 3 w 9"/>
                  <a:gd name="T33" fmla="*/ 24 h 24"/>
                  <a:gd name="T34" fmla="*/ 3 w 9"/>
                  <a:gd name="T35"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24">
                    <a:moveTo>
                      <a:pt x="3" y="24"/>
                    </a:moveTo>
                    <a:cubicBezTo>
                      <a:pt x="1" y="24"/>
                      <a:pt x="0" y="23"/>
                      <a:pt x="0" y="23"/>
                    </a:cubicBezTo>
                    <a:cubicBezTo>
                      <a:pt x="0" y="23"/>
                      <a:pt x="0" y="23"/>
                      <a:pt x="0" y="23"/>
                    </a:cubicBezTo>
                    <a:cubicBezTo>
                      <a:pt x="0" y="21"/>
                      <a:pt x="0" y="21"/>
                      <a:pt x="0" y="21"/>
                    </a:cubicBezTo>
                    <a:cubicBezTo>
                      <a:pt x="2" y="21"/>
                      <a:pt x="2" y="21"/>
                      <a:pt x="2" y="21"/>
                    </a:cubicBezTo>
                    <a:cubicBezTo>
                      <a:pt x="2" y="21"/>
                      <a:pt x="2" y="21"/>
                      <a:pt x="2" y="21"/>
                    </a:cubicBezTo>
                    <a:cubicBezTo>
                      <a:pt x="2" y="21"/>
                      <a:pt x="2" y="21"/>
                      <a:pt x="2" y="22"/>
                    </a:cubicBezTo>
                    <a:cubicBezTo>
                      <a:pt x="2" y="22"/>
                      <a:pt x="2" y="22"/>
                      <a:pt x="2" y="22"/>
                    </a:cubicBezTo>
                    <a:cubicBezTo>
                      <a:pt x="2" y="22"/>
                      <a:pt x="2" y="22"/>
                      <a:pt x="2" y="22"/>
                    </a:cubicBezTo>
                    <a:cubicBezTo>
                      <a:pt x="2" y="22"/>
                      <a:pt x="3" y="22"/>
                      <a:pt x="3" y="22"/>
                    </a:cubicBezTo>
                    <a:cubicBezTo>
                      <a:pt x="3" y="21"/>
                      <a:pt x="4" y="20"/>
                      <a:pt x="5" y="17"/>
                    </a:cubicBezTo>
                    <a:cubicBezTo>
                      <a:pt x="6" y="8"/>
                      <a:pt x="6" y="4"/>
                      <a:pt x="4" y="3"/>
                    </a:cubicBezTo>
                    <a:cubicBezTo>
                      <a:pt x="3" y="3"/>
                      <a:pt x="3" y="3"/>
                      <a:pt x="3" y="4"/>
                    </a:cubicBezTo>
                    <a:cubicBezTo>
                      <a:pt x="1" y="2"/>
                      <a:pt x="1" y="2"/>
                      <a:pt x="1" y="2"/>
                    </a:cubicBezTo>
                    <a:cubicBezTo>
                      <a:pt x="2" y="1"/>
                      <a:pt x="3" y="0"/>
                      <a:pt x="5" y="1"/>
                    </a:cubicBezTo>
                    <a:cubicBezTo>
                      <a:pt x="9" y="2"/>
                      <a:pt x="9" y="8"/>
                      <a:pt x="7" y="18"/>
                    </a:cubicBezTo>
                    <a:cubicBezTo>
                      <a:pt x="7" y="21"/>
                      <a:pt x="5" y="24"/>
                      <a:pt x="3" y="24"/>
                    </a:cubicBezTo>
                    <a:cubicBezTo>
                      <a:pt x="3" y="24"/>
                      <a:pt x="3" y="24"/>
                      <a:pt x="3" y="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6" name="Freeform 159"/>
              <p:cNvSpPr>
                <a:spLocks/>
              </p:cNvSpPr>
              <p:nvPr/>
            </p:nvSpPr>
            <p:spPr bwMode="auto">
              <a:xfrm>
                <a:off x="4738698" y="5700715"/>
                <a:ext cx="293688" cy="180975"/>
              </a:xfrm>
              <a:custGeom>
                <a:avLst/>
                <a:gdLst>
                  <a:gd name="T0" fmla="*/ 16 w 78"/>
                  <a:gd name="T1" fmla="*/ 48 h 48"/>
                  <a:gd name="T2" fmla="*/ 33 w 78"/>
                  <a:gd name="T3" fmla="*/ 3 h 48"/>
                  <a:gd name="T4" fmla="*/ 46 w 78"/>
                  <a:gd name="T5" fmla="*/ 7 h 48"/>
                  <a:gd name="T6" fmla="*/ 58 w 78"/>
                  <a:gd name="T7" fmla="*/ 45 h 48"/>
                  <a:gd name="T8" fmla="*/ 52 w 78"/>
                  <a:gd name="T9" fmla="*/ 26 h 48"/>
                  <a:gd name="T10" fmla="*/ 46 w 78"/>
                  <a:gd name="T11" fmla="*/ 18 h 48"/>
                  <a:gd name="T12" fmla="*/ 32 w 78"/>
                  <a:gd name="T13" fmla="*/ 27 h 48"/>
                  <a:gd name="T14" fmla="*/ 16 w 78"/>
                  <a:gd name="T15" fmla="*/ 4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48">
                    <a:moveTo>
                      <a:pt x="16" y="48"/>
                    </a:moveTo>
                    <a:cubicBezTo>
                      <a:pt x="6" y="44"/>
                      <a:pt x="0" y="3"/>
                      <a:pt x="33" y="3"/>
                    </a:cubicBezTo>
                    <a:cubicBezTo>
                      <a:pt x="42" y="3"/>
                      <a:pt x="46" y="7"/>
                      <a:pt x="46" y="7"/>
                    </a:cubicBezTo>
                    <a:cubicBezTo>
                      <a:pt x="53" y="0"/>
                      <a:pt x="78" y="15"/>
                      <a:pt x="58" y="45"/>
                    </a:cubicBezTo>
                    <a:cubicBezTo>
                      <a:pt x="58" y="45"/>
                      <a:pt x="60" y="31"/>
                      <a:pt x="52" y="26"/>
                    </a:cubicBezTo>
                    <a:cubicBezTo>
                      <a:pt x="47" y="21"/>
                      <a:pt x="46" y="18"/>
                      <a:pt x="46" y="18"/>
                    </a:cubicBezTo>
                    <a:cubicBezTo>
                      <a:pt x="46" y="18"/>
                      <a:pt x="42" y="25"/>
                      <a:pt x="32" y="27"/>
                    </a:cubicBezTo>
                    <a:cubicBezTo>
                      <a:pt x="21" y="30"/>
                      <a:pt x="18" y="37"/>
                      <a:pt x="16" y="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Freeform 160"/>
              <p:cNvSpPr>
                <a:spLocks/>
              </p:cNvSpPr>
              <p:nvPr/>
            </p:nvSpPr>
            <p:spPr bwMode="auto">
              <a:xfrm>
                <a:off x="4859349" y="6080127"/>
                <a:ext cx="36513" cy="57150"/>
              </a:xfrm>
              <a:custGeom>
                <a:avLst/>
                <a:gdLst>
                  <a:gd name="T0" fmla="*/ 23 w 23"/>
                  <a:gd name="T1" fmla="*/ 31 h 36"/>
                  <a:gd name="T2" fmla="*/ 23 w 23"/>
                  <a:gd name="T3" fmla="*/ 31 h 36"/>
                  <a:gd name="T4" fmla="*/ 21 w 23"/>
                  <a:gd name="T5" fmla="*/ 36 h 36"/>
                  <a:gd name="T6" fmla="*/ 2 w 23"/>
                  <a:gd name="T7" fmla="*/ 36 h 36"/>
                  <a:gd name="T8" fmla="*/ 0 w 23"/>
                  <a:gd name="T9" fmla="*/ 31 h 36"/>
                  <a:gd name="T10" fmla="*/ 4 w 23"/>
                  <a:gd name="T11" fmla="*/ 0 h 36"/>
                  <a:gd name="T12" fmla="*/ 16 w 23"/>
                  <a:gd name="T13" fmla="*/ 0 h 36"/>
                  <a:gd name="T14" fmla="*/ 23 w 23"/>
                  <a:gd name="T15" fmla="*/ 31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6">
                    <a:moveTo>
                      <a:pt x="23" y="31"/>
                    </a:moveTo>
                    <a:lnTo>
                      <a:pt x="23" y="31"/>
                    </a:lnTo>
                    <a:lnTo>
                      <a:pt x="21" y="36"/>
                    </a:lnTo>
                    <a:lnTo>
                      <a:pt x="2" y="36"/>
                    </a:lnTo>
                    <a:lnTo>
                      <a:pt x="0" y="31"/>
                    </a:lnTo>
                    <a:lnTo>
                      <a:pt x="4" y="0"/>
                    </a:lnTo>
                    <a:lnTo>
                      <a:pt x="16" y="0"/>
                    </a:lnTo>
                    <a:lnTo>
                      <a:pt x="23" y="3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Freeform 161"/>
              <p:cNvSpPr>
                <a:spLocks/>
              </p:cNvSpPr>
              <p:nvPr/>
            </p:nvSpPr>
            <p:spPr bwMode="auto">
              <a:xfrm>
                <a:off x="4854586" y="6035677"/>
                <a:ext cx="46038" cy="49213"/>
              </a:xfrm>
              <a:custGeom>
                <a:avLst/>
                <a:gdLst>
                  <a:gd name="T0" fmla="*/ 6 w 12"/>
                  <a:gd name="T1" fmla="*/ 13 h 13"/>
                  <a:gd name="T2" fmla="*/ 10 w 12"/>
                  <a:gd name="T3" fmla="*/ 11 h 13"/>
                  <a:gd name="T4" fmla="*/ 11 w 12"/>
                  <a:gd name="T5" fmla="*/ 7 h 13"/>
                  <a:gd name="T6" fmla="*/ 9 w 12"/>
                  <a:gd name="T7" fmla="*/ 2 h 13"/>
                  <a:gd name="T8" fmla="*/ 6 w 12"/>
                  <a:gd name="T9" fmla="*/ 0 h 13"/>
                  <a:gd name="T10" fmla="*/ 6 w 12"/>
                  <a:gd name="T11" fmla="*/ 0 h 13"/>
                  <a:gd name="T12" fmla="*/ 6 w 12"/>
                  <a:gd name="T13" fmla="*/ 0 h 13"/>
                  <a:gd name="T14" fmla="*/ 5 w 12"/>
                  <a:gd name="T15" fmla="*/ 0 h 13"/>
                  <a:gd name="T16" fmla="*/ 3 w 12"/>
                  <a:gd name="T17" fmla="*/ 2 h 13"/>
                  <a:gd name="T18" fmla="*/ 1 w 12"/>
                  <a:gd name="T19" fmla="*/ 7 h 13"/>
                  <a:gd name="T20" fmla="*/ 2 w 12"/>
                  <a:gd name="T21" fmla="*/ 11 h 13"/>
                  <a:gd name="T22" fmla="*/ 6 w 12"/>
                  <a:gd name="T23" fmla="*/ 13 h 13"/>
                  <a:gd name="T24" fmla="*/ 6 w 12"/>
                  <a:gd name="T25" fmla="*/ 13 h 13"/>
                  <a:gd name="T26" fmla="*/ 6 w 12"/>
                  <a:gd name="T27" fmla="*/ 13 h 13"/>
                  <a:gd name="T28" fmla="*/ 6 w 12"/>
                  <a:gd name="T2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3">
                    <a:moveTo>
                      <a:pt x="6" y="13"/>
                    </a:moveTo>
                    <a:cubicBezTo>
                      <a:pt x="10" y="11"/>
                      <a:pt x="10" y="11"/>
                      <a:pt x="10" y="11"/>
                    </a:cubicBezTo>
                    <a:cubicBezTo>
                      <a:pt x="11" y="10"/>
                      <a:pt x="12" y="9"/>
                      <a:pt x="11" y="7"/>
                    </a:cubicBezTo>
                    <a:cubicBezTo>
                      <a:pt x="9" y="2"/>
                      <a:pt x="9" y="2"/>
                      <a:pt x="9" y="2"/>
                    </a:cubicBezTo>
                    <a:cubicBezTo>
                      <a:pt x="9" y="1"/>
                      <a:pt x="8" y="0"/>
                      <a:pt x="6" y="0"/>
                    </a:cubicBezTo>
                    <a:cubicBezTo>
                      <a:pt x="6" y="0"/>
                      <a:pt x="6" y="0"/>
                      <a:pt x="6" y="0"/>
                    </a:cubicBezTo>
                    <a:cubicBezTo>
                      <a:pt x="6" y="0"/>
                      <a:pt x="6" y="0"/>
                      <a:pt x="6" y="0"/>
                    </a:cubicBezTo>
                    <a:cubicBezTo>
                      <a:pt x="5" y="0"/>
                      <a:pt x="5" y="0"/>
                      <a:pt x="5" y="0"/>
                    </a:cubicBezTo>
                    <a:cubicBezTo>
                      <a:pt x="4" y="0"/>
                      <a:pt x="3" y="1"/>
                      <a:pt x="3" y="2"/>
                    </a:cubicBezTo>
                    <a:cubicBezTo>
                      <a:pt x="1" y="7"/>
                      <a:pt x="1" y="7"/>
                      <a:pt x="1" y="7"/>
                    </a:cubicBezTo>
                    <a:cubicBezTo>
                      <a:pt x="0" y="9"/>
                      <a:pt x="1" y="10"/>
                      <a:pt x="2" y="11"/>
                    </a:cubicBezTo>
                    <a:cubicBezTo>
                      <a:pt x="6" y="13"/>
                      <a:pt x="6" y="13"/>
                      <a:pt x="6" y="13"/>
                    </a:cubicBezTo>
                    <a:cubicBezTo>
                      <a:pt x="6" y="13"/>
                      <a:pt x="6" y="13"/>
                      <a:pt x="6" y="13"/>
                    </a:cubicBezTo>
                    <a:cubicBezTo>
                      <a:pt x="6" y="13"/>
                      <a:pt x="6" y="13"/>
                      <a:pt x="6" y="13"/>
                    </a:cubicBezTo>
                    <a:cubicBezTo>
                      <a:pt x="6" y="13"/>
                      <a:pt x="6" y="13"/>
                      <a:pt x="6" y="1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9" name="Freeform 162"/>
              <p:cNvSpPr>
                <a:spLocks noEditPoints="1"/>
              </p:cNvSpPr>
              <p:nvPr/>
            </p:nvSpPr>
            <p:spPr bwMode="auto">
              <a:xfrm>
                <a:off x="4806961" y="5846765"/>
                <a:ext cx="63500" cy="38100"/>
              </a:xfrm>
              <a:custGeom>
                <a:avLst/>
                <a:gdLst>
                  <a:gd name="T0" fmla="*/ 17 w 17"/>
                  <a:gd name="T1" fmla="*/ 4 h 10"/>
                  <a:gd name="T2" fmla="*/ 16 w 17"/>
                  <a:gd name="T3" fmla="*/ 2 h 10"/>
                  <a:gd name="T4" fmla="*/ 13 w 17"/>
                  <a:gd name="T5" fmla="*/ 0 h 10"/>
                  <a:gd name="T6" fmla="*/ 4 w 17"/>
                  <a:gd name="T7" fmla="*/ 0 h 10"/>
                  <a:gd name="T8" fmla="*/ 0 w 17"/>
                  <a:gd name="T9" fmla="*/ 4 h 10"/>
                  <a:gd name="T10" fmla="*/ 0 w 17"/>
                  <a:gd name="T11" fmla="*/ 5 h 10"/>
                  <a:gd name="T12" fmla="*/ 4 w 17"/>
                  <a:gd name="T13" fmla="*/ 10 h 10"/>
                  <a:gd name="T14" fmla="*/ 13 w 17"/>
                  <a:gd name="T15" fmla="*/ 10 h 10"/>
                  <a:gd name="T16" fmla="*/ 17 w 17"/>
                  <a:gd name="T17" fmla="*/ 5 h 10"/>
                  <a:gd name="T18" fmla="*/ 17 w 17"/>
                  <a:gd name="T19" fmla="*/ 4 h 10"/>
                  <a:gd name="T20" fmla="*/ 17 w 17"/>
                  <a:gd name="T21" fmla="*/ 4 h 10"/>
                  <a:gd name="T22" fmla="*/ 15 w 17"/>
                  <a:gd name="T23" fmla="*/ 5 h 10"/>
                  <a:gd name="T24" fmla="*/ 13 w 17"/>
                  <a:gd name="T25" fmla="*/ 8 h 10"/>
                  <a:gd name="T26" fmla="*/ 4 w 17"/>
                  <a:gd name="T27" fmla="*/ 8 h 10"/>
                  <a:gd name="T28" fmla="*/ 2 w 17"/>
                  <a:gd name="T29" fmla="*/ 5 h 10"/>
                  <a:gd name="T30" fmla="*/ 2 w 17"/>
                  <a:gd name="T31" fmla="*/ 4 h 10"/>
                  <a:gd name="T32" fmla="*/ 4 w 17"/>
                  <a:gd name="T33" fmla="*/ 2 h 10"/>
                  <a:gd name="T34" fmla="*/ 13 w 17"/>
                  <a:gd name="T35" fmla="*/ 2 h 10"/>
                  <a:gd name="T36" fmla="*/ 15 w 17"/>
                  <a:gd name="T37" fmla="*/ 4 h 10"/>
                  <a:gd name="T38" fmla="*/ 15 w 17"/>
                  <a:gd name="T3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0">
                    <a:moveTo>
                      <a:pt x="17" y="4"/>
                    </a:moveTo>
                    <a:cubicBezTo>
                      <a:pt x="17" y="3"/>
                      <a:pt x="17" y="2"/>
                      <a:pt x="16" y="2"/>
                    </a:cubicBezTo>
                    <a:cubicBezTo>
                      <a:pt x="16" y="1"/>
                      <a:pt x="14" y="0"/>
                      <a:pt x="13" y="0"/>
                    </a:cubicBezTo>
                    <a:cubicBezTo>
                      <a:pt x="4" y="0"/>
                      <a:pt x="4" y="0"/>
                      <a:pt x="4" y="0"/>
                    </a:cubicBezTo>
                    <a:cubicBezTo>
                      <a:pt x="2" y="0"/>
                      <a:pt x="0" y="2"/>
                      <a:pt x="0" y="4"/>
                    </a:cubicBezTo>
                    <a:cubicBezTo>
                      <a:pt x="0" y="5"/>
                      <a:pt x="0" y="5"/>
                      <a:pt x="0" y="5"/>
                    </a:cubicBezTo>
                    <a:cubicBezTo>
                      <a:pt x="0" y="8"/>
                      <a:pt x="2" y="10"/>
                      <a:pt x="4" y="10"/>
                    </a:cubicBezTo>
                    <a:cubicBezTo>
                      <a:pt x="13" y="10"/>
                      <a:pt x="13" y="10"/>
                      <a:pt x="13" y="10"/>
                    </a:cubicBezTo>
                    <a:cubicBezTo>
                      <a:pt x="15" y="10"/>
                      <a:pt x="17" y="8"/>
                      <a:pt x="17" y="5"/>
                    </a:cubicBezTo>
                    <a:cubicBezTo>
                      <a:pt x="17" y="4"/>
                      <a:pt x="17" y="4"/>
                      <a:pt x="17" y="4"/>
                    </a:cubicBezTo>
                    <a:cubicBezTo>
                      <a:pt x="17" y="4"/>
                      <a:pt x="17" y="4"/>
                      <a:pt x="17" y="4"/>
                    </a:cubicBezTo>
                    <a:close/>
                    <a:moveTo>
                      <a:pt x="15" y="5"/>
                    </a:moveTo>
                    <a:cubicBezTo>
                      <a:pt x="15" y="7"/>
                      <a:pt x="14" y="8"/>
                      <a:pt x="13" y="8"/>
                    </a:cubicBezTo>
                    <a:cubicBezTo>
                      <a:pt x="4" y="8"/>
                      <a:pt x="4" y="8"/>
                      <a:pt x="4" y="8"/>
                    </a:cubicBezTo>
                    <a:cubicBezTo>
                      <a:pt x="3" y="8"/>
                      <a:pt x="2" y="7"/>
                      <a:pt x="2" y="5"/>
                    </a:cubicBezTo>
                    <a:cubicBezTo>
                      <a:pt x="2" y="4"/>
                      <a:pt x="2" y="4"/>
                      <a:pt x="2" y="4"/>
                    </a:cubicBezTo>
                    <a:cubicBezTo>
                      <a:pt x="2" y="3"/>
                      <a:pt x="3" y="2"/>
                      <a:pt x="4" y="2"/>
                    </a:cubicBezTo>
                    <a:cubicBezTo>
                      <a:pt x="13" y="2"/>
                      <a:pt x="13" y="2"/>
                      <a:pt x="13" y="2"/>
                    </a:cubicBezTo>
                    <a:cubicBezTo>
                      <a:pt x="14" y="2"/>
                      <a:pt x="15" y="3"/>
                      <a:pt x="15" y="4"/>
                    </a:cubicBezTo>
                    <a:lnTo>
                      <a:pt x="15"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Freeform 163"/>
              <p:cNvSpPr>
                <a:spLocks noEditPoints="1"/>
              </p:cNvSpPr>
              <p:nvPr/>
            </p:nvSpPr>
            <p:spPr bwMode="auto">
              <a:xfrm>
                <a:off x="4884749" y="5846765"/>
                <a:ext cx="63500" cy="38100"/>
              </a:xfrm>
              <a:custGeom>
                <a:avLst/>
                <a:gdLst>
                  <a:gd name="T0" fmla="*/ 13 w 17"/>
                  <a:gd name="T1" fmla="*/ 0 h 10"/>
                  <a:gd name="T2" fmla="*/ 4 w 17"/>
                  <a:gd name="T3" fmla="*/ 0 h 10"/>
                  <a:gd name="T4" fmla="*/ 1 w 17"/>
                  <a:gd name="T5" fmla="*/ 2 h 10"/>
                  <a:gd name="T6" fmla="*/ 0 w 17"/>
                  <a:gd name="T7" fmla="*/ 4 h 10"/>
                  <a:gd name="T8" fmla="*/ 0 w 17"/>
                  <a:gd name="T9" fmla="*/ 4 h 10"/>
                  <a:gd name="T10" fmla="*/ 0 w 17"/>
                  <a:gd name="T11" fmla="*/ 5 h 10"/>
                  <a:gd name="T12" fmla="*/ 4 w 17"/>
                  <a:gd name="T13" fmla="*/ 10 h 10"/>
                  <a:gd name="T14" fmla="*/ 13 w 17"/>
                  <a:gd name="T15" fmla="*/ 10 h 10"/>
                  <a:gd name="T16" fmla="*/ 17 w 17"/>
                  <a:gd name="T17" fmla="*/ 5 h 10"/>
                  <a:gd name="T18" fmla="*/ 17 w 17"/>
                  <a:gd name="T19" fmla="*/ 4 h 10"/>
                  <a:gd name="T20" fmla="*/ 13 w 17"/>
                  <a:gd name="T21" fmla="*/ 0 h 10"/>
                  <a:gd name="T22" fmla="*/ 15 w 17"/>
                  <a:gd name="T23" fmla="*/ 5 h 10"/>
                  <a:gd name="T24" fmla="*/ 13 w 17"/>
                  <a:gd name="T25" fmla="*/ 8 h 10"/>
                  <a:gd name="T26" fmla="*/ 4 w 17"/>
                  <a:gd name="T27" fmla="*/ 8 h 10"/>
                  <a:gd name="T28" fmla="*/ 2 w 17"/>
                  <a:gd name="T29" fmla="*/ 5 h 10"/>
                  <a:gd name="T30" fmla="*/ 2 w 17"/>
                  <a:gd name="T31" fmla="*/ 4 h 10"/>
                  <a:gd name="T32" fmla="*/ 4 w 17"/>
                  <a:gd name="T33" fmla="*/ 2 h 10"/>
                  <a:gd name="T34" fmla="*/ 13 w 17"/>
                  <a:gd name="T35" fmla="*/ 2 h 10"/>
                  <a:gd name="T36" fmla="*/ 15 w 17"/>
                  <a:gd name="T37" fmla="*/ 4 h 10"/>
                  <a:gd name="T38" fmla="*/ 15 w 17"/>
                  <a:gd name="T3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0">
                    <a:moveTo>
                      <a:pt x="13" y="0"/>
                    </a:moveTo>
                    <a:cubicBezTo>
                      <a:pt x="4" y="0"/>
                      <a:pt x="4" y="0"/>
                      <a:pt x="4" y="0"/>
                    </a:cubicBezTo>
                    <a:cubicBezTo>
                      <a:pt x="3" y="0"/>
                      <a:pt x="2" y="1"/>
                      <a:pt x="1" y="2"/>
                    </a:cubicBezTo>
                    <a:cubicBezTo>
                      <a:pt x="0" y="2"/>
                      <a:pt x="0" y="3"/>
                      <a:pt x="0" y="4"/>
                    </a:cubicBezTo>
                    <a:cubicBezTo>
                      <a:pt x="0" y="4"/>
                      <a:pt x="0" y="4"/>
                      <a:pt x="0" y="4"/>
                    </a:cubicBezTo>
                    <a:cubicBezTo>
                      <a:pt x="0" y="5"/>
                      <a:pt x="0" y="5"/>
                      <a:pt x="0" y="5"/>
                    </a:cubicBezTo>
                    <a:cubicBezTo>
                      <a:pt x="0" y="8"/>
                      <a:pt x="2" y="10"/>
                      <a:pt x="4" y="10"/>
                    </a:cubicBezTo>
                    <a:cubicBezTo>
                      <a:pt x="13" y="10"/>
                      <a:pt x="13" y="10"/>
                      <a:pt x="13" y="10"/>
                    </a:cubicBezTo>
                    <a:cubicBezTo>
                      <a:pt x="15" y="10"/>
                      <a:pt x="17" y="8"/>
                      <a:pt x="17" y="5"/>
                    </a:cubicBezTo>
                    <a:cubicBezTo>
                      <a:pt x="17" y="4"/>
                      <a:pt x="17" y="4"/>
                      <a:pt x="17" y="4"/>
                    </a:cubicBezTo>
                    <a:cubicBezTo>
                      <a:pt x="17" y="2"/>
                      <a:pt x="15" y="0"/>
                      <a:pt x="13" y="0"/>
                    </a:cubicBezTo>
                    <a:close/>
                    <a:moveTo>
                      <a:pt x="15" y="5"/>
                    </a:moveTo>
                    <a:cubicBezTo>
                      <a:pt x="15" y="7"/>
                      <a:pt x="14" y="8"/>
                      <a:pt x="13" y="8"/>
                    </a:cubicBezTo>
                    <a:cubicBezTo>
                      <a:pt x="4" y="8"/>
                      <a:pt x="4" y="8"/>
                      <a:pt x="4" y="8"/>
                    </a:cubicBezTo>
                    <a:cubicBezTo>
                      <a:pt x="3" y="8"/>
                      <a:pt x="2" y="7"/>
                      <a:pt x="2" y="5"/>
                    </a:cubicBezTo>
                    <a:cubicBezTo>
                      <a:pt x="2" y="4"/>
                      <a:pt x="2" y="4"/>
                      <a:pt x="2" y="4"/>
                    </a:cubicBezTo>
                    <a:cubicBezTo>
                      <a:pt x="2" y="3"/>
                      <a:pt x="3" y="2"/>
                      <a:pt x="4" y="2"/>
                    </a:cubicBezTo>
                    <a:cubicBezTo>
                      <a:pt x="13" y="2"/>
                      <a:pt x="13" y="2"/>
                      <a:pt x="13" y="2"/>
                    </a:cubicBezTo>
                    <a:cubicBezTo>
                      <a:pt x="14" y="2"/>
                      <a:pt x="15" y="3"/>
                      <a:pt x="15" y="4"/>
                    </a:cubicBezTo>
                    <a:lnTo>
                      <a:pt x="15" y="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Rectangle 164"/>
              <p:cNvSpPr>
                <a:spLocks noChangeArrowheads="1"/>
              </p:cNvSpPr>
              <p:nvPr/>
            </p:nvSpPr>
            <p:spPr bwMode="auto">
              <a:xfrm>
                <a:off x="4865699" y="5854702"/>
                <a:ext cx="23813" cy="79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Freeform 165"/>
              <p:cNvSpPr>
                <a:spLocks noEditPoints="1"/>
              </p:cNvSpPr>
              <p:nvPr/>
            </p:nvSpPr>
            <p:spPr bwMode="auto">
              <a:xfrm>
                <a:off x="4598998" y="6027740"/>
                <a:ext cx="34925" cy="82550"/>
              </a:xfrm>
              <a:custGeom>
                <a:avLst/>
                <a:gdLst>
                  <a:gd name="T0" fmla="*/ 8 w 9"/>
                  <a:gd name="T1" fmla="*/ 3 h 22"/>
                  <a:gd name="T2" fmla="*/ 8 w 9"/>
                  <a:gd name="T3" fmla="*/ 2 h 22"/>
                  <a:gd name="T4" fmla="*/ 5 w 9"/>
                  <a:gd name="T5" fmla="*/ 0 h 22"/>
                  <a:gd name="T6" fmla="*/ 5 w 9"/>
                  <a:gd name="T7" fmla="*/ 1 h 22"/>
                  <a:gd name="T8" fmla="*/ 4 w 9"/>
                  <a:gd name="T9" fmla="*/ 1 h 22"/>
                  <a:gd name="T10" fmla="*/ 2 w 9"/>
                  <a:gd name="T11" fmla="*/ 16 h 22"/>
                  <a:gd name="T12" fmla="*/ 6 w 9"/>
                  <a:gd name="T13" fmla="*/ 22 h 22"/>
                  <a:gd name="T14" fmla="*/ 8 w 9"/>
                  <a:gd name="T15" fmla="*/ 22 h 22"/>
                  <a:gd name="T16" fmla="*/ 9 w 9"/>
                  <a:gd name="T17" fmla="*/ 21 h 22"/>
                  <a:gd name="T18" fmla="*/ 9 w 9"/>
                  <a:gd name="T19" fmla="*/ 21 h 22"/>
                  <a:gd name="T20" fmla="*/ 8 w 9"/>
                  <a:gd name="T21" fmla="*/ 3 h 22"/>
                  <a:gd name="T22" fmla="*/ 7 w 9"/>
                  <a:gd name="T23" fmla="*/ 20 h 22"/>
                  <a:gd name="T24" fmla="*/ 6 w 9"/>
                  <a:gd name="T25" fmla="*/ 20 h 22"/>
                  <a:gd name="T26" fmla="*/ 5 w 9"/>
                  <a:gd name="T27" fmla="*/ 15 h 22"/>
                  <a:gd name="T28" fmla="*/ 4 w 9"/>
                  <a:gd name="T29" fmla="*/ 3 h 22"/>
                  <a:gd name="T30" fmla="*/ 5 w 9"/>
                  <a:gd name="T31" fmla="*/ 3 h 22"/>
                  <a:gd name="T32" fmla="*/ 5 w 9"/>
                  <a:gd name="T33" fmla="*/ 3 h 22"/>
                  <a:gd name="T34" fmla="*/ 6 w 9"/>
                  <a:gd name="T35" fmla="*/ 3 h 22"/>
                  <a:gd name="T36" fmla="*/ 6 w 9"/>
                  <a:gd name="T37" fmla="*/ 18 h 22"/>
                  <a:gd name="T38" fmla="*/ 7 w 9"/>
                  <a:gd name="T39" fmla="*/ 2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2">
                    <a:moveTo>
                      <a:pt x="8" y="3"/>
                    </a:moveTo>
                    <a:cubicBezTo>
                      <a:pt x="8" y="2"/>
                      <a:pt x="8" y="2"/>
                      <a:pt x="8" y="2"/>
                    </a:cubicBezTo>
                    <a:cubicBezTo>
                      <a:pt x="8" y="2"/>
                      <a:pt x="7" y="0"/>
                      <a:pt x="5" y="0"/>
                    </a:cubicBezTo>
                    <a:cubicBezTo>
                      <a:pt x="5" y="0"/>
                      <a:pt x="5" y="0"/>
                      <a:pt x="5" y="1"/>
                    </a:cubicBezTo>
                    <a:cubicBezTo>
                      <a:pt x="4" y="1"/>
                      <a:pt x="4" y="1"/>
                      <a:pt x="4" y="1"/>
                    </a:cubicBezTo>
                    <a:cubicBezTo>
                      <a:pt x="0" y="2"/>
                      <a:pt x="0" y="7"/>
                      <a:pt x="2" y="16"/>
                    </a:cubicBezTo>
                    <a:cubicBezTo>
                      <a:pt x="3" y="20"/>
                      <a:pt x="4" y="22"/>
                      <a:pt x="6" y="22"/>
                    </a:cubicBezTo>
                    <a:cubicBezTo>
                      <a:pt x="7" y="22"/>
                      <a:pt x="7" y="22"/>
                      <a:pt x="8" y="22"/>
                    </a:cubicBezTo>
                    <a:cubicBezTo>
                      <a:pt x="8" y="22"/>
                      <a:pt x="9" y="21"/>
                      <a:pt x="9" y="21"/>
                    </a:cubicBezTo>
                    <a:cubicBezTo>
                      <a:pt x="9" y="21"/>
                      <a:pt x="9" y="21"/>
                      <a:pt x="9" y="21"/>
                    </a:cubicBezTo>
                    <a:lnTo>
                      <a:pt x="8" y="3"/>
                    </a:lnTo>
                    <a:close/>
                    <a:moveTo>
                      <a:pt x="7" y="20"/>
                    </a:moveTo>
                    <a:cubicBezTo>
                      <a:pt x="6" y="20"/>
                      <a:pt x="6" y="20"/>
                      <a:pt x="6" y="20"/>
                    </a:cubicBezTo>
                    <a:cubicBezTo>
                      <a:pt x="6" y="20"/>
                      <a:pt x="5" y="19"/>
                      <a:pt x="5" y="15"/>
                    </a:cubicBezTo>
                    <a:cubicBezTo>
                      <a:pt x="3" y="9"/>
                      <a:pt x="3" y="5"/>
                      <a:pt x="4" y="3"/>
                    </a:cubicBezTo>
                    <a:cubicBezTo>
                      <a:pt x="5" y="3"/>
                      <a:pt x="5" y="3"/>
                      <a:pt x="5" y="3"/>
                    </a:cubicBezTo>
                    <a:cubicBezTo>
                      <a:pt x="5" y="3"/>
                      <a:pt x="5" y="3"/>
                      <a:pt x="5" y="3"/>
                    </a:cubicBezTo>
                    <a:cubicBezTo>
                      <a:pt x="5" y="3"/>
                      <a:pt x="6" y="3"/>
                      <a:pt x="6" y="3"/>
                    </a:cubicBezTo>
                    <a:cubicBezTo>
                      <a:pt x="6" y="18"/>
                      <a:pt x="6" y="18"/>
                      <a:pt x="6" y="18"/>
                    </a:cubicBezTo>
                    <a:lnTo>
                      <a:pt x="7" y="2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Freeform 166"/>
              <p:cNvSpPr>
                <a:spLocks noEditPoints="1"/>
              </p:cNvSpPr>
              <p:nvPr/>
            </p:nvSpPr>
            <p:spPr bwMode="auto">
              <a:xfrm>
                <a:off x="4711711" y="5997577"/>
                <a:ext cx="150813" cy="139700"/>
              </a:xfrm>
              <a:custGeom>
                <a:avLst/>
                <a:gdLst>
                  <a:gd name="T0" fmla="*/ 39 w 40"/>
                  <a:gd name="T1" fmla="*/ 35 h 37"/>
                  <a:gd name="T2" fmla="*/ 28 w 40"/>
                  <a:gd name="T3" fmla="*/ 14 h 37"/>
                  <a:gd name="T4" fmla="*/ 26 w 40"/>
                  <a:gd name="T5" fmla="*/ 0 h 37"/>
                  <a:gd name="T6" fmla="*/ 18 w 40"/>
                  <a:gd name="T7" fmla="*/ 5 h 37"/>
                  <a:gd name="T8" fmla="*/ 9 w 40"/>
                  <a:gd name="T9" fmla="*/ 10 h 37"/>
                  <a:gd name="T10" fmla="*/ 6 w 40"/>
                  <a:gd name="T11" fmla="*/ 15 h 37"/>
                  <a:gd name="T12" fmla="*/ 0 w 40"/>
                  <a:gd name="T13" fmla="*/ 37 h 37"/>
                  <a:gd name="T14" fmla="*/ 40 w 40"/>
                  <a:gd name="T15" fmla="*/ 37 h 37"/>
                  <a:gd name="T16" fmla="*/ 39 w 40"/>
                  <a:gd name="T17" fmla="*/ 35 h 37"/>
                  <a:gd name="T18" fmla="*/ 19 w 40"/>
                  <a:gd name="T19" fmla="*/ 24 h 37"/>
                  <a:gd name="T20" fmla="*/ 15 w 40"/>
                  <a:gd name="T21" fmla="*/ 28 h 37"/>
                  <a:gd name="T22" fmla="*/ 15 w 40"/>
                  <a:gd name="T23" fmla="*/ 28 h 37"/>
                  <a:gd name="T24" fmla="*/ 16 w 40"/>
                  <a:gd name="T25" fmla="*/ 11 h 37"/>
                  <a:gd name="T26" fmla="*/ 18 w 40"/>
                  <a:gd name="T27" fmla="*/ 10 h 37"/>
                  <a:gd name="T28" fmla="*/ 18 w 40"/>
                  <a:gd name="T29" fmla="*/ 10 h 37"/>
                  <a:gd name="T30" fmla="*/ 19 w 40"/>
                  <a:gd name="T31"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 h="37">
                    <a:moveTo>
                      <a:pt x="39" y="35"/>
                    </a:moveTo>
                    <a:cubicBezTo>
                      <a:pt x="28" y="14"/>
                      <a:pt x="28" y="14"/>
                      <a:pt x="28" y="14"/>
                    </a:cubicBezTo>
                    <a:cubicBezTo>
                      <a:pt x="26" y="0"/>
                      <a:pt x="26" y="0"/>
                      <a:pt x="26" y="0"/>
                    </a:cubicBezTo>
                    <a:cubicBezTo>
                      <a:pt x="18" y="5"/>
                      <a:pt x="18" y="5"/>
                      <a:pt x="18" y="5"/>
                    </a:cubicBezTo>
                    <a:cubicBezTo>
                      <a:pt x="9" y="10"/>
                      <a:pt x="9" y="10"/>
                      <a:pt x="9" y="10"/>
                    </a:cubicBezTo>
                    <a:cubicBezTo>
                      <a:pt x="7" y="11"/>
                      <a:pt x="6" y="13"/>
                      <a:pt x="6" y="15"/>
                    </a:cubicBezTo>
                    <a:cubicBezTo>
                      <a:pt x="0" y="37"/>
                      <a:pt x="0" y="37"/>
                      <a:pt x="0" y="37"/>
                    </a:cubicBezTo>
                    <a:cubicBezTo>
                      <a:pt x="40" y="37"/>
                      <a:pt x="40" y="37"/>
                      <a:pt x="40" y="37"/>
                    </a:cubicBezTo>
                    <a:lnTo>
                      <a:pt x="39" y="35"/>
                    </a:lnTo>
                    <a:close/>
                    <a:moveTo>
                      <a:pt x="19" y="24"/>
                    </a:moveTo>
                    <a:cubicBezTo>
                      <a:pt x="18" y="30"/>
                      <a:pt x="16" y="29"/>
                      <a:pt x="15" y="28"/>
                    </a:cubicBezTo>
                    <a:cubicBezTo>
                      <a:pt x="15" y="28"/>
                      <a:pt x="15" y="28"/>
                      <a:pt x="15" y="28"/>
                    </a:cubicBezTo>
                    <a:cubicBezTo>
                      <a:pt x="16" y="11"/>
                      <a:pt x="16" y="11"/>
                      <a:pt x="16" y="11"/>
                    </a:cubicBezTo>
                    <a:cubicBezTo>
                      <a:pt x="16" y="11"/>
                      <a:pt x="16" y="9"/>
                      <a:pt x="18" y="10"/>
                    </a:cubicBezTo>
                    <a:cubicBezTo>
                      <a:pt x="18" y="10"/>
                      <a:pt x="18" y="10"/>
                      <a:pt x="18" y="10"/>
                    </a:cubicBezTo>
                    <a:cubicBezTo>
                      <a:pt x="21" y="11"/>
                      <a:pt x="21" y="15"/>
                      <a:pt x="19" y="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167"/>
              <p:cNvSpPr>
                <a:spLocks/>
              </p:cNvSpPr>
              <p:nvPr/>
            </p:nvSpPr>
            <p:spPr bwMode="auto">
              <a:xfrm>
                <a:off x="4614873" y="5945190"/>
                <a:ext cx="165100" cy="222250"/>
              </a:xfrm>
              <a:custGeom>
                <a:avLst/>
                <a:gdLst>
                  <a:gd name="T0" fmla="*/ 22 w 44"/>
                  <a:gd name="T1" fmla="*/ 59 h 59"/>
                  <a:gd name="T2" fmla="*/ 44 w 44"/>
                  <a:gd name="T3" fmla="*/ 26 h 59"/>
                  <a:gd name="T4" fmla="*/ 22 w 44"/>
                  <a:gd name="T5" fmla="*/ 0 h 59"/>
                  <a:gd name="T6" fmla="*/ 0 w 44"/>
                  <a:gd name="T7" fmla="*/ 26 h 59"/>
                  <a:gd name="T8" fmla="*/ 22 w 44"/>
                  <a:gd name="T9" fmla="*/ 59 h 59"/>
                </a:gdLst>
                <a:ahLst/>
                <a:cxnLst>
                  <a:cxn ang="0">
                    <a:pos x="T0" y="T1"/>
                  </a:cxn>
                  <a:cxn ang="0">
                    <a:pos x="T2" y="T3"/>
                  </a:cxn>
                  <a:cxn ang="0">
                    <a:pos x="T4" y="T5"/>
                  </a:cxn>
                  <a:cxn ang="0">
                    <a:pos x="T6" y="T7"/>
                  </a:cxn>
                  <a:cxn ang="0">
                    <a:pos x="T8" y="T9"/>
                  </a:cxn>
                </a:cxnLst>
                <a:rect l="0" t="0" r="r" b="b"/>
                <a:pathLst>
                  <a:path w="44" h="59">
                    <a:moveTo>
                      <a:pt x="22" y="59"/>
                    </a:moveTo>
                    <a:cubicBezTo>
                      <a:pt x="33" y="59"/>
                      <a:pt x="44" y="45"/>
                      <a:pt x="44" y="26"/>
                    </a:cubicBezTo>
                    <a:cubicBezTo>
                      <a:pt x="44" y="2"/>
                      <a:pt x="35" y="0"/>
                      <a:pt x="22" y="0"/>
                    </a:cubicBezTo>
                    <a:cubicBezTo>
                      <a:pt x="9" y="0"/>
                      <a:pt x="0" y="2"/>
                      <a:pt x="0" y="26"/>
                    </a:cubicBezTo>
                    <a:cubicBezTo>
                      <a:pt x="0" y="45"/>
                      <a:pt x="11" y="59"/>
                      <a:pt x="22" y="5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168"/>
              <p:cNvSpPr>
                <a:spLocks/>
              </p:cNvSpPr>
              <p:nvPr/>
            </p:nvSpPr>
            <p:spPr bwMode="auto">
              <a:xfrm>
                <a:off x="4546610" y="6184902"/>
                <a:ext cx="304801" cy="128588"/>
              </a:xfrm>
              <a:custGeom>
                <a:avLst/>
                <a:gdLst>
                  <a:gd name="T0" fmla="*/ 75 w 81"/>
                  <a:gd name="T1" fmla="*/ 14 h 34"/>
                  <a:gd name="T2" fmla="*/ 72 w 81"/>
                  <a:gd name="T3" fmla="*/ 9 h 34"/>
                  <a:gd name="T4" fmla="*/ 56 w 81"/>
                  <a:gd name="T5" fmla="*/ 0 h 34"/>
                  <a:gd name="T6" fmla="*/ 41 w 81"/>
                  <a:gd name="T7" fmla="*/ 2 h 34"/>
                  <a:gd name="T8" fmla="*/ 39 w 81"/>
                  <a:gd name="T9" fmla="*/ 2 h 34"/>
                  <a:gd name="T10" fmla="*/ 24 w 81"/>
                  <a:gd name="T11" fmla="*/ 0 h 34"/>
                  <a:gd name="T12" fmla="*/ 8 w 81"/>
                  <a:gd name="T13" fmla="*/ 9 h 34"/>
                  <a:gd name="T14" fmla="*/ 5 w 81"/>
                  <a:gd name="T15" fmla="*/ 14 h 34"/>
                  <a:gd name="T16" fmla="*/ 0 w 81"/>
                  <a:gd name="T17" fmla="*/ 34 h 34"/>
                  <a:gd name="T18" fmla="*/ 40 w 81"/>
                  <a:gd name="T19" fmla="*/ 34 h 34"/>
                  <a:gd name="T20" fmla="*/ 81 w 81"/>
                  <a:gd name="T21" fmla="*/ 34 h 34"/>
                  <a:gd name="T22" fmla="*/ 75 w 81"/>
                  <a:gd name="T23"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34">
                    <a:moveTo>
                      <a:pt x="75" y="14"/>
                    </a:moveTo>
                    <a:cubicBezTo>
                      <a:pt x="75" y="12"/>
                      <a:pt x="74" y="10"/>
                      <a:pt x="72" y="9"/>
                    </a:cubicBezTo>
                    <a:cubicBezTo>
                      <a:pt x="56" y="0"/>
                      <a:pt x="56" y="0"/>
                      <a:pt x="56" y="0"/>
                    </a:cubicBezTo>
                    <a:cubicBezTo>
                      <a:pt x="41" y="2"/>
                      <a:pt x="41" y="2"/>
                      <a:pt x="41" y="2"/>
                    </a:cubicBezTo>
                    <a:cubicBezTo>
                      <a:pt x="40" y="2"/>
                      <a:pt x="40" y="2"/>
                      <a:pt x="39" y="2"/>
                    </a:cubicBezTo>
                    <a:cubicBezTo>
                      <a:pt x="24" y="0"/>
                      <a:pt x="24" y="0"/>
                      <a:pt x="24" y="0"/>
                    </a:cubicBezTo>
                    <a:cubicBezTo>
                      <a:pt x="8" y="9"/>
                      <a:pt x="8" y="9"/>
                      <a:pt x="8" y="9"/>
                    </a:cubicBezTo>
                    <a:cubicBezTo>
                      <a:pt x="7" y="10"/>
                      <a:pt x="6" y="12"/>
                      <a:pt x="5" y="14"/>
                    </a:cubicBezTo>
                    <a:cubicBezTo>
                      <a:pt x="0" y="34"/>
                      <a:pt x="0" y="34"/>
                      <a:pt x="0" y="34"/>
                    </a:cubicBezTo>
                    <a:cubicBezTo>
                      <a:pt x="40" y="34"/>
                      <a:pt x="40" y="34"/>
                      <a:pt x="40" y="34"/>
                    </a:cubicBezTo>
                    <a:cubicBezTo>
                      <a:pt x="81" y="34"/>
                      <a:pt x="81" y="34"/>
                      <a:pt x="81" y="34"/>
                    </a:cubicBezTo>
                    <a:lnTo>
                      <a:pt x="75"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6" name="Freeform 169"/>
              <p:cNvSpPr>
                <a:spLocks noEditPoints="1"/>
              </p:cNvSpPr>
              <p:nvPr/>
            </p:nvSpPr>
            <p:spPr bwMode="auto">
              <a:xfrm>
                <a:off x="4892686" y="5994402"/>
                <a:ext cx="150813" cy="142875"/>
              </a:xfrm>
              <a:custGeom>
                <a:avLst/>
                <a:gdLst>
                  <a:gd name="T0" fmla="*/ 34 w 40"/>
                  <a:gd name="T1" fmla="*/ 16 h 38"/>
                  <a:gd name="T2" fmla="*/ 31 w 40"/>
                  <a:gd name="T3" fmla="*/ 11 h 38"/>
                  <a:gd name="T4" fmla="*/ 22 w 40"/>
                  <a:gd name="T5" fmla="*/ 6 h 38"/>
                  <a:gd name="T6" fmla="*/ 13 w 40"/>
                  <a:gd name="T7" fmla="*/ 0 h 38"/>
                  <a:gd name="T8" fmla="*/ 12 w 40"/>
                  <a:gd name="T9" fmla="*/ 15 h 38"/>
                  <a:gd name="T10" fmla="*/ 1 w 40"/>
                  <a:gd name="T11" fmla="*/ 36 h 38"/>
                  <a:gd name="T12" fmla="*/ 0 w 40"/>
                  <a:gd name="T13" fmla="*/ 37 h 38"/>
                  <a:gd name="T14" fmla="*/ 0 w 40"/>
                  <a:gd name="T15" fmla="*/ 38 h 38"/>
                  <a:gd name="T16" fmla="*/ 40 w 40"/>
                  <a:gd name="T17" fmla="*/ 38 h 38"/>
                  <a:gd name="T18" fmla="*/ 34 w 40"/>
                  <a:gd name="T19" fmla="*/ 16 h 38"/>
                  <a:gd name="T20" fmla="*/ 20 w 40"/>
                  <a:gd name="T21" fmla="*/ 25 h 38"/>
                  <a:gd name="T22" fmla="*/ 21 w 40"/>
                  <a:gd name="T23" fmla="*/ 11 h 38"/>
                  <a:gd name="T24" fmla="*/ 21 w 40"/>
                  <a:gd name="T25" fmla="*/ 11 h 38"/>
                  <a:gd name="T26" fmla="*/ 24 w 40"/>
                  <a:gd name="T27" fmla="*/ 12 h 38"/>
                  <a:gd name="T28" fmla="*/ 25 w 40"/>
                  <a:gd name="T29" fmla="*/ 29 h 38"/>
                  <a:gd name="T30" fmla="*/ 24 w 40"/>
                  <a:gd name="T31" fmla="*/ 30 h 38"/>
                  <a:gd name="T32" fmla="*/ 20 w 40"/>
                  <a:gd name="T33"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8">
                    <a:moveTo>
                      <a:pt x="34" y="16"/>
                    </a:moveTo>
                    <a:cubicBezTo>
                      <a:pt x="34" y="14"/>
                      <a:pt x="32" y="12"/>
                      <a:pt x="31" y="11"/>
                    </a:cubicBezTo>
                    <a:cubicBezTo>
                      <a:pt x="22" y="6"/>
                      <a:pt x="22" y="6"/>
                      <a:pt x="22" y="6"/>
                    </a:cubicBezTo>
                    <a:cubicBezTo>
                      <a:pt x="13" y="0"/>
                      <a:pt x="13" y="0"/>
                      <a:pt x="13" y="0"/>
                    </a:cubicBezTo>
                    <a:cubicBezTo>
                      <a:pt x="12" y="15"/>
                      <a:pt x="12" y="15"/>
                      <a:pt x="12" y="15"/>
                    </a:cubicBezTo>
                    <a:cubicBezTo>
                      <a:pt x="1" y="36"/>
                      <a:pt x="1" y="36"/>
                      <a:pt x="1" y="36"/>
                    </a:cubicBezTo>
                    <a:cubicBezTo>
                      <a:pt x="0" y="37"/>
                      <a:pt x="0" y="37"/>
                      <a:pt x="0" y="37"/>
                    </a:cubicBezTo>
                    <a:cubicBezTo>
                      <a:pt x="0" y="38"/>
                      <a:pt x="0" y="38"/>
                      <a:pt x="0" y="38"/>
                    </a:cubicBezTo>
                    <a:cubicBezTo>
                      <a:pt x="40" y="38"/>
                      <a:pt x="40" y="38"/>
                      <a:pt x="40" y="38"/>
                    </a:cubicBezTo>
                    <a:lnTo>
                      <a:pt x="34" y="16"/>
                    </a:lnTo>
                    <a:close/>
                    <a:moveTo>
                      <a:pt x="20" y="25"/>
                    </a:moveTo>
                    <a:cubicBezTo>
                      <a:pt x="18" y="16"/>
                      <a:pt x="19" y="12"/>
                      <a:pt x="21" y="11"/>
                    </a:cubicBezTo>
                    <a:cubicBezTo>
                      <a:pt x="21" y="11"/>
                      <a:pt x="21" y="11"/>
                      <a:pt x="21" y="11"/>
                    </a:cubicBezTo>
                    <a:cubicBezTo>
                      <a:pt x="23" y="10"/>
                      <a:pt x="24" y="12"/>
                      <a:pt x="24" y="12"/>
                    </a:cubicBezTo>
                    <a:cubicBezTo>
                      <a:pt x="25" y="29"/>
                      <a:pt x="25" y="29"/>
                      <a:pt x="25" y="29"/>
                    </a:cubicBezTo>
                    <a:cubicBezTo>
                      <a:pt x="25" y="29"/>
                      <a:pt x="24" y="29"/>
                      <a:pt x="24" y="30"/>
                    </a:cubicBezTo>
                    <a:cubicBezTo>
                      <a:pt x="23" y="30"/>
                      <a:pt x="21" y="30"/>
                      <a:pt x="20"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170"/>
              <p:cNvSpPr>
                <a:spLocks noEditPoints="1"/>
              </p:cNvSpPr>
              <p:nvPr/>
            </p:nvSpPr>
            <p:spPr bwMode="auto">
              <a:xfrm>
                <a:off x="5126049" y="6030915"/>
                <a:ext cx="22225" cy="79375"/>
              </a:xfrm>
              <a:custGeom>
                <a:avLst/>
                <a:gdLst>
                  <a:gd name="T0" fmla="*/ 3 w 6"/>
                  <a:gd name="T1" fmla="*/ 1 h 21"/>
                  <a:gd name="T2" fmla="*/ 3 w 6"/>
                  <a:gd name="T3" fmla="*/ 1 h 21"/>
                  <a:gd name="T4" fmla="*/ 1 w 6"/>
                  <a:gd name="T5" fmla="*/ 2 h 21"/>
                  <a:gd name="T6" fmla="*/ 0 w 6"/>
                  <a:gd name="T7" fmla="*/ 19 h 21"/>
                  <a:gd name="T8" fmla="*/ 0 w 6"/>
                  <a:gd name="T9" fmla="*/ 19 h 21"/>
                  <a:gd name="T10" fmla="*/ 4 w 6"/>
                  <a:gd name="T11" fmla="*/ 15 h 21"/>
                  <a:gd name="T12" fmla="*/ 3 w 6"/>
                  <a:gd name="T13" fmla="*/ 1 h 21"/>
                  <a:gd name="T14" fmla="*/ 3 w 6"/>
                  <a:gd name="T15" fmla="*/ 14 h 21"/>
                  <a:gd name="T16" fmla="*/ 1 w 6"/>
                  <a:gd name="T17" fmla="*/ 19 h 21"/>
                  <a:gd name="T18" fmla="*/ 1 w 6"/>
                  <a:gd name="T19" fmla="*/ 19 h 21"/>
                  <a:gd name="T20" fmla="*/ 1 w 6"/>
                  <a:gd name="T21" fmla="*/ 16 h 21"/>
                  <a:gd name="T22" fmla="*/ 3 w 6"/>
                  <a:gd name="T23" fmla="*/ 3 h 21"/>
                  <a:gd name="T24" fmla="*/ 3 w 6"/>
                  <a:gd name="T25" fmla="*/ 2 h 21"/>
                  <a:gd name="T26" fmla="*/ 3 w 6"/>
                  <a:gd name="T27" fmla="*/ 1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21">
                    <a:moveTo>
                      <a:pt x="3" y="1"/>
                    </a:moveTo>
                    <a:cubicBezTo>
                      <a:pt x="3" y="1"/>
                      <a:pt x="3" y="1"/>
                      <a:pt x="3" y="1"/>
                    </a:cubicBezTo>
                    <a:cubicBezTo>
                      <a:pt x="1" y="0"/>
                      <a:pt x="1" y="2"/>
                      <a:pt x="1" y="2"/>
                    </a:cubicBezTo>
                    <a:cubicBezTo>
                      <a:pt x="0" y="19"/>
                      <a:pt x="0" y="19"/>
                      <a:pt x="0" y="19"/>
                    </a:cubicBezTo>
                    <a:cubicBezTo>
                      <a:pt x="0" y="19"/>
                      <a:pt x="0" y="19"/>
                      <a:pt x="0" y="19"/>
                    </a:cubicBezTo>
                    <a:cubicBezTo>
                      <a:pt x="1" y="20"/>
                      <a:pt x="3" y="21"/>
                      <a:pt x="4" y="15"/>
                    </a:cubicBezTo>
                    <a:cubicBezTo>
                      <a:pt x="6" y="6"/>
                      <a:pt x="6" y="2"/>
                      <a:pt x="3" y="1"/>
                    </a:cubicBezTo>
                    <a:close/>
                    <a:moveTo>
                      <a:pt x="3" y="14"/>
                    </a:moveTo>
                    <a:cubicBezTo>
                      <a:pt x="2" y="18"/>
                      <a:pt x="1" y="19"/>
                      <a:pt x="1" y="19"/>
                    </a:cubicBezTo>
                    <a:cubicBezTo>
                      <a:pt x="1" y="19"/>
                      <a:pt x="1" y="19"/>
                      <a:pt x="1" y="19"/>
                    </a:cubicBezTo>
                    <a:cubicBezTo>
                      <a:pt x="1" y="16"/>
                      <a:pt x="1" y="16"/>
                      <a:pt x="1" y="16"/>
                    </a:cubicBezTo>
                    <a:cubicBezTo>
                      <a:pt x="2" y="12"/>
                      <a:pt x="3" y="8"/>
                      <a:pt x="3" y="3"/>
                    </a:cubicBezTo>
                    <a:cubicBezTo>
                      <a:pt x="3" y="2"/>
                      <a:pt x="3" y="2"/>
                      <a:pt x="3" y="2"/>
                    </a:cubicBezTo>
                    <a:cubicBezTo>
                      <a:pt x="4" y="3"/>
                      <a:pt x="4" y="7"/>
                      <a:pt x="3"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Freeform 171"/>
              <p:cNvSpPr>
                <a:spLocks noEditPoints="1"/>
              </p:cNvSpPr>
              <p:nvPr/>
            </p:nvSpPr>
            <p:spPr bwMode="auto">
              <a:xfrm>
                <a:off x="5118112" y="6027740"/>
                <a:ext cx="33338" cy="82550"/>
              </a:xfrm>
              <a:custGeom>
                <a:avLst/>
                <a:gdLst>
                  <a:gd name="T0" fmla="*/ 5 w 9"/>
                  <a:gd name="T1" fmla="*/ 1 h 22"/>
                  <a:gd name="T2" fmla="*/ 5 w 9"/>
                  <a:gd name="T3" fmla="*/ 0 h 22"/>
                  <a:gd name="T4" fmla="*/ 4 w 9"/>
                  <a:gd name="T5" fmla="*/ 0 h 22"/>
                  <a:gd name="T6" fmla="*/ 1 w 9"/>
                  <a:gd name="T7" fmla="*/ 2 h 22"/>
                  <a:gd name="T8" fmla="*/ 0 w 9"/>
                  <a:gd name="T9" fmla="*/ 21 h 22"/>
                  <a:gd name="T10" fmla="*/ 1 w 9"/>
                  <a:gd name="T11" fmla="*/ 21 h 22"/>
                  <a:gd name="T12" fmla="*/ 1 w 9"/>
                  <a:gd name="T13" fmla="*/ 22 h 22"/>
                  <a:gd name="T14" fmla="*/ 3 w 9"/>
                  <a:gd name="T15" fmla="*/ 22 h 22"/>
                  <a:gd name="T16" fmla="*/ 7 w 9"/>
                  <a:gd name="T17" fmla="*/ 16 h 22"/>
                  <a:gd name="T18" fmla="*/ 5 w 9"/>
                  <a:gd name="T19" fmla="*/ 1 h 22"/>
                  <a:gd name="T20" fmla="*/ 5 w 9"/>
                  <a:gd name="T21" fmla="*/ 15 h 22"/>
                  <a:gd name="T22" fmla="*/ 3 w 9"/>
                  <a:gd name="T23" fmla="*/ 20 h 22"/>
                  <a:gd name="T24" fmla="*/ 3 w 9"/>
                  <a:gd name="T25" fmla="*/ 20 h 22"/>
                  <a:gd name="T26" fmla="*/ 3 w 9"/>
                  <a:gd name="T27" fmla="*/ 17 h 22"/>
                  <a:gd name="T28" fmla="*/ 4 w 9"/>
                  <a:gd name="T29" fmla="*/ 3 h 22"/>
                  <a:gd name="T30" fmla="*/ 4 w 9"/>
                  <a:gd name="T31" fmla="*/ 3 h 22"/>
                  <a:gd name="T32" fmla="*/ 5 w 9"/>
                  <a:gd name="T33" fmla="*/ 3 h 22"/>
                  <a:gd name="T34" fmla="*/ 5 w 9"/>
                  <a:gd name="T35"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 h="22">
                    <a:moveTo>
                      <a:pt x="5" y="1"/>
                    </a:moveTo>
                    <a:cubicBezTo>
                      <a:pt x="5" y="1"/>
                      <a:pt x="5" y="1"/>
                      <a:pt x="5" y="0"/>
                    </a:cubicBezTo>
                    <a:cubicBezTo>
                      <a:pt x="4" y="0"/>
                      <a:pt x="4" y="0"/>
                      <a:pt x="4" y="0"/>
                    </a:cubicBezTo>
                    <a:cubicBezTo>
                      <a:pt x="2" y="0"/>
                      <a:pt x="2" y="2"/>
                      <a:pt x="1" y="2"/>
                    </a:cubicBezTo>
                    <a:cubicBezTo>
                      <a:pt x="0" y="21"/>
                      <a:pt x="0" y="21"/>
                      <a:pt x="0" y="21"/>
                    </a:cubicBezTo>
                    <a:cubicBezTo>
                      <a:pt x="1" y="21"/>
                      <a:pt x="1" y="21"/>
                      <a:pt x="1" y="21"/>
                    </a:cubicBezTo>
                    <a:cubicBezTo>
                      <a:pt x="1" y="21"/>
                      <a:pt x="1" y="21"/>
                      <a:pt x="1" y="22"/>
                    </a:cubicBezTo>
                    <a:cubicBezTo>
                      <a:pt x="2" y="22"/>
                      <a:pt x="2" y="22"/>
                      <a:pt x="3" y="22"/>
                    </a:cubicBezTo>
                    <a:cubicBezTo>
                      <a:pt x="5" y="22"/>
                      <a:pt x="7" y="20"/>
                      <a:pt x="7" y="16"/>
                    </a:cubicBezTo>
                    <a:cubicBezTo>
                      <a:pt x="9" y="7"/>
                      <a:pt x="9" y="2"/>
                      <a:pt x="5" y="1"/>
                    </a:cubicBezTo>
                    <a:close/>
                    <a:moveTo>
                      <a:pt x="5" y="15"/>
                    </a:moveTo>
                    <a:cubicBezTo>
                      <a:pt x="4" y="19"/>
                      <a:pt x="3" y="20"/>
                      <a:pt x="3" y="20"/>
                    </a:cubicBezTo>
                    <a:cubicBezTo>
                      <a:pt x="3" y="20"/>
                      <a:pt x="3" y="20"/>
                      <a:pt x="3" y="20"/>
                    </a:cubicBezTo>
                    <a:cubicBezTo>
                      <a:pt x="3" y="17"/>
                      <a:pt x="3" y="17"/>
                      <a:pt x="3" y="17"/>
                    </a:cubicBezTo>
                    <a:cubicBezTo>
                      <a:pt x="4" y="3"/>
                      <a:pt x="4" y="3"/>
                      <a:pt x="4" y="3"/>
                    </a:cubicBezTo>
                    <a:cubicBezTo>
                      <a:pt x="4" y="3"/>
                      <a:pt x="4" y="3"/>
                      <a:pt x="4" y="3"/>
                    </a:cubicBezTo>
                    <a:cubicBezTo>
                      <a:pt x="5" y="3"/>
                      <a:pt x="5" y="3"/>
                      <a:pt x="5" y="3"/>
                    </a:cubicBezTo>
                    <a:cubicBezTo>
                      <a:pt x="6" y="4"/>
                      <a:pt x="6" y="8"/>
                      <a:pt x="5" y="1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9" name="Freeform 172"/>
              <p:cNvSpPr>
                <a:spLocks/>
              </p:cNvSpPr>
              <p:nvPr/>
            </p:nvSpPr>
            <p:spPr bwMode="auto">
              <a:xfrm>
                <a:off x="4972061" y="5945190"/>
                <a:ext cx="165100" cy="222250"/>
              </a:xfrm>
              <a:custGeom>
                <a:avLst/>
                <a:gdLst>
                  <a:gd name="T0" fmla="*/ 44 w 44"/>
                  <a:gd name="T1" fmla="*/ 25 h 59"/>
                  <a:gd name="T2" fmla="*/ 44 w 44"/>
                  <a:gd name="T3" fmla="*/ 26 h 59"/>
                  <a:gd name="T4" fmla="*/ 42 w 44"/>
                  <a:gd name="T5" fmla="*/ 39 h 59"/>
                  <a:gd name="T6" fmla="*/ 41 w 44"/>
                  <a:gd name="T7" fmla="*/ 42 h 59"/>
                  <a:gd name="T8" fmla="*/ 40 w 44"/>
                  <a:gd name="T9" fmla="*/ 44 h 59"/>
                  <a:gd name="T10" fmla="*/ 22 w 44"/>
                  <a:gd name="T11" fmla="*/ 59 h 59"/>
                  <a:gd name="T12" fmla="*/ 7 w 44"/>
                  <a:gd name="T13" fmla="*/ 51 h 59"/>
                  <a:gd name="T14" fmla="*/ 3 w 44"/>
                  <a:gd name="T15" fmla="*/ 43 h 59"/>
                  <a:gd name="T16" fmla="*/ 0 w 44"/>
                  <a:gd name="T17" fmla="*/ 26 h 59"/>
                  <a:gd name="T18" fmla="*/ 0 w 44"/>
                  <a:gd name="T19" fmla="*/ 24 h 59"/>
                  <a:gd name="T20" fmla="*/ 1 w 44"/>
                  <a:gd name="T21" fmla="*/ 19 h 59"/>
                  <a:gd name="T22" fmla="*/ 22 w 44"/>
                  <a:gd name="T23" fmla="*/ 0 h 59"/>
                  <a:gd name="T24" fmla="*/ 44 w 44"/>
                  <a:gd name="T25" fmla="*/ 22 h 59"/>
                  <a:gd name="T26" fmla="*/ 44 w 44"/>
                  <a:gd name="T27" fmla="*/ 24 h 59"/>
                  <a:gd name="T28" fmla="*/ 44 w 44"/>
                  <a:gd name="T29" fmla="*/ 2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59">
                    <a:moveTo>
                      <a:pt x="44" y="25"/>
                    </a:moveTo>
                    <a:cubicBezTo>
                      <a:pt x="44" y="26"/>
                      <a:pt x="44" y="26"/>
                      <a:pt x="44" y="26"/>
                    </a:cubicBezTo>
                    <a:cubicBezTo>
                      <a:pt x="44" y="31"/>
                      <a:pt x="43" y="35"/>
                      <a:pt x="42" y="39"/>
                    </a:cubicBezTo>
                    <a:cubicBezTo>
                      <a:pt x="42" y="40"/>
                      <a:pt x="41" y="41"/>
                      <a:pt x="41" y="42"/>
                    </a:cubicBezTo>
                    <a:cubicBezTo>
                      <a:pt x="41" y="43"/>
                      <a:pt x="41" y="43"/>
                      <a:pt x="40" y="44"/>
                    </a:cubicBezTo>
                    <a:cubicBezTo>
                      <a:pt x="36" y="53"/>
                      <a:pt x="29" y="59"/>
                      <a:pt x="22" y="59"/>
                    </a:cubicBezTo>
                    <a:cubicBezTo>
                      <a:pt x="17" y="59"/>
                      <a:pt x="11" y="56"/>
                      <a:pt x="7" y="51"/>
                    </a:cubicBezTo>
                    <a:cubicBezTo>
                      <a:pt x="6" y="48"/>
                      <a:pt x="4" y="46"/>
                      <a:pt x="3" y="43"/>
                    </a:cubicBezTo>
                    <a:cubicBezTo>
                      <a:pt x="1" y="38"/>
                      <a:pt x="0" y="32"/>
                      <a:pt x="0" y="26"/>
                    </a:cubicBezTo>
                    <a:cubicBezTo>
                      <a:pt x="0" y="25"/>
                      <a:pt x="0" y="25"/>
                      <a:pt x="0" y="24"/>
                    </a:cubicBezTo>
                    <a:cubicBezTo>
                      <a:pt x="0" y="22"/>
                      <a:pt x="0" y="20"/>
                      <a:pt x="1" y="19"/>
                    </a:cubicBezTo>
                    <a:cubicBezTo>
                      <a:pt x="2" y="1"/>
                      <a:pt x="11" y="0"/>
                      <a:pt x="22" y="0"/>
                    </a:cubicBezTo>
                    <a:cubicBezTo>
                      <a:pt x="34" y="0"/>
                      <a:pt x="43" y="1"/>
                      <a:pt x="44" y="22"/>
                    </a:cubicBezTo>
                    <a:cubicBezTo>
                      <a:pt x="44" y="23"/>
                      <a:pt x="44" y="23"/>
                      <a:pt x="44" y="24"/>
                    </a:cubicBezTo>
                    <a:cubicBezTo>
                      <a:pt x="44" y="24"/>
                      <a:pt x="44" y="25"/>
                      <a:pt x="44" y="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Freeform 173"/>
              <p:cNvSpPr>
                <a:spLocks/>
              </p:cNvSpPr>
              <p:nvPr/>
            </p:nvSpPr>
            <p:spPr bwMode="auto">
              <a:xfrm>
                <a:off x="4903799" y="6184902"/>
                <a:ext cx="300038" cy="128588"/>
              </a:xfrm>
              <a:custGeom>
                <a:avLst/>
                <a:gdLst>
                  <a:gd name="T0" fmla="*/ 75 w 80"/>
                  <a:gd name="T1" fmla="*/ 14 h 34"/>
                  <a:gd name="T2" fmla="*/ 72 w 80"/>
                  <a:gd name="T3" fmla="*/ 9 h 34"/>
                  <a:gd name="T4" fmla="*/ 56 w 80"/>
                  <a:gd name="T5" fmla="*/ 0 h 34"/>
                  <a:gd name="T6" fmla="*/ 41 w 80"/>
                  <a:gd name="T7" fmla="*/ 2 h 34"/>
                  <a:gd name="T8" fmla="*/ 39 w 80"/>
                  <a:gd name="T9" fmla="*/ 2 h 34"/>
                  <a:gd name="T10" fmla="*/ 24 w 80"/>
                  <a:gd name="T11" fmla="*/ 0 h 34"/>
                  <a:gd name="T12" fmla="*/ 8 w 80"/>
                  <a:gd name="T13" fmla="*/ 9 h 34"/>
                  <a:gd name="T14" fmla="*/ 5 w 80"/>
                  <a:gd name="T15" fmla="*/ 14 h 34"/>
                  <a:gd name="T16" fmla="*/ 0 w 80"/>
                  <a:gd name="T17" fmla="*/ 34 h 34"/>
                  <a:gd name="T18" fmla="*/ 40 w 80"/>
                  <a:gd name="T19" fmla="*/ 34 h 34"/>
                  <a:gd name="T20" fmla="*/ 80 w 80"/>
                  <a:gd name="T21" fmla="*/ 34 h 34"/>
                  <a:gd name="T22" fmla="*/ 75 w 80"/>
                  <a:gd name="T23"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0" h="34">
                    <a:moveTo>
                      <a:pt x="75" y="14"/>
                    </a:moveTo>
                    <a:cubicBezTo>
                      <a:pt x="75" y="12"/>
                      <a:pt x="73" y="10"/>
                      <a:pt x="72" y="9"/>
                    </a:cubicBezTo>
                    <a:cubicBezTo>
                      <a:pt x="56" y="0"/>
                      <a:pt x="56" y="0"/>
                      <a:pt x="56" y="0"/>
                    </a:cubicBezTo>
                    <a:cubicBezTo>
                      <a:pt x="41" y="2"/>
                      <a:pt x="41" y="2"/>
                      <a:pt x="41" y="2"/>
                    </a:cubicBezTo>
                    <a:cubicBezTo>
                      <a:pt x="40" y="2"/>
                      <a:pt x="40" y="2"/>
                      <a:pt x="39" y="2"/>
                    </a:cubicBezTo>
                    <a:cubicBezTo>
                      <a:pt x="24" y="0"/>
                      <a:pt x="24" y="0"/>
                      <a:pt x="24" y="0"/>
                    </a:cubicBezTo>
                    <a:cubicBezTo>
                      <a:pt x="8" y="9"/>
                      <a:pt x="8" y="9"/>
                      <a:pt x="8" y="9"/>
                    </a:cubicBezTo>
                    <a:cubicBezTo>
                      <a:pt x="6" y="10"/>
                      <a:pt x="5" y="12"/>
                      <a:pt x="5" y="14"/>
                    </a:cubicBezTo>
                    <a:cubicBezTo>
                      <a:pt x="0" y="34"/>
                      <a:pt x="0" y="34"/>
                      <a:pt x="0" y="34"/>
                    </a:cubicBezTo>
                    <a:cubicBezTo>
                      <a:pt x="40" y="34"/>
                      <a:pt x="40" y="34"/>
                      <a:pt x="40" y="34"/>
                    </a:cubicBezTo>
                    <a:cubicBezTo>
                      <a:pt x="80" y="34"/>
                      <a:pt x="80" y="34"/>
                      <a:pt x="80" y="34"/>
                    </a:cubicBezTo>
                    <a:lnTo>
                      <a:pt x="75" y="1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6435" tIns="48218" rIns="96435" bIns="48218" numCol="1" anchor="t" anchorCtr="0" compatLnSpc="1">
                <a:prstTxWarp prst="textNoShape">
                  <a:avLst/>
                </a:prstTxWarp>
              </a:bodyPr>
              <a:lstStyle/>
              <a:p>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3" name="TextBox 102"/>
            <p:cNvSpPr txBox="1"/>
            <p:nvPr/>
          </p:nvSpPr>
          <p:spPr>
            <a:xfrm>
              <a:off x="3908514" y="5189913"/>
              <a:ext cx="2826221"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3" name="Group 122"/>
          <p:cNvGrpSpPr/>
          <p:nvPr/>
        </p:nvGrpSpPr>
        <p:grpSpPr>
          <a:xfrm>
            <a:off x="6281968" y="2983413"/>
            <a:ext cx="4665834" cy="1068361"/>
            <a:chOff x="5885645" y="2159811"/>
            <a:chExt cx="4424145" cy="1013020"/>
          </a:xfrm>
        </p:grpSpPr>
        <p:cxnSp>
          <p:nvCxnSpPr>
            <p:cNvPr id="124" name="Straight Connector 123"/>
            <p:cNvCxnSpPr/>
            <p:nvPr/>
          </p:nvCxnSpPr>
          <p:spPr>
            <a:xfrm>
              <a:off x="5885645" y="2531161"/>
              <a:ext cx="796809" cy="0"/>
            </a:xfrm>
            <a:prstGeom prst="line">
              <a:avLst/>
            </a:prstGeom>
            <a:ln w="28575">
              <a:solidFill>
                <a:schemeClr val="tx2">
                  <a:lumMod val="25000"/>
                  <a:lumOff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25" name="TextBox 124"/>
            <p:cNvSpPr txBox="1"/>
            <p:nvPr/>
          </p:nvSpPr>
          <p:spPr>
            <a:xfrm>
              <a:off x="6877699" y="2159811"/>
              <a:ext cx="1707228" cy="402731"/>
            </a:xfrm>
            <a:prstGeom prst="rect">
              <a:avLst/>
            </a:prstGeom>
            <a:noFill/>
          </p:spPr>
          <p:txBody>
            <a:bodyPr wrap="none" rtlCol="0">
              <a:spAutoFit/>
            </a:bodyPr>
            <a:lstStyle/>
            <a:p>
              <a:pPr algn="ctr">
                <a:lnSpc>
                  <a:spcPct val="120000"/>
                </a:lnSpc>
              </a:pPr>
              <a:r>
                <a:rPr lang="zh-CN" altLang="en-US"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26" name="Straight Connector 125"/>
            <p:cNvCxnSpPr/>
            <p:nvPr/>
          </p:nvCxnSpPr>
          <p:spPr>
            <a:xfrm>
              <a:off x="6960018" y="2531161"/>
              <a:ext cx="1339982" cy="0"/>
            </a:xfrm>
            <a:prstGeom prst="line">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sp>
          <p:nvSpPr>
            <p:cNvPr id="127" name="TextBox 126"/>
            <p:cNvSpPr txBox="1"/>
            <p:nvPr/>
          </p:nvSpPr>
          <p:spPr>
            <a:xfrm>
              <a:off x="6860200" y="2531161"/>
              <a:ext cx="3449590" cy="641670"/>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8" name="Group 127"/>
          <p:cNvGrpSpPr/>
          <p:nvPr/>
        </p:nvGrpSpPr>
        <p:grpSpPr>
          <a:xfrm>
            <a:off x="6702137" y="4225785"/>
            <a:ext cx="4666720" cy="1070423"/>
            <a:chOff x="5885645" y="3306128"/>
            <a:chExt cx="4424985" cy="1014975"/>
          </a:xfrm>
        </p:grpSpPr>
        <p:cxnSp>
          <p:nvCxnSpPr>
            <p:cNvPr id="129" name="Straight Connector 128"/>
            <p:cNvCxnSpPr/>
            <p:nvPr/>
          </p:nvCxnSpPr>
          <p:spPr>
            <a:xfrm>
              <a:off x="5885645" y="3651623"/>
              <a:ext cx="796809" cy="0"/>
            </a:xfrm>
            <a:prstGeom prst="line">
              <a:avLst/>
            </a:prstGeom>
            <a:ln w="28575">
              <a:solidFill>
                <a:schemeClr val="tx2">
                  <a:lumMod val="25000"/>
                  <a:lumOff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30" name="TextBox 129"/>
            <p:cNvSpPr txBox="1"/>
            <p:nvPr/>
          </p:nvSpPr>
          <p:spPr>
            <a:xfrm>
              <a:off x="6857728" y="3306128"/>
              <a:ext cx="1707228" cy="402731"/>
            </a:xfrm>
            <a:prstGeom prst="rect">
              <a:avLst/>
            </a:prstGeom>
            <a:noFill/>
          </p:spPr>
          <p:txBody>
            <a:bodyPr wrap="none" rtlCol="0">
              <a:spAutoFit/>
            </a:bodyPr>
            <a:lstStyle/>
            <a:p>
              <a:pPr algn="ctr">
                <a:lnSpc>
                  <a:spcPct val="120000"/>
                </a:lnSpc>
              </a:pPr>
              <a:r>
                <a:rPr lang="zh-CN" altLang="en-US"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1" name="TextBox 130"/>
            <p:cNvSpPr txBox="1"/>
            <p:nvPr/>
          </p:nvSpPr>
          <p:spPr>
            <a:xfrm>
              <a:off x="6860199" y="3679433"/>
              <a:ext cx="3450431" cy="641670"/>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32" name="Straight Connector 131"/>
            <p:cNvCxnSpPr/>
            <p:nvPr/>
          </p:nvCxnSpPr>
          <p:spPr>
            <a:xfrm>
              <a:off x="6960018" y="3651623"/>
              <a:ext cx="1339982" cy="0"/>
            </a:xfrm>
            <a:prstGeom prst="line">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grpSp>
      <p:grpSp>
        <p:nvGrpSpPr>
          <p:cNvPr id="133" name="Group 132"/>
          <p:cNvGrpSpPr/>
          <p:nvPr/>
        </p:nvGrpSpPr>
        <p:grpSpPr>
          <a:xfrm>
            <a:off x="7149284" y="5376028"/>
            <a:ext cx="4572717" cy="1053196"/>
            <a:chOff x="5885645" y="4389356"/>
            <a:chExt cx="4335851" cy="998641"/>
          </a:xfrm>
        </p:grpSpPr>
        <p:cxnSp>
          <p:nvCxnSpPr>
            <p:cNvPr id="134" name="Straight Connector 133"/>
            <p:cNvCxnSpPr/>
            <p:nvPr/>
          </p:nvCxnSpPr>
          <p:spPr>
            <a:xfrm>
              <a:off x="5885645" y="4746327"/>
              <a:ext cx="796809" cy="0"/>
            </a:xfrm>
            <a:prstGeom prst="line">
              <a:avLst/>
            </a:prstGeom>
            <a:ln w="28575">
              <a:solidFill>
                <a:schemeClr val="tx2">
                  <a:lumMod val="25000"/>
                  <a:lumOff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35" name="TextBox 134"/>
            <p:cNvSpPr txBox="1"/>
            <p:nvPr/>
          </p:nvSpPr>
          <p:spPr>
            <a:xfrm>
              <a:off x="6866004" y="4389356"/>
              <a:ext cx="1707228" cy="402731"/>
            </a:xfrm>
            <a:prstGeom prst="rect">
              <a:avLst/>
            </a:prstGeom>
            <a:noFill/>
          </p:spPr>
          <p:txBody>
            <a:bodyPr wrap="none" rtlCol="0">
              <a:spAutoFit/>
            </a:bodyPr>
            <a:lstStyle/>
            <a:p>
              <a:pPr algn="ctr">
                <a:lnSpc>
                  <a:spcPct val="120000"/>
                </a:lnSpc>
              </a:pPr>
              <a:r>
                <a:rPr lang="zh-CN" altLang="en-US"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6" name="TextBox 135"/>
            <p:cNvSpPr txBox="1"/>
            <p:nvPr/>
          </p:nvSpPr>
          <p:spPr>
            <a:xfrm>
              <a:off x="6860199" y="4746327"/>
              <a:ext cx="3361297" cy="641670"/>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37" name="Straight Connector 136"/>
            <p:cNvCxnSpPr/>
            <p:nvPr/>
          </p:nvCxnSpPr>
          <p:spPr>
            <a:xfrm>
              <a:off x="6960018" y="4727471"/>
              <a:ext cx="1339982" cy="0"/>
            </a:xfrm>
            <a:prstGeom prst="line">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grpSp>
      <p:sp>
        <p:nvSpPr>
          <p:cNvPr id="109" name="椭圆 108"/>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0" name="椭圆 109"/>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1"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2"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07969651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p:tgtEl>
                                          <p:spTgt spid="4"/>
                                        </p:tgtEl>
                                        <p:attrNameLst>
                                          <p:attrName>ppt_x</p:attrName>
                                        </p:attrNameLst>
                                      </p:cBhvr>
                                      <p:tavLst>
                                        <p:tav tm="0">
                                          <p:val>
                                            <p:strVal val="#ppt_x+#ppt_w*1.125000"/>
                                          </p:val>
                                        </p:tav>
                                        <p:tav tm="100000">
                                          <p:val>
                                            <p:strVal val="#ppt_x"/>
                                          </p:val>
                                        </p:tav>
                                      </p:tavLst>
                                    </p:anim>
                                    <p:animEffect transition="in" filter="wipe(left)">
                                      <p:cBhvr>
                                        <p:cTn id="8" dur="750"/>
                                        <p:tgtEl>
                                          <p:spTgt spid="4"/>
                                        </p:tgtEl>
                                      </p:cBhvr>
                                    </p:animEffect>
                                  </p:childTnLst>
                                </p:cTn>
                              </p:par>
                              <p:par>
                                <p:cTn id="9" presetID="12" presetClass="entr" presetSubtype="8" fill="hold" nodeType="withEffect">
                                  <p:stCondLst>
                                    <p:cond delay="0"/>
                                  </p:stCondLst>
                                  <p:childTnLst>
                                    <p:set>
                                      <p:cBhvr>
                                        <p:cTn id="10" dur="1" fill="hold">
                                          <p:stCondLst>
                                            <p:cond delay="0"/>
                                          </p:stCondLst>
                                        </p:cTn>
                                        <p:tgtEl>
                                          <p:spTgt spid="123"/>
                                        </p:tgtEl>
                                        <p:attrNameLst>
                                          <p:attrName>style.visibility</p:attrName>
                                        </p:attrNameLst>
                                      </p:cBhvr>
                                      <p:to>
                                        <p:strVal val="visible"/>
                                      </p:to>
                                    </p:set>
                                    <p:anim calcmode="lin" valueType="num">
                                      <p:cBhvr additive="base">
                                        <p:cTn id="11" dur="750"/>
                                        <p:tgtEl>
                                          <p:spTgt spid="123"/>
                                        </p:tgtEl>
                                        <p:attrNameLst>
                                          <p:attrName>ppt_x</p:attrName>
                                        </p:attrNameLst>
                                      </p:cBhvr>
                                      <p:tavLst>
                                        <p:tav tm="0">
                                          <p:val>
                                            <p:strVal val="#ppt_x-#ppt_w*1.125000"/>
                                          </p:val>
                                        </p:tav>
                                        <p:tav tm="100000">
                                          <p:val>
                                            <p:strVal val="#ppt_x"/>
                                          </p:val>
                                        </p:tav>
                                      </p:tavLst>
                                    </p:anim>
                                    <p:animEffect transition="in" filter="wipe(right)">
                                      <p:cBhvr>
                                        <p:cTn id="12" dur="750"/>
                                        <p:tgtEl>
                                          <p:spTgt spid="123"/>
                                        </p:tgtEl>
                                      </p:cBhvr>
                                    </p:animEffect>
                                  </p:childTnLst>
                                </p:cTn>
                              </p:par>
                            </p:childTnLst>
                          </p:cTn>
                        </p:par>
                        <p:par>
                          <p:cTn id="13" fill="hold">
                            <p:stCondLst>
                              <p:cond delay="750"/>
                            </p:stCondLst>
                            <p:childTnLst>
                              <p:par>
                                <p:cTn id="14" presetID="12" presetClass="entr" presetSubtype="2"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750"/>
                                        <p:tgtEl>
                                          <p:spTgt spid="5"/>
                                        </p:tgtEl>
                                        <p:attrNameLst>
                                          <p:attrName>ppt_x</p:attrName>
                                        </p:attrNameLst>
                                      </p:cBhvr>
                                      <p:tavLst>
                                        <p:tav tm="0">
                                          <p:val>
                                            <p:strVal val="#ppt_x+#ppt_w*1.125000"/>
                                          </p:val>
                                        </p:tav>
                                        <p:tav tm="100000">
                                          <p:val>
                                            <p:strVal val="#ppt_x"/>
                                          </p:val>
                                        </p:tav>
                                      </p:tavLst>
                                    </p:anim>
                                    <p:animEffect transition="in" filter="wipe(left)">
                                      <p:cBhvr>
                                        <p:cTn id="17" dur="750"/>
                                        <p:tgtEl>
                                          <p:spTgt spid="5"/>
                                        </p:tgtEl>
                                      </p:cBhvr>
                                    </p:animEffect>
                                  </p:childTnLst>
                                </p:cTn>
                              </p:par>
                              <p:par>
                                <p:cTn id="18" presetID="12" presetClass="entr" presetSubtype="8" fill="hold" nodeType="withEffect">
                                  <p:stCondLst>
                                    <p:cond delay="0"/>
                                  </p:stCondLst>
                                  <p:childTnLst>
                                    <p:set>
                                      <p:cBhvr>
                                        <p:cTn id="19" dur="1" fill="hold">
                                          <p:stCondLst>
                                            <p:cond delay="0"/>
                                          </p:stCondLst>
                                        </p:cTn>
                                        <p:tgtEl>
                                          <p:spTgt spid="128"/>
                                        </p:tgtEl>
                                        <p:attrNameLst>
                                          <p:attrName>style.visibility</p:attrName>
                                        </p:attrNameLst>
                                      </p:cBhvr>
                                      <p:to>
                                        <p:strVal val="visible"/>
                                      </p:to>
                                    </p:set>
                                    <p:anim calcmode="lin" valueType="num">
                                      <p:cBhvr additive="base">
                                        <p:cTn id="20" dur="750"/>
                                        <p:tgtEl>
                                          <p:spTgt spid="128"/>
                                        </p:tgtEl>
                                        <p:attrNameLst>
                                          <p:attrName>ppt_x</p:attrName>
                                        </p:attrNameLst>
                                      </p:cBhvr>
                                      <p:tavLst>
                                        <p:tav tm="0">
                                          <p:val>
                                            <p:strVal val="#ppt_x-#ppt_w*1.125000"/>
                                          </p:val>
                                        </p:tav>
                                        <p:tav tm="100000">
                                          <p:val>
                                            <p:strVal val="#ppt_x"/>
                                          </p:val>
                                        </p:tav>
                                      </p:tavLst>
                                    </p:anim>
                                    <p:animEffect transition="in" filter="wipe(right)">
                                      <p:cBhvr>
                                        <p:cTn id="21" dur="750"/>
                                        <p:tgtEl>
                                          <p:spTgt spid="128"/>
                                        </p:tgtEl>
                                      </p:cBhvr>
                                    </p:animEffect>
                                  </p:childTnLst>
                                </p:cTn>
                              </p:par>
                            </p:childTnLst>
                          </p:cTn>
                        </p:par>
                        <p:par>
                          <p:cTn id="22" fill="hold">
                            <p:stCondLst>
                              <p:cond delay="1500"/>
                            </p:stCondLst>
                            <p:childTnLst>
                              <p:par>
                                <p:cTn id="23" presetID="12" presetClass="entr" presetSubtype="2"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750"/>
                                        <p:tgtEl>
                                          <p:spTgt spid="12"/>
                                        </p:tgtEl>
                                        <p:attrNameLst>
                                          <p:attrName>ppt_x</p:attrName>
                                        </p:attrNameLst>
                                      </p:cBhvr>
                                      <p:tavLst>
                                        <p:tav tm="0">
                                          <p:val>
                                            <p:strVal val="#ppt_x+#ppt_w*1.125000"/>
                                          </p:val>
                                        </p:tav>
                                        <p:tav tm="100000">
                                          <p:val>
                                            <p:strVal val="#ppt_x"/>
                                          </p:val>
                                        </p:tav>
                                      </p:tavLst>
                                    </p:anim>
                                    <p:animEffect transition="in" filter="wipe(left)">
                                      <p:cBhvr>
                                        <p:cTn id="26" dur="750"/>
                                        <p:tgtEl>
                                          <p:spTgt spid="12"/>
                                        </p:tgtEl>
                                      </p:cBhvr>
                                    </p:animEffect>
                                  </p:childTnLst>
                                </p:cTn>
                              </p:par>
                              <p:par>
                                <p:cTn id="27" presetID="12" presetClass="entr" presetSubtype="8" fill="hold" nodeType="withEffect">
                                  <p:stCondLst>
                                    <p:cond delay="0"/>
                                  </p:stCondLst>
                                  <p:childTnLst>
                                    <p:set>
                                      <p:cBhvr>
                                        <p:cTn id="28" dur="1" fill="hold">
                                          <p:stCondLst>
                                            <p:cond delay="0"/>
                                          </p:stCondLst>
                                        </p:cTn>
                                        <p:tgtEl>
                                          <p:spTgt spid="133"/>
                                        </p:tgtEl>
                                        <p:attrNameLst>
                                          <p:attrName>style.visibility</p:attrName>
                                        </p:attrNameLst>
                                      </p:cBhvr>
                                      <p:to>
                                        <p:strVal val="visible"/>
                                      </p:to>
                                    </p:set>
                                    <p:anim calcmode="lin" valueType="num">
                                      <p:cBhvr additive="base">
                                        <p:cTn id="29" dur="750"/>
                                        <p:tgtEl>
                                          <p:spTgt spid="133"/>
                                        </p:tgtEl>
                                        <p:attrNameLst>
                                          <p:attrName>ppt_x</p:attrName>
                                        </p:attrNameLst>
                                      </p:cBhvr>
                                      <p:tavLst>
                                        <p:tav tm="0">
                                          <p:val>
                                            <p:strVal val="#ppt_x-#ppt_w*1.125000"/>
                                          </p:val>
                                        </p:tav>
                                        <p:tav tm="100000">
                                          <p:val>
                                            <p:strVal val="#ppt_x"/>
                                          </p:val>
                                        </p:tav>
                                      </p:tavLst>
                                    </p:anim>
                                    <p:animEffect transition="in" filter="wipe(right)">
                                      <p:cBhvr>
                                        <p:cTn id="30" dur="75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4071651" y="2099200"/>
            <a:ext cx="4715451" cy="3393698"/>
            <a:chOff x="3472865" y="1176990"/>
            <a:chExt cx="7200898" cy="5182469"/>
          </a:xfrm>
        </p:grpSpPr>
        <p:sp>
          <p:nvSpPr>
            <p:cNvPr id="5" name="Rounded Rectangle 4"/>
            <p:cNvSpPr/>
            <p:nvPr/>
          </p:nvSpPr>
          <p:spPr>
            <a:xfrm>
              <a:off x="5739814" y="1176990"/>
              <a:ext cx="2667000" cy="2667000"/>
            </a:xfrm>
            <a:prstGeom prst="roundRect">
              <a:avLst/>
            </a:prstGeom>
            <a:solidFill>
              <a:schemeClr val="accent2"/>
            </a:solidFill>
            <a:ln>
              <a:noFill/>
            </a:ln>
            <a:scene3d>
              <a:camera prst="isometricTopUp"/>
              <a:lightRig rig="threePt" dir="t"/>
            </a:scene3d>
            <a:sp3d extrusionH="292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ounded Rectangle 5"/>
            <p:cNvSpPr/>
            <p:nvPr/>
          </p:nvSpPr>
          <p:spPr>
            <a:xfrm>
              <a:off x="3472865" y="2434725"/>
              <a:ext cx="2667000" cy="2667000"/>
            </a:xfrm>
            <a:prstGeom prst="roundRect">
              <a:avLst/>
            </a:prstGeom>
            <a:ln>
              <a:noFill/>
            </a:ln>
            <a:scene3d>
              <a:camera prst="isometricTopUp"/>
              <a:lightRig rig="threePt" dir="t"/>
            </a:scene3d>
            <a:sp3d extrusionH="292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8006763" y="2455507"/>
              <a:ext cx="2667000" cy="2667000"/>
            </a:xfrm>
            <a:prstGeom prst="roundRect">
              <a:avLst/>
            </a:prstGeom>
            <a:solidFill>
              <a:schemeClr val="accent4"/>
            </a:solidFill>
            <a:ln>
              <a:noFill/>
            </a:ln>
            <a:scene3d>
              <a:camera prst="isometricTopUp"/>
              <a:lightRig rig="threePt" dir="t"/>
            </a:scene3d>
            <a:sp3d extrusionH="292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5739814" y="3692459"/>
              <a:ext cx="2667000" cy="2667000"/>
            </a:xfrm>
            <a:prstGeom prst="roundRect">
              <a:avLst/>
            </a:prstGeom>
            <a:solidFill>
              <a:schemeClr val="accent3"/>
            </a:solidFill>
            <a:ln>
              <a:noFill/>
            </a:ln>
            <a:scene3d>
              <a:camera prst="isometricTopUp"/>
              <a:lightRig rig="threePt" dir="t"/>
            </a:scene3d>
            <a:sp3d extrusionH="292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4422059" y="3349182"/>
              <a:ext cx="768612" cy="838086"/>
              <a:chOff x="-2141538" y="6581775"/>
              <a:chExt cx="1387475" cy="1512888"/>
            </a:xfrm>
            <a:solidFill>
              <a:schemeClr val="bg1"/>
            </a:solidFill>
            <a:scene3d>
              <a:camera prst="orthographicFront">
                <a:rot lat="19440000" lon="18840000" rev="3600000"/>
              </a:camera>
              <a:lightRig rig="threePt" dir="t"/>
            </a:scene3d>
          </p:grpSpPr>
          <p:sp>
            <p:nvSpPr>
              <p:cNvPr id="19" name="Freeform 458"/>
              <p:cNvSpPr>
                <a:spLocks noEditPoints="1"/>
              </p:cNvSpPr>
              <p:nvPr/>
            </p:nvSpPr>
            <p:spPr bwMode="auto">
              <a:xfrm>
                <a:off x="-1827213" y="6581775"/>
                <a:ext cx="760413" cy="755650"/>
              </a:xfrm>
              <a:custGeom>
                <a:avLst/>
                <a:gdLst>
                  <a:gd name="T0" fmla="*/ 101 w 201"/>
                  <a:gd name="T1" fmla="*/ 200 h 200"/>
                  <a:gd name="T2" fmla="*/ 171 w 201"/>
                  <a:gd name="T3" fmla="*/ 171 h 200"/>
                  <a:gd name="T4" fmla="*/ 201 w 201"/>
                  <a:gd name="T5" fmla="*/ 100 h 200"/>
                  <a:gd name="T6" fmla="*/ 171 w 201"/>
                  <a:gd name="T7" fmla="*/ 29 h 200"/>
                  <a:gd name="T8" fmla="*/ 101 w 201"/>
                  <a:gd name="T9" fmla="*/ 0 h 200"/>
                  <a:gd name="T10" fmla="*/ 30 w 201"/>
                  <a:gd name="T11" fmla="*/ 29 h 200"/>
                  <a:gd name="T12" fmla="*/ 0 w 201"/>
                  <a:gd name="T13" fmla="*/ 100 h 200"/>
                  <a:gd name="T14" fmla="*/ 30 w 201"/>
                  <a:gd name="T15" fmla="*/ 171 h 200"/>
                  <a:gd name="T16" fmla="*/ 101 w 201"/>
                  <a:gd name="T17" fmla="*/ 200 h 200"/>
                  <a:gd name="T18" fmla="*/ 101 w 201"/>
                  <a:gd name="T19" fmla="*/ 200 h 200"/>
                  <a:gd name="T20" fmla="*/ 101 w 201"/>
                  <a:gd name="T21"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1" h="200">
                    <a:moveTo>
                      <a:pt x="101" y="200"/>
                    </a:moveTo>
                    <a:cubicBezTo>
                      <a:pt x="128" y="200"/>
                      <a:pt x="152" y="190"/>
                      <a:pt x="171" y="171"/>
                    </a:cubicBezTo>
                    <a:cubicBezTo>
                      <a:pt x="191" y="151"/>
                      <a:pt x="201" y="128"/>
                      <a:pt x="201" y="100"/>
                    </a:cubicBezTo>
                    <a:cubicBezTo>
                      <a:pt x="201" y="72"/>
                      <a:pt x="191" y="49"/>
                      <a:pt x="171" y="29"/>
                    </a:cubicBezTo>
                    <a:cubicBezTo>
                      <a:pt x="152" y="10"/>
                      <a:pt x="128" y="0"/>
                      <a:pt x="101" y="0"/>
                    </a:cubicBezTo>
                    <a:cubicBezTo>
                      <a:pt x="73" y="0"/>
                      <a:pt x="49" y="10"/>
                      <a:pt x="30" y="29"/>
                    </a:cubicBezTo>
                    <a:cubicBezTo>
                      <a:pt x="10" y="49"/>
                      <a:pt x="0" y="72"/>
                      <a:pt x="0" y="100"/>
                    </a:cubicBezTo>
                    <a:cubicBezTo>
                      <a:pt x="0" y="128"/>
                      <a:pt x="10" y="151"/>
                      <a:pt x="30" y="171"/>
                    </a:cubicBezTo>
                    <a:cubicBezTo>
                      <a:pt x="49" y="190"/>
                      <a:pt x="73" y="200"/>
                      <a:pt x="101" y="200"/>
                    </a:cubicBezTo>
                    <a:close/>
                    <a:moveTo>
                      <a:pt x="101" y="200"/>
                    </a:moveTo>
                    <a:cubicBezTo>
                      <a:pt x="101" y="200"/>
                      <a:pt x="101" y="200"/>
                      <a:pt x="101" y="20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 name="Freeform 459"/>
              <p:cNvSpPr>
                <a:spLocks noEditPoints="1"/>
              </p:cNvSpPr>
              <p:nvPr/>
            </p:nvSpPr>
            <p:spPr bwMode="auto">
              <a:xfrm>
                <a:off x="-2141538" y="7277100"/>
                <a:ext cx="1387475" cy="817563"/>
              </a:xfrm>
              <a:custGeom>
                <a:avLst/>
                <a:gdLst>
                  <a:gd name="T0" fmla="*/ 366 w 367"/>
                  <a:gd name="T1" fmla="*/ 122 h 216"/>
                  <a:gd name="T2" fmla="*/ 363 w 367"/>
                  <a:gd name="T3" fmla="*/ 94 h 216"/>
                  <a:gd name="T4" fmla="*/ 356 w 367"/>
                  <a:gd name="T5" fmla="*/ 65 h 216"/>
                  <a:gd name="T6" fmla="*/ 344 w 367"/>
                  <a:gd name="T7" fmla="*/ 40 h 216"/>
                  <a:gd name="T8" fmla="*/ 328 w 367"/>
                  <a:gd name="T9" fmla="*/ 19 h 216"/>
                  <a:gd name="T10" fmla="*/ 306 w 367"/>
                  <a:gd name="T11" fmla="*/ 5 h 216"/>
                  <a:gd name="T12" fmla="*/ 277 w 367"/>
                  <a:gd name="T13" fmla="*/ 0 h 216"/>
                  <a:gd name="T14" fmla="*/ 266 w 367"/>
                  <a:gd name="T15" fmla="*/ 5 h 216"/>
                  <a:gd name="T16" fmla="*/ 247 w 367"/>
                  <a:gd name="T17" fmla="*/ 18 h 216"/>
                  <a:gd name="T18" fmla="*/ 218 w 367"/>
                  <a:gd name="T19" fmla="*/ 30 h 216"/>
                  <a:gd name="T20" fmla="*/ 184 w 367"/>
                  <a:gd name="T21" fmla="*/ 36 h 216"/>
                  <a:gd name="T22" fmla="*/ 149 w 367"/>
                  <a:gd name="T23" fmla="*/ 30 h 216"/>
                  <a:gd name="T24" fmla="*/ 121 w 367"/>
                  <a:gd name="T25" fmla="*/ 18 h 216"/>
                  <a:gd name="T26" fmla="*/ 101 w 367"/>
                  <a:gd name="T27" fmla="*/ 5 h 216"/>
                  <a:gd name="T28" fmla="*/ 90 w 367"/>
                  <a:gd name="T29" fmla="*/ 0 h 216"/>
                  <a:gd name="T30" fmla="*/ 61 w 367"/>
                  <a:gd name="T31" fmla="*/ 5 h 216"/>
                  <a:gd name="T32" fmla="*/ 39 w 367"/>
                  <a:gd name="T33" fmla="*/ 19 h 216"/>
                  <a:gd name="T34" fmla="*/ 23 w 367"/>
                  <a:gd name="T35" fmla="*/ 40 h 216"/>
                  <a:gd name="T36" fmla="*/ 11 w 367"/>
                  <a:gd name="T37" fmla="*/ 65 h 216"/>
                  <a:gd name="T38" fmla="*/ 5 w 367"/>
                  <a:gd name="T39" fmla="*/ 94 h 216"/>
                  <a:gd name="T40" fmla="*/ 1 w 367"/>
                  <a:gd name="T41" fmla="*/ 122 h 216"/>
                  <a:gd name="T42" fmla="*/ 0 w 367"/>
                  <a:gd name="T43" fmla="*/ 149 h 216"/>
                  <a:gd name="T44" fmla="*/ 19 w 367"/>
                  <a:gd name="T45" fmla="*/ 198 h 216"/>
                  <a:gd name="T46" fmla="*/ 70 w 367"/>
                  <a:gd name="T47" fmla="*/ 216 h 216"/>
                  <a:gd name="T48" fmla="*/ 297 w 367"/>
                  <a:gd name="T49" fmla="*/ 216 h 216"/>
                  <a:gd name="T50" fmla="*/ 348 w 367"/>
                  <a:gd name="T51" fmla="*/ 198 h 216"/>
                  <a:gd name="T52" fmla="*/ 367 w 367"/>
                  <a:gd name="T53" fmla="*/ 149 h 216"/>
                  <a:gd name="T54" fmla="*/ 366 w 367"/>
                  <a:gd name="T55" fmla="*/ 122 h 216"/>
                  <a:gd name="T56" fmla="*/ 366 w 367"/>
                  <a:gd name="T57" fmla="*/ 122 h 216"/>
                  <a:gd name="T58" fmla="*/ 366 w 367"/>
                  <a:gd name="T59" fmla="*/ 12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7" h="216">
                    <a:moveTo>
                      <a:pt x="366" y="122"/>
                    </a:moveTo>
                    <a:cubicBezTo>
                      <a:pt x="366" y="113"/>
                      <a:pt x="364" y="104"/>
                      <a:pt x="363" y="94"/>
                    </a:cubicBezTo>
                    <a:cubicBezTo>
                      <a:pt x="361" y="83"/>
                      <a:pt x="358" y="74"/>
                      <a:pt x="356" y="65"/>
                    </a:cubicBezTo>
                    <a:cubicBezTo>
                      <a:pt x="353" y="57"/>
                      <a:pt x="349" y="48"/>
                      <a:pt x="344" y="40"/>
                    </a:cubicBezTo>
                    <a:cubicBezTo>
                      <a:pt x="340" y="32"/>
                      <a:pt x="334" y="25"/>
                      <a:pt x="328" y="19"/>
                    </a:cubicBezTo>
                    <a:cubicBezTo>
                      <a:pt x="322" y="13"/>
                      <a:pt x="315" y="8"/>
                      <a:pt x="306" y="5"/>
                    </a:cubicBezTo>
                    <a:cubicBezTo>
                      <a:pt x="297" y="1"/>
                      <a:pt x="287" y="0"/>
                      <a:pt x="277" y="0"/>
                    </a:cubicBezTo>
                    <a:cubicBezTo>
                      <a:pt x="275" y="0"/>
                      <a:pt x="272" y="1"/>
                      <a:pt x="266" y="5"/>
                    </a:cubicBezTo>
                    <a:cubicBezTo>
                      <a:pt x="260" y="9"/>
                      <a:pt x="254" y="13"/>
                      <a:pt x="247" y="18"/>
                    </a:cubicBezTo>
                    <a:cubicBezTo>
                      <a:pt x="239" y="22"/>
                      <a:pt x="230" y="26"/>
                      <a:pt x="218" y="30"/>
                    </a:cubicBezTo>
                    <a:cubicBezTo>
                      <a:pt x="207" y="34"/>
                      <a:pt x="195" y="36"/>
                      <a:pt x="184" y="36"/>
                    </a:cubicBezTo>
                    <a:cubicBezTo>
                      <a:pt x="172" y="36"/>
                      <a:pt x="160" y="34"/>
                      <a:pt x="149" y="30"/>
                    </a:cubicBezTo>
                    <a:cubicBezTo>
                      <a:pt x="137" y="26"/>
                      <a:pt x="128" y="22"/>
                      <a:pt x="121" y="18"/>
                    </a:cubicBezTo>
                    <a:cubicBezTo>
                      <a:pt x="113" y="13"/>
                      <a:pt x="107" y="9"/>
                      <a:pt x="101" y="5"/>
                    </a:cubicBezTo>
                    <a:cubicBezTo>
                      <a:pt x="95" y="1"/>
                      <a:pt x="92" y="0"/>
                      <a:pt x="90" y="0"/>
                    </a:cubicBezTo>
                    <a:cubicBezTo>
                      <a:pt x="80" y="0"/>
                      <a:pt x="70" y="1"/>
                      <a:pt x="61" y="5"/>
                    </a:cubicBezTo>
                    <a:cubicBezTo>
                      <a:pt x="52" y="8"/>
                      <a:pt x="45" y="13"/>
                      <a:pt x="39" y="19"/>
                    </a:cubicBezTo>
                    <a:cubicBezTo>
                      <a:pt x="33" y="25"/>
                      <a:pt x="27" y="32"/>
                      <a:pt x="23" y="40"/>
                    </a:cubicBezTo>
                    <a:cubicBezTo>
                      <a:pt x="18" y="48"/>
                      <a:pt x="14" y="57"/>
                      <a:pt x="11" y="65"/>
                    </a:cubicBezTo>
                    <a:cubicBezTo>
                      <a:pt x="9" y="74"/>
                      <a:pt x="6" y="83"/>
                      <a:pt x="5" y="94"/>
                    </a:cubicBezTo>
                    <a:cubicBezTo>
                      <a:pt x="3" y="104"/>
                      <a:pt x="2" y="113"/>
                      <a:pt x="1" y="122"/>
                    </a:cubicBezTo>
                    <a:cubicBezTo>
                      <a:pt x="0" y="131"/>
                      <a:pt x="0" y="140"/>
                      <a:pt x="0" y="149"/>
                    </a:cubicBezTo>
                    <a:cubicBezTo>
                      <a:pt x="0" y="170"/>
                      <a:pt x="6" y="186"/>
                      <a:pt x="19" y="198"/>
                    </a:cubicBezTo>
                    <a:cubicBezTo>
                      <a:pt x="32" y="210"/>
                      <a:pt x="49" y="216"/>
                      <a:pt x="70" y="216"/>
                    </a:cubicBezTo>
                    <a:cubicBezTo>
                      <a:pt x="297" y="216"/>
                      <a:pt x="297" y="216"/>
                      <a:pt x="297" y="216"/>
                    </a:cubicBezTo>
                    <a:cubicBezTo>
                      <a:pt x="319" y="216"/>
                      <a:pt x="335" y="210"/>
                      <a:pt x="348" y="198"/>
                    </a:cubicBezTo>
                    <a:cubicBezTo>
                      <a:pt x="361" y="186"/>
                      <a:pt x="367" y="170"/>
                      <a:pt x="367" y="149"/>
                    </a:cubicBezTo>
                    <a:cubicBezTo>
                      <a:pt x="367" y="140"/>
                      <a:pt x="367" y="131"/>
                      <a:pt x="366" y="122"/>
                    </a:cubicBezTo>
                    <a:close/>
                    <a:moveTo>
                      <a:pt x="366" y="122"/>
                    </a:moveTo>
                    <a:cubicBezTo>
                      <a:pt x="366" y="122"/>
                      <a:pt x="366" y="122"/>
                      <a:pt x="366" y="12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sp>
          <p:nvSpPr>
            <p:cNvPr id="10" name="Freeform 88"/>
            <p:cNvSpPr>
              <a:spLocks noEditPoints="1"/>
            </p:cNvSpPr>
            <p:nvPr/>
          </p:nvSpPr>
          <p:spPr bwMode="auto">
            <a:xfrm>
              <a:off x="6659332" y="2081642"/>
              <a:ext cx="827964" cy="857696"/>
            </a:xfrm>
            <a:custGeom>
              <a:avLst/>
              <a:gdLst>
                <a:gd name="T0" fmla="*/ 374 w 386"/>
                <a:gd name="T1" fmla="*/ 344 h 400"/>
                <a:gd name="T2" fmla="*/ 243 w 386"/>
                <a:gd name="T3" fmla="*/ 137 h 400"/>
                <a:gd name="T4" fmla="*/ 243 w 386"/>
                <a:gd name="T5" fmla="*/ 33 h 400"/>
                <a:gd name="T6" fmla="*/ 260 w 386"/>
                <a:gd name="T7" fmla="*/ 33 h 400"/>
                <a:gd name="T8" fmla="*/ 272 w 386"/>
                <a:gd name="T9" fmla="*/ 28 h 400"/>
                <a:gd name="T10" fmla="*/ 277 w 386"/>
                <a:gd name="T11" fmla="*/ 17 h 400"/>
                <a:gd name="T12" fmla="*/ 272 w 386"/>
                <a:gd name="T13" fmla="*/ 5 h 400"/>
                <a:gd name="T14" fmla="*/ 260 w 386"/>
                <a:gd name="T15" fmla="*/ 0 h 400"/>
                <a:gd name="T16" fmla="*/ 126 w 386"/>
                <a:gd name="T17" fmla="*/ 0 h 400"/>
                <a:gd name="T18" fmla="*/ 115 w 386"/>
                <a:gd name="T19" fmla="*/ 5 h 400"/>
                <a:gd name="T20" fmla="*/ 110 w 386"/>
                <a:gd name="T21" fmla="*/ 17 h 400"/>
                <a:gd name="T22" fmla="*/ 115 w 386"/>
                <a:gd name="T23" fmla="*/ 28 h 400"/>
                <a:gd name="T24" fmla="*/ 126 w 386"/>
                <a:gd name="T25" fmla="*/ 33 h 400"/>
                <a:gd name="T26" fmla="*/ 143 w 386"/>
                <a:gd name="T27" fmla="*/ 33 h 400"/>
                <a:gd name="T28" fmla="*/ 143 w 386"/>
                <a:gd name="T29" fmla="*/ 137 h 400"/>
                <a:gd name="T30" fmla="*/ 12 w 386"/>
                <a:gd name="T31" fmla="*/ 344 h 400"/>
                <a:gd name="T32" fmla="*/ 6 w 386"/>
                <a:gd name="T33" fmla="*/ 384 h 400"/>
                <a:gd name="T34" fmla="*/ 43 w 386"/>
                <a:gd name="T35" fmla="*/ 400 h 400"/>
                <a:gd name="T36" fmla="*/ 343 w 386"/>
                <a:gd name="T37" fmla="*/ 400 h 400"/>
                <a:gd name="T38" fmla="*/ 380 w 386"/>
                <a:gd name="T39" fmla="*/ 384 h 400"/>
                <a:gd name="T40" fmla="*/ 374 w 386"/>
                <a:gd name="T41" fmla="*/ 344 h 400"/>
                <a:gd name="T42" fmla="*/ 100 w 386"/>
                <a:gd name="T43" fmla="*/ 267 h 400"/>
                <a:gd name="T44" fmla="*/ 171 w 386"/>
                <a:gd name="T45" fmla="*/ 155 h 400"/>
                <a:gd name="T46" fmla="*/ 177 w 386"/>
                <a:gd name="T47" fmla="*/ 147 h 400"/>
                <a:gd name="T48" fmla="*/ 177 w 386"/>
                <a:gd name="T49" fmla="*/ 33 h 400"/>
                <a:gd name="T50" fmla="*/ 210 w 386"/>
                <a:gd name="T51" fmla="*/ 33 h 400"/>
                <a:gd name="T52" fmla="*/ 210 w 386"/>
                <a:gd name="T53" fmla="*/ 147 h 400"/>
                <a:gd name="T54" fmla="*/ 215 w 386"/>
                <a:gd name="T55" fmla="*/ 155 h 400"/>
                <a:gd name="T56" fmla="*/ 286 w 386"/>
                <a:gd name="T57" fmla="*/ 267 h 400"/>
                <a:gd name="T58" fmla="*/ 100 w 386"/>
                <a:gd name="T59" fmla="*/ 267 h 400"/>
                <a:gd name="T60" fmla="*/ 100 w 386"/>
                <a:gd name="T61" fmla="*/ 267 h 400"/>
                <a:gd name="T62" fmla="*/ 100 w 386"/>
                <a:gd name="T63" fmla="*/ 26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6" h="400">
                  <a:moveTo>
                    <a:pt x="374" y="344"/>
                  </a:moveTo>
                  <a:cubicBezTo>
                    <a:pt x="243" y="137"/>
                    <a:pt x="243" y="137"/>
                    <a:pt x="243" y="137"/>
                  </a:cubicBezTo>
                  <a:cubicBezTo>
                    <a:pt x="243" y="33"/>
                    <a:pt x="243" y="33"/>
                    <a:pt x="243" y="33"/>
                  </a:cubicBezTo>
                  <a:cubicBezTo>
                    <a:pt x="260" y="33"/>
                    <a:pt x="260" y="33"/>
                    <a:pt x="260" y="33"/>
                  </a:cubicBezTo>
                  <a:cubicBezTo>
                    <a:pt x="264" y="33"/>
                    <a:pt x="268" y="32"/>
                    <a:pt x="272" y="28"/>
                  </a:cubicBezTo>
                  <a:cubicBezTo>
                    <a:pt x="275" y="25"/>
                    <a:pt x="277" y="21"/>
                    <a:pt x="277" y="17"/>
                  </a:cubicBezTo>
                  <a:cubicBezTo>
                    <a:pt x="277" y="12"/>
                    <a:pt x="275" y="8"/>
                    <a:pt x="272" y="5"/>
                  </a:cubicBezTo>
                  <a:cubicBezTo>
                    <a:pt x="268" y="2"/>
                    <a:pt x="264" y="0"/>
                    <a:pt x="260" y="0"/>
                  </a:cubicBezTo>
                  <a:cubicBezTo>
                    <a:pt x="126" y="0"/>
                    <a:pt x="126" y="0"/>
                    <a:pt x="126" y="0"/>
                  </a:cubicBezTo>
                  <a:cubicBezTo>
                    <a:pt x="122" y="0"/>
                    <a:pt x="118" y="2"/>
                    <a:pt x="115" y="5"/>
                  </a:cubicBezTo>
                  <a:cubicBezTo>
                    <a:pt x="111" y="8"/>
                    <a:pt x="110" y="12"/>
                    <a:pt x="110" y="17"/>
                  </a:cubicBezTo>
                  <a:cubicBezTo>
                    <a:pt x="110" y="21"/>
                    <a:pt x="111" y="25"/>
                    <a:pt x="115" y="28"/>
                  </a:cubicBezTo>
                  <a:cubicBezTo>
                    <a:pt x="118" y="32"/>
                    <a:pt x="122" y="33"/>
                    <a:pt x="126" y="33"/>
                  </a:cubicBezTo>
                  <a:cubicBezTo>
                    <a:pt x="143" y="33"/>
                    <a:pt x="143" y="33"/>
                    <a:pt x="143" y="33"/>
                  </a:cubicBezTo>
                  <a:cubicBezTo>
                    <a:pt x="143" y="137"/>
                    <a:pt x="143" y="137"/>
                    <a:pt x="143" y="137"/>
                  </a:cubicBezTo>
                  <a:cubicBezTo>
                    <a:pt x="12" y="344"/>
                    <a:pt x="12" y="344"/>
                    <a:pt x="12" y="344"/>
                  </a:cubicBezTo>
                  <a:cubicBezTo>
                    <a:pt x="2" y="360"/>
                    <a:pt x="0" y="373"/>
                    <a:pt x="6" y="384"/>
                  </a:cubicBezTo>
                  <a:cubicBezTo>
                    <a:pt x="12" y="395"/>
                    <a:pt x="25" y="400"/>
                    <a:pt x="43" y="400"/>
                  </a:cubicBezTo>
                  <a:cubicBezTo>
                    <a:pt x="343" y="400"/>
                    <a:pt x="343" y="400"/>
                    <a:pt x="343" y="400"/>
                  </a:cubicBezTo>
                  <a:cubicBezTo>
                    <a:pt x="362" y="400"/>
                    <a:pt x="374" y="395"/>
                    <a:pt x="380" y="384"/>
                  </a:cubicBezTo>
                  <a:cubicBezTo>
                    <a:pt x="386" y="373"/>
                    <a:pt x="384" y="360"/>
                    <a:pt x="374" y="344"/>
                  </a:cubicBezTo>
                  <a:close/>
                  <a:moveTo>
                    <a:pt x="100" y="267"/>
                  </a:moveTo>
                  <a:cubicBezTo>
                    <a:pt x="171" y="155"/>
                    <a:pt x="171" y="155"/>
                    <a:pt x="171" y="155"/>
                  </a:cubicBezTo>
                  <a:cubicBezTo>
                    <a:pt x="177" y="147"/>
                    <a:pt x="177" y="147"/>
                    <a:pt x="177" y="147"/>
                  </a:cubicBezTo>
                  <a:cubicBezTo>
                    <a:pt x="177" y="33"/>
                    <a:pt x="177" y="33"/>
                    <a:pt x="177" y="33"/>
                  </a:cubicBezTo>
                  <a:cubicBezTo>
                    <a:pt x="210" y="33"/>
                    <a:pt x="210" y="33"/>
                    <a:pt x="210" y="33"/>
                  </a:cubicBezTo>
                  <a:cubicBezTo>
                    <a:pt x="210" y="147"/>
                    <a:pt x="210" y="147"/>
                    <a:pt x="210" y="147"/>
                  </a:cubicBezTo>
                  <a:cubicBezTo>
                    <a:pt x="215" y="155"/>
                    <a:pt x="215" y="155"/>
                    <a:pt x="215" y="155"/>
                  </a:cubicBezTo>
                  <a:cubicBezTo>
                    <a:pt x="286" y="267"/>
                    <a:pt x="286" y="267"/>
                    <a:pt x="286" y="267"/>
                  </a:cubicBezTo>
                  <a:lnTo>
                    <a:pt x="100" y="267"/>
                  </a:lnTo>
                  <a:close/>
                  <a:moveTo>
                    <a:pt x="100" y="267"/>
                  </a:moveTo>
                  <a:cubicBezTo>
                    <a:pt x="100" y="267"/>
                    <a:pt x="100" y="267"/>
                    <a:pt x="100" y="267"/>
                  </a:cubicBezTo>
                </a:path>
              </a:pathLst>
            </a:custGeom>
            <a:solidFill>
              <a:schemeClr val="bg1"/>
            </a:solidFill>
            <a:ln>
              <a:noFill/>
            </a:ln>
            <a:scene3d>
              <a:camera prst="orthographicFront">
                <a:rot lat="19440000" lon="18840000" rev="3600000"/>
              </a:camera>
              <a:lightRig rig="threePt" dir="t"/>
            </a:scene3d>
          </p:spPr>
          <p:txBody>
            <a:bodyPr vert="horz" wrap="square" lIns="96435" tIns="48218" rIns="96435" bIns="48218" numCol="1" anchor="t" anchorCtr="0" compatLnSpc="1"/>
            <a:lstStyle/>
            <a:p>
              <a:endParaRPr lang="en-US"/>
            </a:p>
          </p:txBody>
        </p:sp>
        <p:grpSp>
          <p:nvGrpSpPr>
            <p:cNvPr id="11" name="Group 10"/>
            <p:cNvGrpSpPr/>
            <p:nvPr/>
          </p:nvGrpSpPr>
          <p:grpSpPr>
            <a:xfrm>
              <a:off x="6632951" y="4653378"/>
              <a:ext cx="880727" cy="745164"/>
              <a:chOff x="12944475" y="8515350"/>
              <a:chExt cx="1639888" cy="1387475"/>
            </a:xfrm>
            <a:solidFill>
              <a:schemeClr val="bg1"/>
            </a:solidFill>
            <a:scene3d>
              <a:camera prst="orthographicFront">
                <a:rot lat="19440000" lon="18840000" rev="3600000"/>
              </a:camera>
              <a:lightRig rig="threePt" dir="t"/>
            </a:scene3d>
          </p:grpSpPr>
          <p:sp>
            <p:nvSpPr>
              <p:cNvPr id="16" name="Freeform 387"/>
              <p:cNvSpPr>
                <a:spLocks noEditPoints="1"/>
              </p:cNvSpPr>
              <p:nvPr/>
            </p:nvSpPr>
            <p:spPr bwMode="auto">
              <a:xfrm>
                <a:off x="14206538" y="9648825"/>
                <a:ext cx="249238" cy="254000"/>
              </a:xfrm>
              <a:custGeom>
                <a:avLst/>
                <a:gdLst>
                  <a:gd name="T0" fmla="*/ 0 w 66"/>
                  <a:gd name="T1" fmla="*/ 34 h 67"/>
                  <a:gd name="T2" fmla="*/ 9 w 66"/>
                  <a:gd name="T3" fmla="*/ 57 h 67"/>
                  <a:gd name="T4" fmla="*/ 33 w 66"/>
                  <a:gd name="T5" fmla="*/ 67 h 67"/>
                  <a:gd name="T6" fmla="*/ 57 w 66"/>
                  <a:gd name="T7" fmla="*/ 57 h 67"/>
                  <a:gd name="T8" fmla="*/ 66 w 66"/>
                  <a:gd name="T9" fmla="*/ 34 h 67"/>
                  <a:gd name="T10" fmla="*/ 57 w 66"/>
                  <a:gd name="T11" fmla="*/ 10 h 67"/>
                  <a:gd name="T12" fmla="*/ 33 w 66"/>
                  <a:gd name="T13" fmla="*/ 0 h 67"/>
                  <a:gd name="T14" fmla="*/ 9 w 66"/>
                  <a:gd name="T15" fmla="*/ 10 h 67"/>
                  <a:gd name="T16" fmla="*/ 0 w 66"/>
                  <a:gd name="T17" fmla="*/ 34 h 67"/>
                  <a:gd name="T18" fmla="*/ 0 w 66"/>
                  <a:gd name="T19" fmla="*/ 34 h 67"/>
                  <a:gd name="T20" fmla="*/ 0 w 66"/>
                  <a:gd name="T21"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67">
                    <a:moveTo>
                      <a:pt x="0" y="34"/>
                    </a:moveTo>
                    <a:cubicBezTo>
                      <a:pt x="0" y="43"/>
                      <a:pt x="3" y="51"/>
                      <a:pt x="9" y="57"/>
                    </a:cubicBezTo>
                    <a:cubicBezTo>
                      <a:pt x="16" y="64"/>
                      <a:pt x="24" y="67"/>
                      <a:pt x="33" y="67"/>
                    </a:cubicBezTo>
                    <a:cubicBezTo>
                      <a:pt x="42" y="67"/>
                      <a:pt x="50" y="64"/>
                      <a:pt x="57" y="57"/>
                    </a:cubicBezTo>
                    <a:cubicBezTo>
                      <a:pt x="63" y="51"/>
                      <a:pt x="66" y="43"/>
                      <a:pt x="66" y="34"/>
                    </a:cubicBezTo>
                    <a:cubicBezTo>
                      <a:pt x="66" y="25"/>
                      <a:pt x="63" y="17"/>
                      <a:pt x="57" y="10"/>
                    </a:cubicBezTo>
                    <a:cubicBezTo>
                      <a:pt x="50" y="4"/>
                      <a:pt x="42" y="0"/>
                      <a:pt x="33" y="0"/>
                    </a:cubicBezTo>
                    <a:cubicBezTo>
                      <a:pt x="24" y="0"/>
                      <a:pt x="16" y="4"/>
                      <a:pt x="9" y="10"/>
                    </a:cubicBezTo>
                    <a:cubicBezTo>
                      <a:pt x="3" y="17"/>
                      <a:pt x="0" y="25"/>
                      <a:pt x="0" y="34"/>
                    </a:cubicBezTo>
                    <a:close/>
                    <a:moveTo>
                      <a:pt x="0" y="34"/>
                    </a:moveTo>
                    <a:cubicBezTo>
                      <a:pt x="0" y="34"/>
                      <a:pt x="0" y="34"/>
                      <a:pt x="0" y="3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7" name="Freeform 388"/>
              <p:cNvSpPr>
                <a:spLocks noEditPoints="1"/>
              </p:cNvSpPr>
              <p:nvPr/>
            </p:nvSpPr>
            <p:spPr bwMode="auto">
              <a:xfrm>
                <a:off x="12944475" y="8515350"/>
                <a:ext cx="1639888" cy="1133475"/>
              </a:xfrm>
              <a:custGeom>
                <a:avLst/>
                <a:gdLst>
                  <a:gd name="T0" fmla="*/ 429 w 434"/>
                  <a:gd name="T1" fmla="*/ 38 h 300"/>
                  <a:gd name="T2" fmla="*/ 417 w 434"/>
                  <a:gd name="T3" fmla="*/ 33 h 300"/>
                  <a:gd name="T4" fmla="*/ 104 w 434"/>
                  <a:gd name="T5" fmla="*/ 33 h 300"/>
                  <a:gd name="T6" fmla="*/ 103 w 434"/>
                  <a:gd name="T7" fmla="*/ 27 h 300"/>
                  <a:gd name="T8" fmla="*/ 101 w 434"/>
                  <a:gd name="T9" fmla="*/ 19 h 300"/>
                  <a:gd name="T10" fmla="*/ 99 w 434"/>
                  <a:gd name="T11" fmla="*/ 12 h 300"/>
                  <a:gd name="T12" fmla="*/ 96 w 434"/>
                  <a:gd name="T13" fmla="*/ 6 h 300"/>
                  <a:gd name="T14" fmla="*/ 91 w 434"/>
                  <a:gd name="T15" fmla="*/ 2 h 300"/>
                  <a:gd name="T16" fmla="*/ 83 w 434"/>
                  <a:gd name="T17" fmla="*/ 0 h 300"/>
                  <a:gd name="T18" fmla="*/ 17 w 434"/>
                  <a:gd name="T19" fmla="*/ 0 h 300"/>
                  <a:gd name="T20" fmla="*/ 5 w 434"/>
                  <a:gd name="T21" fmla="*/ 5 h 300"/>
                  <a:gd name="T22" fmla="*/ 0 w 434"/>
                  <a:gd name="T23" fmla="*/ 17 h 300"/>
                  <a:gd name="T24" fmla="*/ 5 w 434"/>
                  <a:gd name="T25" fmla="*/ 28 h 300"/>
                  <a:gd name="T26" fmla="*/ 17 w 434"/>
                  <a:gd name="T27" fmla="*/ 33 h 300"/>
                  <a:gd name="T28" fmla="*/ 70 w 434"/>
                  <a:gd name="T29" fmla="*/ 33 h 300"/>
                  <a:gd name="T30" fmla="*/ 116 w 434"/>
                  <a:gd name="T31" fmla="*/ 248 h 300"/>
                  <a:gd name="T32" fmla="*/ 111 w 434"/>
                  <a:gd name="T33" fmla="*/ 258 h 300"/>
                  <a:gd name="T34" fmla="*/ 103 w 434"/>
                  <a:gd name="T35" fmla="*/ 273 h 300"/>
                  <a:gd name="T36" fmla="*/ 100 w 434"/>
                  <a:gd name="T37" fmla="*/ 284 h 300"/>
                  <a:gd name="T38" fmla="*/ 105 w 434"/>
                  <a:gd name="T39" fmla="*/ 295 h 300"/>
                  <a:gd name="T40" fmla="*/ 117 w 434"/>
                  <a:gd name="T41" fmla="*/ 300 h 300"/>
                  <a:gd name="T42" fmla="*/ 384 w 434"/>
                  <a:gd name="T43" fmla="*/ 300 h 300"/>
                  <a:gd name="T44" fmla="*/ 396 w 434"/>
                  <a:gd name="T45" fmla="*/ 295 h 300"/>
                  <a:gd name="T46" fmla="*/ 400 w 434"/>
                  <a:gd name="T47" fmla="*/ 284 h 300"/>
                  <a:gd name="T48" fmla="*/ 396 w 434"/>
                  <a:gd name="T49" fmla="*/ 272 h 300"/>
                  <a:gd name="T50" fmla="*/ 384 w 434"/>
                  <a:gd name="T51" fmla="*/ 267 h 300"/>
                  <a:gd name="T52" fmla="*/ 144 w 434"/>
                  <a:gd name="T53" fmla="*/ 267 h 300"/>
                  <a:gd name="T54" fmla="*/ 150 w 434"/>
                  <a:gd name="T55" fmla="*/ 250 h 300"/>
                  <a:gd name="T56" fmla="*/ 150 w 434"/>
                  <a:gd name="T57" fmla="*/ 245 h 300"/>
                  <a:gd name="T58" fmla="*/ 148 w 434"/>
                  <a:gd name="T59" fmla="*/ 238 h 300"/>
                  <a:gd name="T60" fmla="*/ 147 w 434"/>
                  <a:gd name="T61" fmla="*/ 232 h 300"/>
                  <a:gd name="T62" fmla="*/ 419 w 434"/>
                  <a:gd name="T63" fmla="*/ 200 h 300"/>
                  <a:gd name="T64" fmla="*/ 430 w 434"/>
                  <a:gd name="T65" fmla="*/ 195 h 300"/>
                  <a:gd name="T66" fmla="*/ 434 w 434"/>
                  <a:gd name="T67" fmla="*/ 184 h 300"/>
                  <a:gd name="T68" fmla="*/ 434 w 434"/>
                  <a:gd name="T69" fmla="*/ 50 h 300"/>
                  <a:gd name="T70" fmla="*/ 429 w 434"/>
                  <a:gd name="T71" fmla="*/ 38 h 300"/>
                  <a:gd name="T72" fmla="*/ 429 w 434"/>
                  <a:gd name="T73" fmla="*/ 38 h 300"/>
                  <a:gd name="T74" fmla="*/ 429 w 434"/>
                  <a:gd name="T75" fmla="*/ 3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34" h="300">
                    <a:moveTo>
                      <a:pt x="429" y="38"/>
                    </a:moveTo>
                    <a:cubicBezTo>
                      <a:pt x="426" y="35"/>
                      <a:pt x="422" y="33"/>
                      <a:pt x="417" y="33"/>
                    </a:cubicBezTo>
                    <a:cubicBezTo>
                      <a:pt x="104" y="33"/>
                      <a:pt x="104" y="33"/>
                      <a:pt x="104" y="33"/>
                    </a:cubicBezTo>
                    <a:cubicBezTo>
                      <a:pt x="104" y="32"/>
                      <a:pt x="103" y="30"/>
                      <a:pt x="103" y="27"/>
                    </a:cubicBezTo>
                    <a:cubicBezTo>
                      <a:pt x="102" y="23"/>
                      <a:pt x="102" y="21"/>
                      <a:pt x="101" y="19"/>
                    </a:cubicBezTo>
                    <a:cubicBezTo>
                      <a:pt x="101" y="17"/>
                      <a:pt x="100" y="15"/>
                      <a:pt x="99" y="12"/>
                    </a:cubicBezTo>
                    <a:cubicBezTo>
                      <a:pt x="99" y="9"/>
                      <a:pt x="97" y="7"/>
                      <a:pt x="96" y="6"/>
                    </a:cubicBezTo>
                    <a:cubicBezTo>
                      <a:pt x="95" y="4"/>
                      <a:pt x="93" y="3"/>
                      <a:pt x="91" y="2"/>
                    </a:cubicBezTo>
                    <a:cubicBezTo>
                      <a:pt x="89" y="1"/>
                      <a:pt x="86" y="0"/>
                      <a:pt x="83" y="0"/>
                    </a:cubicBezTo>
                    <a:cubicBezTo>
                      <a:pt x="17" y="0"/>
                      <a:pt x="17" y="0"/>
                      <a:pt x="17" y="0"/>
                    </a:cubicBezTo>
                    <a:cubicBezTo>
                      <a:pt x="12" y="0"/>
                      <a:pt x="8" y="2"/>
                      <a:pt x="5" y="5"/>
                    </a:cubicBezTo>
                    <a:cubicBezTo>
                      <a:pt x="2" y="8"/>
                      <a:pt x="0" y="12"/>
                      <a:pt x="0" y="17"/>
                    </a:cubicBezTo>
                    <a:cubicBezTo>
                      <a:pt x="0" y="21"/>
                      <a:pt x="2" y="25"/>
                      <a:pt x="5" y="28"/>
                    </a:cubicBezTo>
                    <a:cubicBezTo>
                      <a:pt x="8" y="32"/>
                      <a:pt x="12" y="33"/>
                      <a:pt x="17" y="33"/>
                    </a:cubicBezTo>
                    <a:cubicBezTo>
                      <a:pt x="70" y="33"/>
                      <a:pt x="70" y="33"/>
                      <a:pt x="70" y="33"/>
                    </a:cubicBezTo>
                    <a:cubicBezTo>
                      <a:pt x="116" y="248"/>
                      <a:pt x="116" y="248"/>
                      <a:pt x="116" y="248"/>
                    </a:cubicBezTo>
                    <a:cubicBezTo>
                      <a:pt x="116" y="249"/>
                      <a:pt x="114" y="252"/>
                      <a:pt x="111" y="258"/>
                    </a:cubicBezTo>
                    <a:cubicBezTo>
                      <a:pt x="107" y="264"/>
                      <a:pt x="105" y="269"/>
                      <a:pt x="103" y="273"/>
                    </a:cubicBezTo>
                    <a:cubicBezTo>
                      <a:pt x="101" y="278"/>
                      <a:pt x="100" y="281"/>
                      <a:pt x="100" y="284"/>
                    </a:cubicBezTo>
                    <a:cubicBezTo>
                      <a:pt x="100" y="288"/>
                      <a:pt x="102" y="292"/>
                      <a:pt x="105" y="295"/>
                    </a:cubicBezTo>
                    <a:cubicBezTo>
                      <a:pt x="108" y="299"/>
                      <a:pt x="112" y="300"/>
                      <a:pt x="117" y="300"/>
                    </a:cubicBezTo>
                    <a:cubicBezTo>
                      <a:pt x="384" y="300"/>
                      <a:pt x="384" y="300"/>
                      <a:pt x="384" y="300"/>
                    </a:cubicBezTo>
                    <a:cubicBezTo>
                      <a:pt x="388" y="300"/>
                      <a:pt x="392" y="299"/>
                      <a:pt x="396" y="295"/>
                    </a:cubicBezTo>
                    <a:cubicBezTo>
                      <a:pt x="399" y="292"/>
                      <a:pt x="400" y="288"/>
                      <a:pt x="400" y="284"/>
                    </a:cubicBezTo>
                    <a:cubicBezTo>
                      <a:pt x="400" y="279"/>
                      <a:pt x="399" y="275"/>
                      <a:pt x="396" y="272"/>
                    </a:cubicBezTo>
                    <a:cubicBezTo>
                      <a:pt x="392" y="269"/>
                      <a:pt x="388" y="267"/>
                      <a:pt x="384" y="267"/>
                    </a:cubicBezTo>
                    <a:cubicBezTo>
                      <a:pt x="144" y="267"/>
                      <a:pt x="144" y="267"/>
                      <a:pt x="144" y="267"/>
                    </a:cubicBezTo>
                    <a:cubicBezTo>
                      <a:pt x="148" y="259"/>
                      <a:pt x="150" y="253"/>
                      <a:pt x="150" y="250"/>
                    </a:cubicBezTo>
                    <a:cubicBezTo>
                      <a:pt x="150" y="249"/>
                      <a:pt x="150" y="247"/>
                      <a:pt x="150" y="245"/>
                    </a:cubicBezTo>
                    <a:cubicBezTo>
                      <a:pt x="149" y="242"/>
                      <a:pt x="149" y="240"/>
                      <a:pt x="148" y="238"/>
                    </a:cubicBezTo>
                    <a:cubicBezTo>
                      <a:pt x="147" y="235"/>
                      <a:pt x="147" y="233"/>
                      <a:pt x="147" y="232"/>
                    </a:cubicBezTo>
                    <a:cubicBezTo>
                      <a:pt x="419" y="200"/>
                      <a:pt x="419" y="200"/>
                      <a:pt x="419" y="200"/>
                    </a:cubicBezTo>
                    <a:cubicBezTo>
                      <a:pt x="423" y="200"/>
                      <a:pt x="427" y="198"/>
                      <a:pt x="430" y="195"/>
                    </a:cubicBezTo>
                    <a:cubicBezTo>
                      <a:pt x="432" y="191"/>
                      <a:pt x="434" y="188"/>
                      <a:pt x="434" y="184"/>
                    </a:cubicBezTo>
                    <a:cubicBezTo>
                      <a:pt x="434" y="50"/>
                      <a:pt x="434" y="50"/>
                      <a:pt x="434" y="50"/>
                    </a:cubicBezTo>
                    <a:cubicBezTo>
                      <a:pt x="434" y="46"/>
                      <a:pt x="432" y="42"/>
                      <a:pt x="429" y="38"/>
                    </a:cubicBezTo>
                    <a:close/>
                    <a:moveTo>
                      <a:pt x="429" y="38"/>
                    </a:moveTo>
                    <a:cubicBezTo>
                      <a:pt x="429" y="38"/>
                      <a:pt x="429" y="38"/>
                      <a:pt x="429" y="3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8" name="Freeform 389"/>
              <p:cNvSpPr>
                <a:spLocks noEditPoints="1"/>
              </p:cNvSpPr>
              <p:nvPr/>
            </p:nvSpPr>
            <p:spPr bwMode="auto">
              <a:xfrm>
                <a:off x="13322300" y="9648825"/>
                <a:ext cx="252413" cy="254000"/>
              </a:xfrm>
              <a:custGeom>
                <a:avLst/>
                <a:gdLst>
                  <a:gd name="T0" fmla="*/ 0 w 67"/>
                  <a:gd name="T1" fmla="*/ 34 h 67"/>
                  <a:gd name="T2" fmla="*/ 10 w 67"/>
                  <a:gd name="T3" fmla="*/ 57 h 67"/>
                  <a:gd name="T4" fmla="*/ 33 w 67"/>
                  <a:gd name="T5" fmla="*/ 67 h 67"/>
                  <a:gd name="T6" fmla="*/ 57 w 67"/>
                  <a:gd name="T7" fmla="*/ 57 h 67"/>
                  <a:gd name="T8" fmla="*/ 67 w 67"/>
                  <a:gd name="T9" fmla="*/ 34 h 67"/>
                  <a:gd name="T10" fmla="*/ 57 w 67"/>
                  <a:gd name="T11" fmla="*/ 10 h 67"/>
                  <a:gd name="T12" fmla="*/ 33 w 67"/>
                  <a:gd name="T13" fmla="*/ 0 h 67"/>
                  <a:gd name="T14" fmla="*/ 10 w 67"/>
                  <a:gd name="T15" fmla="*/ 10 h 67"/>
                  <a:gd name="T16" fmla="*/ 0 w 67"/>
                  <a:gd name="T17" fmla="*/ 34 h 67"/>
                  <a:gd name="T18" fmla="*/ 0 w 67"/>
                  <a:gd name="T19" fmla="*/ 34 h 67"/>
                  <a:gd name="T20" fmla="*/ 0 w 67"/>
                  <a:gd name="T21" fmla="*/ 3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67">
                    <a:moveTo>
                      <a:pt x="0" y="34"/>
                    </a:moveTo>
                    <a:cubicBezTo>
                      <a:pt x="0" y="43"/>
                      <a:pt x="3" y="51"/>
                      <a:pt x="10" y="57"/>
                    </a:cubicBezTo>
                    <a:cubicBezTo>
                      <a:pt x="16" y="64"/>
                      <a:pt x="24" y="67"/>
                      <a:pt x="33" y="67"/>
                    </a:cubicBezTo>
                    <a:cubicBezTo>
                      <a:pt x="43" y="67"/>
                      <a:pt x="51" y="64"/>
                      <a:pt x="57" y="57"/>
                    </a:cubicBezTo>
                    <a:cubicBezTo>
                      <a:pt x="64" y="51"/>
                      <a:pt x="67" y="43"/>
                      <a:pt x="67" y="34"/>
                    </a:cubicBezTo>
                    <a:cubicBezTo>
                      <a:pt x="67" y="25"/>
                      <a:pt x="64" y="17"/>
                      <a:pt x="57" y="10"/>
                    </a:cubicBezTo>
                    <a:cubicBezTo>
                      <a:pt x="51" y="4"/>
                      <a:pt x="43" y="0"/>
                      <a:pt x="33" y="0"/>
                    </a:cubicBezTo>
                    <a:cubicBezTo>
                      <a:pt x="24" y="0"/>
                      <a:pt x="16" y="4"/>
                      <a:pt x="10" y="10"/>
                    </a:cubicBezTo>
                    <a:cubicBezTo>
                      <a:pt x="3" y="17"/>
                      <a:pt x="0" y="25"/>
                      <a:pt x="0" y="34"/>
                    </a:cubicBezTo>
                    <a:close/>
                    <a:moveTo>
                      <a:pt x="0" y="34"/>
                    </a:moveTo>
                    <a:cubicBezTo>
                      <a:pt x="0" y="34"/>
                      <a:pt x="0" y="34"/>
                      <a:pt x="0" y="3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grpSp>
          <p:nvGrpSpPr>
            <p:cNvPr id="12" name="Group 11"/>
            <p:cNvGrpSpPr/>
            <p:nvPr/>
          </p:nvGrpSpPr>
          <p:grpSpPr>
            <a:xfrm>
              <a:off x="8804204" y="3297544"/>
              <a:ext cx="1072119" cy="982926"/>
              <a:chOff x="13435013" y="8185150"/>
              <a:chExt cx="1889126" cy="1731963"/>
            </a:xfrm>
            <a:solidFill>
              <a:schemeClr val="bg1"/>
            </a:solidFill>
            <a:scene3d>
              <a:camera prst="orthographicFront">
                <a:rot lat="19440000" lon="18840000" rev="3600000"/>
              </a:camera>
              <a:lightRig rig="threePt" dir="t"/>
            </a:scene3d>
          </p:grpSpPr>
          <p:sp>
            <p:nvSpPr>
              <p:cNvPr id="13" name="Freeform 141"/>
              <p:cNvSpPr>
                <a:spLocks noEditPoints="1"/>
              </p:cNvSpPr>
              <p:nvPr/>
            </p:nvSpPr>
            <p:spPr bwMode="auto">
              <a:xfrm>
                <a:off x="13435013" y="8421688"/>
                <a:ext cx="1260475" cy="1257300"/>
              </a:xfrm>
              <a:custGeom>
                <a:avLst/>
                <a:gdLst>
                  <a:gd name="T0" fmla="*/ 302 w 334"/>
                  <a:gd name="T1" fmla="*/ 255 h 333"/>
                  <a:gd name="T2" fmla="*/ 287 w 334"/>
                  <a:gd name="T3" fmla="*/ 205 h 333"/>
                  <a:gd name="T4" fmla="*/ 332 w 334"/>
                  <a:gd name="T5" fmla="*/ 196 h 333"/>
                  <a:gd name="T6" fmla="*/ 334 w 334"/>
                  <a:gd name="T7" fmla="*/ 143 h 333"/>
                  <a:gd name="T8" fmla="*/ 327 w 334"/>
                  <a:gd name="T9" fmla="*/ 135 h 333"/>
                  <a:gd name="T10" fmla="*/ 279 w 334"/>
                  <a:gd name="T11" fmla="*/ 108 h 333"/>
                  <a:gd name="T12" fmla="*/ 302 w 334"/>
                  <a:gd name="T13" fmla="*/ 78 h 333"/>
                  <a:gd name="T14" fmla="*/ 266 w 334"/>
                  <a:gd name="T15" fmla="*/ 31 h 333"/>
                  <a:gd name="T16" fmla="*/ 255 w 334"/>
                  <a:gd name="T17" fmla="*/ 31 h 333"/>
                  <a:gd name="T18" fmla="*/ 205 w 334"/>
                  <a:gd name="T19" fmla="*/ 46 h 333"/>
                  <a:gd name="T20" fmla="*/ 196 w 334"/>
                  <a:gd name="T21" fmla="*/ 2 h 333"/>
                  <a:gd name="T22" fmla="*/ 143 w 334"/>
                  <a:gd name="T23" fmla="*/ 0 h 333"/>
                  <a:gd name="T24" fmla="*/ 129 w 334"/>
                  <a:gd name="T25" fmla="*/ 46 h 333"/>
                  <a:gd name="T26" fmla="*/ 79 w 334"/>
                  <a:gd name="T27" fmla="*/ 31 h 333"/>
                  <a:gd name="T28" fmla="*/ 53 w 334"/>
                  <a:gd name="T29" fmla="*/ 44 h 333"/>
                  <a:gd name="T30" fmla="*/ 29 w 334"/>
                  <a:gd name="T31" fmla="*/ 73 h 333"/>
                  <a:gd name="T32" fmla="*/ 55 w 334"/>
                  <a:gd name="T33" fmla="*/ 108 h 333"/>
                  <a:gd name="T34" fmla="*/ 6 w 334"/>
                  <a:gd name="T35" fmla="*/ 134 h 333"/>
                  <a:gd name="T36" fmla="*/ 0 w 334"/>
                  <a:gd name="T37" fmla="*/ 142 h 333"/>
                  <a:gd name="T38" fmla="*/ 2 w 334"/>
                  <a:gd name="T39" fmla="*/ 195 h 333"/>
                  <a:gd name="T40" fmla="*/ 46 w 334"/>
                  <a:gd name="T41" fmla="*/ 204 h 333"/>
                  <a:gd name="T42" fmla="*/ 43 w 334"/>
                  <a:gd name="T43" fmla="*/ 241 h 333"/>
                  <a:gd name="T44" fmla="*/ 30 w 334"/>
                  <a:gd name="T45" fmla="*/ 260 h 333"/>
                  <a:gd name="T46" fmla="*/ 73 w 334"/>
                  <a:gd name="T47" fmla="*/ 304 h 333"/>
                  <a:gd name="T48" fmla="*/ 109 w 334"/>
                  <a:gd name="T49" fmla="*/ 279 h 333"/>
                  <a:gd name="T50" fmla="*/ 135 w 334"/>
                  <a:gd name="T51" fmla="*/ 327 h 333"/>
                  <a:gd name="T52" fmla="*/ 143 w 334"/>
                  <a:gd name="T53" fmla="*/ 333 h 333"/>
                  <a:gd name="T54" fmla="*/ 199 w 334"/>
                  <a:gd name="T55" fmla="*/ 327 h 333"/>
                  <a:gd name="T56" fmla="*/ 225 w 334"/>
                  <a:gd name="T57" fmla="*/ 279 h 333"/>
                  <a:gd name="T58" fmla="*/ 260 w 334"/>
                  <a:gd name="T59" fmla="*/ 304 h 333"/>
                  <a:gd name="T60" fmla="*/ 302 w 334"/>
                  <a:gd name="T61" fmla="*/ 265 h 333"/>
                  <a:gd name="T62" fmla="*/ 214 w 334"/>
                  <a:gd name="T63" fmla="*/ 214 h 333"/>
                  <a:gd name="T64" fmla="*/ 120 w 334"/>
                  <a:gd name="T65" fmla="*/ 214 h 333"/>
                  <a:gd name="T66" fmla="*/ 120 w 334"/>
                  <a:gd name="T67" fmla="*/ 119 h 333"/>
                  <a:gd name="T68" fmla="*/ 214 w 334"/>
                  <a:gd name="T69" fmla="*/ 119 h 333"/>
                  <a:gd name="T70" fmla="*/ 214 w 334"/>
                  <a:gd name="T71" fmla="*/ 214 h 333"/>
                  <a:gd name="T72" fmla="*/ 214 w 334"/>
                  <a:gd name="T73" fmla="*/ 214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4" h="333">
                    <a:moveTo>
                      <a:pt x="304" y="260"/>
                    </a:moveTo>
                    <a:cubicBezTo>
                      <a:pt x="304" y="258"/>
                      <a:pt x="304" y="257"/>
                      <a:pt x="302" y="255"/>
                    </a:cubicBezTo>
                    <a:cubicBezTo>
                      <a:pt x="293" y="243"/>
                      <a:pt x="285" y="233"/>
                      <a:pt x="279" y="225"/>
                    </a:cubicBezTo>
                    <a:cubicBezTo>
                      <a:pt x="283" y="218"/>
                      <a:pt x="285" y="211"/>
                      <a:pt x="287" y="205"/>
                    </a:cubicBezTo>
                    <a:cubicBezTo>
                      <a:pt x="328" y="199"/>
                      <a:pt x="328" y="199"/>
                      <a:pt x="328" y="199"/>
                    </a:cubicBezTo>
                    <a:cubicBezTo>
                      <a:pt x="329" y="199"/>
                      <a:pt x="331" y="198"/>
                      <a:pt x="332" y="196"/>
                    </a:cubicBezTo>
                    <a:cubicBezTo>
                      <a:pt x="333" y="194"/>
                      <a:pt x="334" y="193"/>
                      <a:pt x="334" y="191"/>
                    </a:cubicBezTo>
                    <a:cubicBezTo>
                      <a:pt x="334" y="143"/>
                      <a:pt x="334" y="143"/>
                      <a:pt x="334" y="143"/>
                    </a:cubicBezTo>
                    <a:cubicBezTo>
                      <a:pt x="334" y="141"/>
                      <a:pt x="333" y="139"/>
                      <a:pt x="332" y="138"/>
                    </a:cubicBezTo>
                    <a:cubicBezTo>
                      <a:pt x="331" y="136"/>
                      <a:pt x="329" y="135"/>
                      <a:pt x="327" y="135"/>
                    </a:cubicBezTo>
                    <a:cubicBezTo>
                      <a:pt x="288" y="129"/>
                      <a:pt x="288" y="129"/>
                      <a:pt x="288" y="129"/>
                    </a:cubicBezTo>
                    <a:cubicBezTo>
                      <a:pt x="286" y="123"/>
                      <a:pt x="283" y="116"/>
                      <a:pt x="279" y="108"/>
                    </a:cubicBezTo>
                    <a:cubicBezTo>
                      <a:pt x="282" y="104"/>
                      <a:pt x="285" y="98"/>
                      <a:pt x="291" y="92"/>
                    </a:cubicBezTo>
                    <a:cubicBezTo>
                      <a:pt x="296" y="85"/>
                      <a:pt x="300" y="81"/>
                      <a:pt x="302" y="78"/>
                    </a:cubicBezTo>
                    <a:cubicBezTo>
                      <a:pt x="303" y="76"/>
                      <a:pt x="303" y="74"/>
                      <a:pt x="303" y="73"/>
                    </a:cubicBezTo>
                    <a:cubicBezTo>
                      <a:pt x="303" y="68"/>
                      <a:pt x="291" y="54"/>
                      <a:pt x="266" y="31"/>
                    </a:cubicBezTo>
                    <a:cubicBezTo>
                      <a:pt x="264" y="30"/>
                      <a:pt x="262" y="29"/>
                      <a:pt x="260" y="29"/>
                    </a:cubicBezTo>
                    <a:cubicBezTo>
                      <a:pt x="258" y="29"/>
                      <a:pt x="257" y="30"/>
                      <a:pt x="255" y="31"/>
                    </a:cubicBezTo>
                    <a:cubicBezTo>
                      <a:pt x="224" y="54"/>
                      <a:pt x="224" y="54"/>
                      <a:pt x="224" y="54"/>
                    </a:cubicBezTo>
                    <a:cubicBezTo>
                      <a:pt x="217" y="50"/>
                      <a:pt x="211" y="48"/>
                      <a:pt x="205" y="46"/>
                    </a:cubicBezTo>
                    <a:cubicBezTo>
                      <a:pt x="199" y="6"/>
                      <a:pt x="199" y="6"/>
                      <a:pt x="199" y="6"/>
                    </a:cubicBezTo>
                    <a:cubicBezTo>
                      <a:pt x="199" y="4"/>
                      <a:pt x="198" y="3"/>
                      <a:pt x="196" y="2"/>
                    </a:cubicBezTo>
                    <a:cubicBezTo>
                      <a:pt x="195" y="0"/>
                      <a:pt x="193" y="0"/>
                      <a:pt x="191" y="0"/>
                    </a:cubicBezTo>
                    <a:cubicBezTo>
                      <a:pt x="143" y="0"/>
                      <a:pt x="143" y="0"/>
                      <a:pt x="143" y="0"/>
                    </a:cubicBezTo>
                    <a:cubicBezTo>
                      <a:pt x="139" y="0"/>
                      <a:pt x="136" y="2"/>
                      <a:pt x="135" y="6"/>
                    </a:cubicBezTo>
                    <a:cubicBezTo>
                      <a:pt x="133" y="14"/>
                      <a:pt x="131" y="27"/>
                      <a:pt x="129" y="46"/>
                    </a:cubicBezTo>
                    <a:cubicBezTo>
                      <a:pt x="121" y="48"/>
                      <a:pt x="115" y="51"/>
                      <a:pt x="109" y="54"/>
                    </a:cubicBezTo>
                    <a:cubicBezTo>
                      <a:pt x="79" y="31"/>
                      <a:pt x="79" y="31"/>
                      <a:pt x="79" y="31"/>
                    </a:cubicBezTo>
                    <a:cubicBezTo>
                      <a:pt x="77" y="30"/>
                      <a:pt x="75" y="29"/>
                      <a:pt x="73" y="29"/>
                    </a:cubicBezTo>
                    <a:cubicBezTo>
                      <a:pt x="70" y="29"/>
                      <a:pt x="63" y="34"/>
                      <a:pt x="53" y="44"/>
                    </a:cubicBezTo>
                    <a:cubicBezTo>
                      <a:pt x="42" y="55"/>
                      <a:pt x="35" y="62"/>
                      <a:pt x="31" y="68"/>
                    </a:cubicBezTo>
                    <a:cubicBezTo>
                      <a:pt x="30" y="69"/>
                      <a:pt x="29" y="71"/>
                      <a:pt x="29" y="73"/>
                    </a:cubicBezTo>
                    <a:cubicBezTo>
                      <a:pt x="29" y="74"/>
                      <a:pt x="30" y="76"/>
                      <a:pt x="31" y="78"/>
                    </a:cubicBezTo>
                    <a:cubicBezTo>
                      <a:pt x="41" y="90"/>
                      <a:pt x="49" y="100"/>
                      <a:pt x="55" y="108"/>
                    </a:cubicBezTo>
                    <a:cubicBezTo>
                      <a:pt x="51" y="115"/>
                      <a:pt x="48" y="122"/>
                      <a:pt x="46" y="128"/>
                    </a:cubicBezTo>
                    <a:cubicBezTo>
                      <a:pt x="6" y="134"/>
                      <a:pt x="6" y="134"/>
                      <a:pt x="6" y="134"/>
                    </a:cubicBezTo>
                    <a:cubicBezTo>
                      <a:pt x="4" y="134"/>
                      <a:pt x="3" y="135"/>
                      <a:pt x="2" y="137"/>
                    </a:cubicBezTo>
                    <a:cubicBezTo>
                      <a:pt x="1" y="138"/>
                      <a:pt x="0" y="140"/>
                      <a:pt x="0" y="142"/>
                    </a:cubicBezTo>
                    <a:cubicBezTo>
                      <a:pt x="0" y="190"/>
                      <a:pt x="0" y="190"/>
                      <a:pt x="0" y="190"/>
                    </a:cubicBezTo>
                    <a:cubicBezTo>
                      <a:pt x="0" y="192"/>
                      <a:pt x="1" y="194"/>
                      <a:pt x="2" y="195"/>
                    </a:cubicBezTo>
                    <a:cubicBezTo>
                      <a:pt x="3" y="197"/>
                      <a:pt x="5" y="198"/>
                      <a:pt x="6" y="198"/>
                    </a:cubicBezTo>
                    <a:cubicBezTo>
                      <a:pt x="46" y="204"/>
                      <a:pt x="46" y="204"/>
                      <a:pt x="46" y="204"/>
                    </a:cubicBezTo>
                    <a:cubicBezTo>
                      <a:pt x="48" y="211"/>
                      <a:pt x="51" y="218"/>
                      <a:pt x="55" y="225"/>
                    </a:cubicBezTo>
                    <a:cubicBezTo>
                      <a:pt x="52" y="229"/>
                      <a:pt x="48" y="234"/>
                      <a:pt x="43" y="241"/>
                    </a:cubicBezTo>
                    <a:cubicBezTo>
                      <a:pt x="37" y="248"/>
                      <a:pt x="34" y="253"/>
                      <a:pt x="32" y="255"/>
                    </a:cubicBezTo>
                    <a:cubicBezTo>
                      <a:pt x="31" y="257"/>
                      <a:pt x="30" y="258"/>
                      <a:pt x="30" y="260"/>
                    </a:cubicBezTo>
                    <a:cubicBezTo>
                      <a:pt x="30" y="265"/>
                      <a:pt x="43" y="279"/>
                      <a:pt x="68" y="302"/>
                    </a:cubicBezTo>
                    <a:cubicBezTo>
                      <a:pt x="70" y="303"/>
                      <a:pt x="71" y="304"/>
                      <a:pt x="73" y="304"/>
                    </a:cubicBezTo>
                    <a:cubicBezTo>
                      <a:pt x="76" y="304"/>
                      <a:pt x="77" y="303"/>
                      <a:pt x="78" y="302"/>
                    </a:cubicBezTo>
                    <a:cubicBezTo>
                      <a:pt x="109" y="279"/>
                      <a:pt x="109" y="279"/>
                      <a:pt x="109" y="279"/>
                    </a:cubicBezTo>
                    <a:cubicBezTo>
                      <a:pt x="116" y="282"/>
                      <a:pt x="123" y="285"/>
                      <a:pt x="129" y="287"/>
                    </a:cubicBezTo>
                    <a:cubicBezTo>
                      <a:pt x="135" y="327"/>
                      <a:pt x="135" y="327"/>
                      <a:pt x="135" y="327"/>
                    </a:cubicBezTo>
                    <a:cubicBezTo>
                      <a:pt x="135" y="328"/>
                      <a:pt x="136" y="330"/>
                      <a:pt x="137" y="331"/>
                    </a:cubicBezTo>
                    <a:cubicBezTo>
                      <a:pt x="139" y="333"/>
                      <a:pt x="141" y="333"/>
                      <a:pt x="143" y="333"/>
                    </a:cubicBezTo>
                    <a:cubicBezTo>
                      <a:pt x="191" y="333"/>
                      <a:pt x="191" y="333"/>
                      <a:pt x="191" y="333"/>
                    </a:cubicBezTo>
                    <a:cubicBezTo>
                      <a:pt x="195" y="333"/>
                      <a:pt x="198" y="331"/>
                      <a:pt x="199" y="327"/>
                    </a:cubicBezTo>
                    <a:cubicBezTo>
                      <a:pt x="201" y="319"/>
                      <a:pt x="203" y="305"/>
                      <a:pt x="205" y="287"/>
                    </a:cubicBezTo>
                    <a:cubicBezTo>
                      <a:pt x="212" y="285"/>
                      <a:pt x="219" y="282"/>
                      <a:pt x="225" y="279"/>
                    </a:cubicBezTo>
                    <a:cubicBezTo>
                      <a:pt x="255" y="302"/>
                      <a:pt x="255" y="302"/>
                      <a:pt x="255" y="302"/>
                    </a:cubicBezTo>
                    <a:cubicBezTo>
                      <a:pt x="257" y="303"/>
                      <a:pt x="259" y="304"/>
                      <a:pt x="260" y="304"/>
                    </a:cubicBezTo>
                    <a:cubicBezTo>
                      <a:pt x="264" y="304"/>
                      <a:pt x="271" y="299"/>
                      <a:pt x="281" y="288"/>
                    </a:cubicBezTo>
                    <a:cubicBezTo>
                      <a:pt x="291" y="278"/>
                      <a:pt x="298" y="270"/>
                      <a:pt x="302" y="265"/>
                    </a:cubicBezTo>
                    <a:cubicBezTo>
                      <a:pt x="304" y="264"/>
                      <a:pt x="304" y="262"/>
                      <a:pt x="304" y="260"/>
                    </a:cubicBezTo>
                    <a:close/>
                    <a:moveTo>
                      <a:pt x="214" y="214"/>
                    </a:moveTo>
                    <a:cubicBezTo>
                      <a:pt x="201" y="227"/>
                      <a:pt x="185" y="233"/>
                      <a:pt x="167" y="233"/>
                    </a:cubicBezTo>
                    <a:cubicBezTo>
                      <a:pt x="148" y="233"/>
                      <a:pt x="133" y="227"/>
                      <a:pt x="120" y="214"/>
                    </a:cubicBezTo>
                    <a:cubicBezTo>
                      <a:pt x="107" y="201"/>
                      <a:pt x="100" y="185"/>
                      <a:pt x="100" y="166"/>
                    </a:cubicBezTo>
                    <a:cubicBezTo>
                      <a:pt x="100" y="148"/>
                      <a:pt x="107" y="132"/>
                      <a:pt x="120" y="119"/>
                    </a:cubicBezTo>
                    <a:cubicBezTo>
                      <a:pt x="133" y="106"/>
                      <a:pt x="148" y="100"/>
                      <a:pt x="167" y="100"/>
                    </a:cubicBezTo>
                    <a:cubicBezTo>
                      <a:pt x="185" y="100"/>
                      <a:pt x="201" y="106"/>
                      <a:pt x="214" y="119"/>
                    </a:cubicBezTo>
                    <a:cubicBezTo>
                      <a:pt x="227" y="132"/>
                      <a:pt x="234" y="148"/>
                      <a:pt x="234" y="166"/>
                    </a:cubicBezTo>
                    <a:cubicBezTo>
                      <a:pt x="234" y="185"/>
                      <a:pt x="227" y="201"/>
                      <a:pt x="214" y="214"/>
                    </a:cubicBezTo>
                    <a:close/>
                    <a:moveTo>
                      <a:pt x="214" y="214"/>
                    </a:moveTo>
                    <a:cubicBezTo>
                      <a:pt x="214" y="214"/>
                      <a:pt x="214" y="214"/>
                      <a:pt x="214" y="21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4" name="Freeform 142"/>
              <p:cNvSpPr>
                <a:spLocks noEditPoints="1"/>
              </p:cNvSpPr>
              <p:nvPr/>
            </p:nvSpPr>
            <p:spPr bwMode="auto">
              <a:xfrm>
                <a:off x="14566901" y="9191625"/>
                <a:ext cx="757238" cy="725488"/>
              </a:xfrm>
              <a:custGeom>
                <a:avLst/>
                <a:gdLst>
                  <a:gd name="T0" fmla="*/ 162 w 201"/>
                  <a:gd name="T1" fmla="*/ 70 h 192"/>
                  <a:gd name="T2" fmla="*/ 154 w 201"/>
                  <a:gd name="T3" fmla="*/ 56 h 192"/>
                  <a:gd name="T4" fmla="*/ 167 w 201"/>
                  <a:gd name="T5" fmla="*/ 20 h 192"/>
                  <a:gd name="T6" fmla="*/ 166 w 201"/>
                  <a:gd name="T7" fmla="*/ 18 h 192"/>
                  <a:gd name="T8" fmla="*/ 134 w 201"/>
                  <a:gd name="T9" fmla="*/ 0 h 192"/>
                  <a:gd name="T10" fmla="*/ 132 w 201"/>
                  <a:gd name="T11" fmla="*/ 0 h 192"/>
                  <a:gd name="T12" fmla="*/ 108 w 201"/>
                  <a:gd name="T13" fmla="*/ 30 h 192"/>
                  <a:gd name="T14" fmla="*/ 100 w 201"/>
                  <a:gd name="T15" fmla="*/ 29 h 192"/>
                  <a:gd name="T16" fmla="*/ 93 w 201"/>
                  <a:gd name="T17" fmla="*/ 30 h 192"/>
                  <a:gd name="T18" fmla="*/ 79 w 201"/>
                  <a:gd name="T19" fmla="*/ 12 h 192"/>
                  <a:gd name="T20" fmla="*/ 67 w 201"/>
                  <a:gd name="T21" fmla="*/ 0 h 192"/>
                  <a:gd name="T22" fmla="*/ 59 w 201"/>
                  <a:gd name="T23" fmla="*/ 4 h 192"/>
                  <a:gd name="T24" fmla="*/ 44 w 201"/>
                  <a:gd name="T25" fmla="*/ 13 h 192"/>
                  <a:gd name="T26" fmla="*/ 35 w 201"/>
                  <a:gd name="T27" fmla="*/ 18 h 192"/>
                  <a:gd name="T28" fmla="*/ 34 w 201"/>
                  <a:gd name="T29" fmla="*/ 20 h 192"/>
                  <a:gd name="T30" fmla="*/ 47 w 201"/>
                  <a:gd name="T31" fmla="*/ 56 h 192"/>
                  <a:gd name="T32" fmla="*/ 39 w 201"/>
                  <a:gd name="T33" fmla="*/ 70 h 192"/>
                  <a:gd name="T34" fmla="*/ 0 w 201"/>
                  <a:gd name="T35" fmla="*/ 78 h 192"/>
                  <a:gd name="T36" fmla="*/ 0 w 201"/>
                  <a:gd name="T37" fmla="*/ 114 h 192"/>
                  <a:gd name="T38" fmla="*/ 39 w 201"/>
                  <a:gd name="T39" fmla="*/ 122 h 192"/>
                  <a:gd name="T40" fmla="*/ 47 w 201"/>
                  <a:gd name="T41" fmla="*/ 136 h 192"/>
                  <a:gd name="T42" fmla="*/ 34 w 201"/>
                  <a:gd name="T43" fmla="*/ 172 h 192"/>
                  <a:gd name="T44" fmla="*/ 35 w 201"/>
                  <a:gd name="T45" fmla="*/ 174 h 192"/>
                  <a:gd name="T46" fmla="*/ 67 w 201"/>
                  <a:gd name="T47" fmla="*/ 192 h 192"/>
                  <a:gd name="T48" fmla="*/ 79 w 201"/>
                  <a:gd name="T49" fmla="*/ 180 h 192"/>
                  <a:gd name="T50" fmla="*/ 93 w 201"/>
                  <a:gd name="T51" fmla="*/ 162 h 192"/>
                  <a:gd name="T52" fmla="*/ 100 w 201"/>
                  <a:gd name="T53" fmla="*/ 163 h 192"/>
                  <a:gd name="T54" fmla="*/ 108 w 201"/>
                  <a:gd name="T55" fmla="*/ 162 h 192"/>
                  <a:gd name="T56" fmla="*/ 122 w 201"/>
                  <a:gd name="T57" fmla="*/ 180 h 192"/>
                  <a:gd name="T58" fmla="*/ 134 w 201"/>
                  <a:gd name="T59" fmla="*/ 192 h 192"/>
                  <a:gd name="T60" fmla="*/ 166 w 201"/>
                  <a:gd name="T61" fmla="*/ 174 h 192"/>
                  <a:gd name="T62" fmla="*/ 167 w 201"/>
                  <a:gd name="T63" fmla="*/ 172 h 192"/>
                  <a:gd name="T64" fmla="*/ 154 w 201"/>
                  <a:gd name="T65" fmla="*/ 136 h 192"/>
                  <a:gd name="T66" fmla="*/ 162 w 201"/>
                  <a:gd name="T67" fmla="*/ 122 h 192"/>
                  <a:gd name="T68" fmla="*/ 201 w 201"/>
                  <a:gd name="T69" fmla="*/ 114 h 192"/>
                  <a:gd name="T70" fmla="*/ 201 w 201"/>
                  <a:gd name="T71" fmla="*/ 78 h 192"/>
                  <a:gd name="T72" fmla="*/ 162 w 201"/>
                  <a:gd name="T73" fmla="*/ 70 h 192"/>
                  <a:gd name="T74" fmla="*/ 124 w 201"/>
                  <a:gd name="T75" fmla="*/ 120 h 192"/>
                  <a:gd name="T76" fmla="*/ 100 w 201"/>
                  <a:gd name="T77" fmla="*/ 129 h 192"/>
                  <a:gd name="T78" fmla="*/ 77 w 201"/>
                  <a:gd name="T79" fmla="*/ 120 h 192"/>
                  <a:gd name="T80" fmla="*/ 67 w 201"/>
                  <a:gd name="T81" fmla="*/ 96 h 192"/>
                  <a:gd name="T82" fmla="*/ 77 w 201"/>
                  <a:gd name="T83" fmla="*/ 72 h 192"/>
                  <a:gd name="T84" fmla="*/ 100 w 201"/>
                  <a:gd name="T85" fmla="*/ 63 h 192"/>
                  <a:gd name="T86" fmla="*/ 124 w 201"/>
                  <a:gd name="T87" fmla="*/ 72 h 192"/>
                  <a:gd name="T88" fmla="*/ 134 w 201"/>
                  <a:gd name="T89" fmla="*/ 96 h 192"/>
                  <a:gd name="T90" fmla="*/ 124 w 201"/>
                  <a:gd name="T91" fmla="*/ 120 h 192"/>
                  <a:gd name="T92" fmla="*/ 124 w 201"/>
                  <a:gd name="T93" fmla="*/ 120 h 192"/>
                  <a:gd name="T94" fmla="*/ 124 w 201"/>
                  <a:gd name="T95"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1" h="192">
                    <a:moveTo>
                      <a:pt x="162" y="70"/>
                    </a:moveTo>
                    <a:cubicBezTo>
                      <a:pt x="159" y="65"/>
                      <a:pt x="157" y="60"/>
                      <a:pt x="154" y="56"/>
                    </a:cubicBezTo>
                    <a:cubicBezTo>
                      <a:pt x="163" y="36"/>
                      <a:pt x="167" y="24"/>
                      <a:pt x="167" y="20"/>
                    </a:cubicBezTo>
                    <a:cubicBezTo>
                      <a:pt x="167" y="19"/>
                      <a:pt x="167" y="19"/>
                      <a:pt x="166" y="18"/>
                    </a:cubicBezTo>
                    <a:cubicBezTo>
                      <a:pt x="145" y="6"/>
                      <a:pt x="135" y="0"/>
                      <a:pt x="134" y="0"/>
                    </a:cubicBezTo>
                    <a:cubicBezTo>
                      <a:pt x="132" y="0"/>
                      <a:pt x="132" y="0"/>
                      <a:pt x="132" y="0"/>
                    </a:cubicBezTo>
                    <a:cubicBezTo>
                      <a:pt x="125" y="8"/>
                      <a:pt x="117" y="17"/>
                      <a:pt x="108" y="30"/>
                    </a:cubicBezTo>
                    <a:cubicBezTo>
                      <a:pt x="105" y="29"/>
                      <a:pt x="102" y="29"/>
                      <a:pt x="100" y="29"/>
                    </a:cubicBezTo>
                    <a:cubicBezTo>
                      <a:pt x="99" y="29"/>
                      <a:pt x="96" y="29"/>
                      <a:pt x="93" y="30"/>
                    </a:cubicBezTo>
                    <a:cubicBezTo>
                      <a:pt x="90" y="26"/>
                      <a:pt x="86" y="20"/>
                      <a:pt x="79" y="12"/>
                    </a:cubicBezTo>
                    <a:cubicBezTo>
                      <a:pt x="72" y="4"/>
                      <a:pt x="68" y="0"/>
                      <a:pt x="67" y="0"/>
                    </a:cubicBezTo>
                    <a:cubicBezTo>
                      <a:pt x="67" y="0"/>
                      <a:pt x="64" y="1"/>
                      <a:pt x="59" y="4"/>
                    </a:cubicBezTo>
                    <a:cubicBezTo>
                      <a:pt x="54" y="7"/>
                      <a:pt x="49" y="10"/>
                      <a:pt x="44" y="13"/>
                    </a:cubicBezTo>
                    <a:cubicBezTo>
                      <a:pt x="39" y="16"/>
                      <a:pt x="35" y="18"/>
                      <a:pt x="35" y="18"/>
                    </a:cubicBezTo>
                    <a:cubicBezTo>
                      <a:pt x="34" y="19"/>
                      <a:pt x="34" y="19"/>
                      <a:pt x="34" y="20"/>
                    </a:cubicBezTo>
                    <a:cubicBezTo>
                      <a:pt x="34" y="24"/>
                      <a:pt x="38" y="36"/>
                      <a:pt x="47" y="56"/>
                    </a:cubicBezTo>
                    <a:cubicBezTo>
                      <a:pt x="44" y="60"/>
                      <a:pt x="41" y="65"/>
                      <a:pt x="39" y="70"/>
                    </a:cubicBezTo>
                    <a:cubicBezTo>
                      <a:pt x="13" y="72"/>
                      <a:pt x="0" y="75"/>
                      <a:pt x="0" y="78"/>
                    </a:cubicBezTo>
                    <a:cubicBezTo>
                      <a:pt x="0" y="114"/>
                      <a:pt x="0" y="114"/>
                      <a:pt x="0" y="114"/>
                    </a:cubicBezTo>
                    <a:cubicBezTo>
                      <a:pt x="0" y="117"/>
                      <a:pt x="13" y="120"/>
                      <a:pt x="39" y="122"/>
                    </a:cubicBezTo>
                    <a:cubicBezTo>
                      <a:pt x="41" y="127"/>
                      <a:pt x="44" y="131"/>
                      <a:pt x="47" y="136"/>
                    </a:cubicBezTo>
                    <a:cubicBezTo>
                      <a:pt x="38" y="155"/>
                      <a:pt x="34" y="167"/>
                      <a:pt x="34" y="172"/>
                    </a:cubicBezTo>
                    <a:cubicBezTo>
                      <a:pt x="34" y="172"/>
                      <a:pt x="34" y="173"/>
                      <a:pt x="35" y="174"/>
                    </a:cubicBezTo>
                    <a:cubicBezTo>
                      <a:pt x="56" y="186"/>
                      <a:pt x="67" y="192"/>
                      <a:pt x="67" y="192"/>
                    </a:cubicBezTo>
                    <a:cubicBezTo>
                      <a:pt x="68" y="192"/>
                      <a:pt x="72" y="188"/>
                      <a:pt x="79" y="180"/>
                    </a:cubicBezTo>
                    <a:cubicBezTo>
                      <a:pt x="86" y="172"/>
                      <a:pt x="90" y="166"/>
                      <a:pt x="93" y="162"/>
                    </a:cubicBezTo>
                    <a:cubicBezTo>
                      <a:pt x="96" y="162"/>
                      <a:pt x="99" y="163"/>
                      <a:pt x="100" y="163"/>
                    </a:cubicBezTo>
                    <a:cubicBezTo>
                      <a:pt x="102" y="163"/>
                      <a:pt x="105" y="162"/>
                      <a:pt x="108" y="162"/>
                    </a:cubicBezTo>
                    <a:cubicBezTo>
                      <a:pt x="111" y="166"/>
                      <a:pt x="115" y="172"/>
                      <a:pt x="122" y="180"/>
                    </a:cubicBezTo>
                    <a:cubicBezTo>
                      <a:pt x="128" y="188"/>
                      <a:pt x="132" y="192"/>
                      <a:pt x="134" y="192"/>
                    </a:cubicBezTo>
                    <a:cubicBezTo>
                      <a:pt x="134" y="192"/>
                      <a:pt x="145" y="186"/>
                      <a:pt x="166" y="174"/>
                    </a:cubicBezTo>
                    <a:cubicBezTo>
                      <a:pt x="167" y="173"/>
                      <a:pt x="167" y="172"/>
                      <a:pt x="167" y="172"/>
                    </a:cubicBezTo>
                    <a:cubicBezTo>
                      <a:pt x="167" y="167"/>
                      <a:pt x="163" y="155"/>
                      <a:pt x="154" y="136"/>
                    </a:cubicBezTo>
                    <a:cubicBezTo>
                      <a:pt x="157" y="131"/>
                      <a:pt x="160" y="127"/>
                      <a:pt x="162" y="122"/>
                    </a:cubicBezTo>
                    <a:cubicBezTo>
                      <a:pt x="188" y="120"/>
                      <a:pt x="201" y="117"/>
                      <a:pt x="201" y="114"/>
                    </a:cubicBezTo>
                    <a:cubicBezTo>
                      <a:pt x="201" y="78"/>
                      <a:pt x="201" y="78"/>
                      <a:pt x="201" y="78"/>
                    </a:cubicBezTo>
                    <a:cubicBezTo>
                      <a:pt x="201" y="75"/>
                      <a:pt x="188" y="72"/>
                      <a:pt x="162" y="70"/>
                    </a:cubicBezTo>
                    <a:close/>
                    <a:moveTo>
                      <a:pt x="124" y="120"/>
                    </a:moveTo>
                    <a:cubicBezTo>
                      <a:pt x="118" y="126"/>
                      <a:pt x="110" y="129"/>
                      <a:pt x="100" y="129"/>
                    </a:cubicBezTo>
                    <a:cubicBezTo>
                      <a:pt x="91" y="129"/>
                      <a:pt x="83" y="126"/>
                      <a:pt x="77" y="120"/>
                    </a:cubicBezTo>
                    <a:cubicBezTo>
                      <a:pt x="70" y="113"/>
                      <a:pt x="67" y="105"/>
                      <a:pt x="67" y="96"/>
                    </a:cubicBezTo>
                    <a:cubicBezTo>
                      <a:pt x="67" y="87"/>
                      <a:pt x="70" y="79"/>
                      <a:pt x="77" y="72"/>
                    </a:cubicBezTo>
                    <a:cubicBezTo>
                      <a:pt x="84" y="66"/>
                      <a:pt x="91" y="63"/>
                      <a:pt x="100" y="63"/>
                    </a:cubicBezTo>
                    <a:cubicBezTo>
                      <a:pt x="109" y="63"/>
                      <a:pt x="117" y="66"/>
                      <a:pt x="124" y="72"/>
                    </a:cubicBezTo>
                    <a:cubicBezTo>
                      <a:pt x="131" y="79"/>
                      <a:pt x="134" y="87"/>
                      <a:pt x="134" y="96"/>
                    </a:cubicBezTo>
                    <a:cubicBezTo>
                      <a:pt x="134" y="105"/>
                      <a:pt x="131" y="113"/>
                      <a:pt x="124" y="120"/>
                    </a:cubicBezTo>
                    <a:close/>
                    <a:moveTo>
                      <a:pt x="124" y="120"/>
                    </a:moveTo>
                    <a:cubicBezTo>
                      <a:pt x="124" y="120"/>
                      <a:pt x="124" y="120"/>
                      <a:pt x="124" y="12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5" name="Freeform 143"/>
              <p:cNvSpPr>
                <a:spLocks noEditPoints="1"/>
              </p:cNvSpPr>
              <p:nvPr/>
            </p:nvSpPr>
            <p:spPr bwMode="auto">
              <a:xfrm>
                <a:off x="14566901" y="8185150"/>
                <a:ext cx="757238" cy="723900"/>
              </a:xfrm>
              <a:custGeom>
                <a:avLst/>
                <a:gdLst>
                  <a:gd name="T0" fmla="*/ 162 w 201"/>
                  <a:gd name="T1" fmla="*/ 70 h 192"/>
                  <a:gd name="T2" fmla="*/ 154 w 201"/>
                  <a:gd name="T3" fmla="*/ 56 h 192"/>
                  <a:gd name="T4" fmla="*/ 167 w 201"/>
                  <a:gd name="T5" fmla="*/ 20 h 192"/>
                  <a:gd name="T6" fmla="*/ 166 w 201"/>
                  <a:gd name="T7" fmla="*/ 18 h 192"/>
                  <a:gd name="T8" fmla="*/ 134 w 201"/>
                  <a:gd name="T9" fmla="*/ 0 h 192"/>
                  <a:gd name="T10" fmla="*/ 132 w 201"/>
                  <a:gd name="T11" fmla="*/ 1 h 192"/>
                  <a:gd name="T12" fmla="*/ 108 w 201"/>
                  <a:gd name="T13" fmla="*/ 30 h 192"/>
                  <a:gd name="T14" fmla="*/ 100 w 201"/>
                  <a:gd name="T15" fmla="*/ 29 h 192"/>
                  <a:gd name="T16" fmla="*/ 93 w 201"/>
                  <a:gd name="T17" fmla="*/ 30 h 192"/>
                  <a:gd name="T18" fmla="*/ 79 w 201"/>
                  <a:gd name="T19" fmla="*/ 12 h 192"/>
                  <a:gd name="T20" fmla="*/ 67 w 201"/>
                  <a:gd name="T21" fmla="*/ 0 h 192"/>
                  <a:gd name="T22" fmla="*/ 59 w 201"/>
                  <a:gd name="T23" fmla="*/ 4 h 192"/>
                  <a:gd name="T24" fmla="*/ 44 w 201"/>
                  <a:gd name="T25" fmla="*/ 13 h 192"/>
                  <a:gd name="T26" fmla="*/ 35 w 201"/>
                  <a:gd name="T27" fmla="*/ 18 h 192"/>
                  <a:gd name="T28" fmla="*/ 34 w 201"/>
                  <a:gd name="T29" fmla="*/ 20 h 192"/>
                  <a:gd name="T30" fmla="*/ 47 w 201"/>
                  <a:gd name="T31" fmla="*/ 56 h 192"/>
                  <a:gd name="T32" fmla="*/ 39 w 201"/>
                  <a:gd name="T33" fmla="*/ 70 h 192"/>
                  <a:gd name="T34" fmla="*/ 0 w 201"/>
                  <a:gd name="T35" fmla="*/ 78 h 192"/>
                  <a:gd name="T36" fmla="*/ 0 w 201"/>
                  <a:gd name="T37" fmla="*/ 114 h 192"/>
                  <a:gd name="T38" fmla="*/ 39 w 201"/>
                  <a:gd name="T39" fmla="*/ 122 h 192"/>
                  <a:gd name="T40" fmla="*/ 47 w 201"/>
                  <a:gd name="T41" fmla="*/ 136 h 192"/>
                  <a:gd name="T42" fmla="*/ 34 w 201"/>
                  <a:gd name="T43" fmla="*/ 172 h 192"/>
                  <a:gd name="T44" fmla="*/ 35 w 201"/>
                  <a:gd name="T45" fmla="*/ 174 h 192"/>
                  <a:gd name="T46" fmla="*/ 67 w 201"/>
                  <a:gd name="T47" fmla="*/ 192 h 192"/>
                  <a:gd name="T48" fmla="*/ 79 w 201"/>
                  <a:gd name="T49" fmla="*/ 180 h 192"/>
                  <a:gd name="T50" fmla="*/ 93 w 201"/>
                  <a:gd name="T51" fmla="*/ 162 h 192"/>
                  <a:gd name="T52" fmla="*/ 100 w 201"/>
                  <a:gd name="T53" fmla="*/ 163 h 192"/>
                  <a:gd name="T54" fmla="*/ 108 w 201"/>
                  <a:gd name="T55" fmla="*/ 162 h 192"/>
                  <a:gd name="T56" fmla="*/ 122 w 201"/>
                  <a:gd name="T57" fmla="*/ 180 h 192"/>
                  <a:gd name="T58" fmla="*/ 134 w 201"/>
                  <a:gd name="T59" fmla="*/ 192 h 192"/>
                  <a:gd name="T60" fmla="*/ 166 w 201"/>
                  <a:gd name="T61" fmla="*/ 174 h 192"/>
                  <a:gd name="T62" fmla="*/ 167 w 201"/>
                  <a:gd name="T63" fmla="*/ 172 h 192"/>
                  <a:gd name="T64" fmla="*/ 154 w 201"/>
                  <a:gd name="T65" fmla="*/ 136 h 192"/>
                  <a:gd name="T66" fmla="*/ 162 w 201"/>
                  <a:gd name="T67" fmla="*/ 122 h 192"/>
                  <a:gd name="T68" fmla="*/ 201 w 201"/>
                  <a:gd name="T69" fmla="*/ 114 h 192"/>
                  <a:gd name="T70" fmla="*/ 201 w 201"/>
                  <a:gd name="T71" fmla="*/ 78 h 192"/>
                  <a:gd name="T72" fmla="*/ 162 w 201"/>
                  <a:gd name="T73" fmla="*/ 70 h 192"/>
                  <a:gd name="T74" fmla="*/ 124 w 201"/>
                  <a:gd name="T75" fmla="*/ 120 h 192"/>
                  <a:gd name="T76" fmla="*/ 100 w 201"/>
                  <a:gd name="T77" fmla="*/ 129 h 192"/>
                  <a:gd name="T78" fmla="*/ 77 w 201"/>
                  <a:gd name="T79" fmla="*/ 120 h 192"/>
                  <a:gd name="T80" fmla="*/ 67 w 201"/>
                  <a:gd name="T81" fmla="*/ 96 h 192"/>
                  <a:gd name="T82" fmla="*/ 77 w 201"/>
                  <a:gd name="T83" fmla="*/ 72 h 192"/>
                  <a:gd name="T84" fmla="*/ 100 w 201"/>
                  <a:gd name="T85" fmla="*/ 63 h 192"/>
                  <a:gd name="T86" fmla="*/ 124 w 201"/>
                  <a:gd name="T87" fmla="*/ 72 h 192"/>
                  <a:gd name="T88" fmla="*/ 134 w 201"/>
                  <a:gd name="T89" fmla="*/ 96 h 192"/>
                  <a:gd name="T90" fmla="*/ 124 w 201"/>
                  <a:gd name="T91" fmla="*/ 120 h 192"/>
                  <a:gd name="T92" fmla="*/ 124 w 201"/>
                  <a:gd name="T93" fmla="*/ 120 h 192"/>
                  <a:gd name="T94" fmla="*/ 124 w 201"/>
                  <a:gd name="T95" fmla="*/ 12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1" h="192">
                    <a:moveTo>
                      <a:pt x="162" y="70"/>
                    </a:moveTo>
                    <a:cubicBezTo>
                      <a:pt x="159" y="65"/>
                      <a:pt x="157" y="60"/>
                      <a:pt x="154" y="56"/>
                    </a:cubicBezTo>
                    <a:cubicBezTo>
                      <a:pt x="163" y="36"/>
                      <a:pt x="167" y="24"/>
                      <a:pt x="167" y="20"/>
                    </a:cubicBezTo>
                    <a:cubicBezTo>
                      <a:pt x="167" y="19"/>
                      <a:pt x="167" y="19"/>
                      <a:pt x="166" y="18"/>
                    </a:cubicBezTo>
                    <a:cubicBezTo>
                      <a:pt x="145" y="6"/>
                      <a:pt x="135" y="0"/>
                      <a:pt x="134" y="0"/>
                    </a:cubicBezTo>
                    <a:cubicBezTo>
                      <a:pt x="132" y="1"/>
                      <a:pt x="132" y="1"/>
                      <a:pt x="132" y="1"/>
                    </a:cubicBezTo>
                    <a:cubicBezTo>
                      <a:pt x="125" y="8"/>
                      <a:pt x="117" y="17"/>
                      <a:pt x="108" y="30"/>
                    </a:cubicBezTo>
                    <a:cubicBezTo>
                      <a:pt x="105" y="29"/>
                      <a:pt x="102" y="29"/>
                      <a:pt x="100" y="29"/>
                    </a:cubicBezTo>
                    <a:cubicBezTo>
                      <a:pt x="99" y="29"/>
                      <a:pt x="96" y="29"/>
                      <a:pt x="93" y="30"/>
                    </a:cubicBezTo>
                    <a:cubicBezTo>
                      <a:pt x="90" y="26"/>
                      <a:pt x="86" y="20"/>
                      <a:pt x="79" y="12"/>
                    </a:cubicBezTo>
                    <a:cubicBezTo>
                      <a:pt x="72" y="4"/>
                      <a:pt x="68" y="0"/>
                      <a:pt x="67" y="0"/>
                    </a:cubicBezTo>
                    <a:cubicBezTo>
                      <a:pt x="67" y="0"/>
                      <a:pt x="64" y="1"/>
                      <a:pt x="59" y="4"/>
                    </a:cubicBezTo>
                    <a:cubicBezTo>
                      <a:pt x="54" y="7"/>
                      <a:pt x="49" y="10"/>
                      <a:pt x="44" y="13"/>
                    </a:cubicBezTo>
                    <a:cubicBezTo>
                      <a:pt x="39" y="16"/>
                      <a:pt x="35" y="18"/>
                      <a:pt x="35" y="18"/>
                    </a:cubicBezTo>
                    <a:cubicBezTo>
                      <a:pt x="34" y="19"/>
                      <a:pt x="34" y="19"/>
                      <a:pt x="34" y="20"/>
                    </a:cubicBezTo>
                    <a:cubicBezTo>
                      <a:pt x="34" y="24"/>
                      <a:pt x="38" y="36"/>
                      <a:pt x="47" y="56"/>
                    </a:cubicBezTo>
                    <a:cubicBezTo>
                      <a:pt x="44" y="60"/>
                      <a:pt x="41" y="65"/>
                      <a:pt x="39" y="70"/>
                    </a:cubicBezTo>
                    <a:cubicBezTo>
                      <a:pt x="13" y="72"/>
                      <a:pt x="0" y="75"/>
                      <a:pt x="0" y="78"/>
                    </a:cubicBezTo>
                    <a:cubicBezTo>
                      <a:pt x="0" y="114"/>
                      <a:pt x="0" y="114"/>
                      <a:pt x="0" y="114"/>
                    </a:cubicBezTo>
                    <a:cubicBezTo>
                      <a:pt x="0" y="117"/>
                      <a:pt x="13" y="120"/>
                      <a:pt x="39" y="122"/>
                    </a:cubicBezTo>
                    <a:cubicBezTo>
                      <a:pt x="41" y="127"/>
                      <a:pt x="44" y="131"/>
                      <a:pt x="47" y="136"/>
                    </a:cubicBezTo>
                    <a:cubicBezTo>
                      <a:pt x="38" y="155"/>
                      <a:pt x="34" y="167"/>
                      <a:pt x="34" y="172"/>
                    </a:cubicBezTo>
                    <a:cubicBezTo>
                      <a:pt x="34" y="173"/>
                      <a:pt x="34" y="173"/>
                      <a:pt x="35" y="174"/>
                    </a:cubicBezTo>
                    <a:cubicBezTo>
                      <a:pt x="56" y="186"/>
                      <a:pt x="67" y="192"/>
                      <a:pt x="67" y="192"/>
                    </a:cubicBezTo>
                    <a:cubicBezTo>
                      <a:pt x="68" y="192"/>
                      <a:pt x="72" y="188"/>
                      <a:pt x="79" y="180"/>
                    </a:cubicBezTo>
                    <a:cubicBezTo>
                      <a:pt x="86" y="172"/>
                      <a:pt x="90" y="166"/>
                      <a:pt x="93" y="162"/>
                    </a:cubicBezTo>
                    <a:cubicBezTo>
                      <a:pt x="96" y="163"/>
                      <a:pt x="99" y="163"/>
                      <a:pt x="100" y="163"/>
                    </a:cubicBezTo>
                    <a:cubicBezTo>
                      <a:pt x="102" y="163"/>
                      <a:pt x="105" y="163"/>
                      <a:pt x="108" y="162"/>
                    </a:cubicBezTo>
                    <a:cubicBezTo>
                      <a:pt x="111" y="166"/>
                      <a:pt x="115" y="172"/>
                      <a:pt x="122" y="180"/>
                    </a:cubicBezTo>
                    <a:cubicBezTo>
                      <a:pt x="128" y="188"/>
                      <a:pt x="132" y="192"/>
                      <a:pt x="134" y="192"/>
                    </a:cubicBezTo>
                    <a:cubicBezTo>
                      <a:pt x="134" y="192"/>
                      <a:pt x="145" y="186"/>
                      <a:pt x="166" y="174"/>
                    </a:cubicBezTo>
                    <a:cubicBezTo>
                      <a:pt x="167" y="173"/>
                      <a:pt x="167" y="173"/>
                      <a:pt x="167" y="172"/>
                    </a:cubicBezTo>
                    <a:cubicBezTo>
                      <a:pt x="167" y="167"/>
                      <a:pt x="163" y="155"/>
                      <a:pt x="154" y="136"/>
                    </a:cubicBezTo>
                    <a:cubicBezTo>
                      <a:pt x="157" y="131"/>
                      <a:pt x="160" y="127"/>
                      <a:pt x="162" y="122"/>
                    </a:cubicBezTo>
                    <a:cubicBezTo>
                      <a:pt x="188" y="120"/>
                      <a:pt x="201" y="117"/>
                      <a:pt x="201" y="114"/>
                    </a:cubicBezTo>
                    <a:cubicBezTo>
                      <a:pt x="201" y="78"/>
                      <a:pt x="201" y="78"/>
                      <a:pt x="201" y="78"/>
                    </a:cubicBezTo>
                    <a:cubicBezTo>
                      <a:pt x="201" y="75"/>
                      <a:pt x="188" y="72"/>
                      <a:pt x="162" y="70"/>
                    </a:cubicBezTo>
                    <a:close/>
                    <a:moveTo>
                      <a:pt x="124" y="120"/>
                    </a:moveTo>
                    <a:cubicBezTo>
                      <a:pt x="118" y="126"/>
                      <a:pt x="110" y="129"/>
                      <a:pt x="100" y="129"/>
                    </a:cubicBezTo>
                    <a:cubicBezTo>
                      <a:pt x="91" y="129"/>
                      <a:pt x="83" y="126"/>
                      <a:pt x="77" y="120"/>
                    </a:cubicBezTo>
                    <a:cubicBezTo>
                      <a:pt x="70" y="113"/>
                      <a:pt x="67" y="105"/>
                      <a:pt x="67" y="96"/>
                    </a:cubicBezTo>
                    <a:cubicBezTo>
                      <a:pt x="67" y="87"/>
                      <a:pt x="70" y="79"/>
                      <a:pt x="77" y="72"/>
                    </a:cubicBezTo>
                    <a:cubicBezTo>
                      <a:pt x="84" y="66"/>
                      <a:pt x="91" y="63"/>
                      <a:pt x="100" y="63"/>
                    </a:cubicBezTo>
                    <a:cubicBezTo>
                      <a:pt x="109" y="63"/>
                      <a:pt x="117" y="66"/>
                      <a:pt x="124" y="72"/>
                    </a:cubicBezTo>
                    <a:cubicBezTo>
                      <a:pt x="131" y="79"/>
                      <a:pt x="134" y="87"/>
                      <a:pt x="134" y="96"/>
                    </a:cubicBezTo>
                    <a:cubicBezTo>
                      <a:pt x="134" y="105"/>
                      <a:pt x="131" y="113"/>
                      <a:pt x="124" y="120"/>
                    </a:cubicBezTo>
                    <a:close/>
                    <a:moveTo>
                      <a:pt x="124" y="120"/>
                    </a:moveTo>
                    <a:cubicBezTo>
                      <a:pt x="124" y="120"/>
                      <a:pt x="124" y="120"/>
                      <a:pt x="124" y="12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grpSp>
      <p:grpSp>
        <p:nvGrpSpPr>
          <p:cNvPr id="25" name="Group 24"/>
          <p:cNvGrpSpPr/>
          <p:nvPr/>
        </p:nvGrpSpPr>
        <p:grpSpPr>
          <a:xfrm>
            <a:off x="3575879" y="1711026"/>
            <a:ext cx="2853498" cy="495402"/>
            <a:chOff x="3643532" y="1702191"/>
            <a:chExt cx="914366" cy="534572"/>
          </a:xfrm>
        </p:grpSpPr>
        <p:cxnSp>
          <p:nvCxnSpPr>
            <p:cNvPr id="22" name="Straight Connector 21"/>
            <p:cNvCxnSpPr/>
            <p:nvPr/>
          </p:nvCxnSpPr>
          <p:spPr>
            <a:xfrm flipV="1">
              <a:off x="4557898" y="1702191"/>
              <a:ext cx="0" cy="534572"/>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3643532" y="1702191"/>
              <a:ext cx="914366" cy="0"/>
            </a:xfrm>
            <a:prstGeom prst="line">
              <a:avLst/>
            </a:prstGeom>
            <a:ln>
              <a:solidFill>
                <a:schemeClr val="bg1">
                  <a:lumMod val="75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a:off x="609120" y="1519958"/>
            <a:ext cx="2845474" cy="1384380"/>
            <a:chOff x="842876" y="2126798"/>
            <a:chExt cx="2698079" cy="1312669"/>
          </a:xfrm>
        </p:grpSpPr>
        <p:sp>
          <p:nvSpPr>
            <p:cNvPr id="26" name="Rectangle 25"/>
            <p:cNvSpPr/>
            <p:nvPr/>
          </p:nvSpPr>
          <p:spPr>
            <a:xfrm flipH="1">
              <a:off x="842876" y="2428384"/>
              <a:ext cx="2698079" cy="1011083"/>
            </a:xfrm>
            <a:prstGeom prst="rect">
              <a:avLst/>
            </a:prstGeom>
          </p:spPr>
          <p:txBody>
            <a:bodyPr wrap="square">
              <a:spAutoFit/>
            </a:bodyPr>
            <a:lstStyle/>
            <a:p>
              <a:pPr algn="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TextBox 26"/>
            <p:cNvSpPr txBox="1"/>
            <p:nvPr/>
          </p:nvSpPr>
          <p:spPr>
            <a:xfrm flipH="1">
              <a:off x="1919328" y="2126798"/>
              <a:ext cx="1611470" cy="382971"/>
            </a:xfrm>
            <a:prstGeom prst="rect">
              <a:avLst/>
            </a:prstGeom>
            <a:noFill/>
          </p:spPr>
          <p:txBody>
            <a:bodyPr wrap="none" rtlCol="0">
              <a:spAutoFit/>
            </a:bodyPr>
            <a:lstStyle/>
            <a:p>
              <a:pPr>
                <a:lnSpc>
                  <a:spcPct val="120000"/>
                </a:lnSpc>
              </a:pPr>
              <a:r>
                <a:rPr lang="zh-CN" altLang="en-US" sz="1687"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8" name="Group 27"/>
          <p:cNvGrpSpPr/>
          <p:nvPr/>
        </p:nvGrpSpPr>
        <p:grpSpPr>
          <a:xfrm flipH="1">
            <a:off x="7913869" y="2519658"/>
            <a:ext cx="1213402" cy="563775"/>
            <a:chOff x="3643532" y="1702191"/>
            <a:chExt cx="914366" cy="534572"/>
          </a:xfrm>
        </p:grpSpPr>
        <p:cxnSp>
          <p:nvCxnSpPr>
            <p:cNvPr id="29" name="Straight Connector 28"/>
            <p:cNvCxnSpPr/>
            <p:nvPr/>
          </p:nvCxnSpPr>
          <p:spPr>
            <a:xfrm flipV="1">
              <a:off x="4557898" y="1702191"/>
              <a:ext cx="0" cy="534572"/>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643532" y="1702191"/>
              <a:ext cx="914366" cy="0"/>
            </a:xfrm>
            <a:prstGeom prst="line">
              <a:avLst/>
            </a:prstGeom>
            <a:ln>
              <a:solidFill>
                <a:schemeClr val="bg1">
                  <a:lumMod val="75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flipH="1">
            <a:off x="9398363" y="2300616"/>
            <a:ext cx="2845474" cy="1205849"/>
            <a:chOff x="842876" y="2111374"/>
            <a:chExt cx="2698079" cy="1143386"/>
          </a:xfrm>
        </p:grpSpPr>
        <p:sp>
          <p:nvSpPr>
            <p:cNvPr id="32" name="Rectangle 31"/>
            <p:cNvSpPr/>
            <p:nvPr/>
          </p:nvSpPr>
          <p:spPr>
            <a:xfrm flipH="1">
              <a:off x="842876" y="2428384"/>
              <a:ext cx="2698079" cy="826376"/>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TextBox 32"/>
            <p:cNvSpPr txBox="1"/>
            <p:nvPr/>
          </p:nvSpPr>
          <p:spPr>
            <a:xfrm flipH="1">
              <a:off x="1923990" y="2111374"/>
              <a:ext cx="1611470" cy="382971"/>
            </a:xfrm>
            <a:prstGeom prst="rect">
              <a:avLst/>
            </a:prstGeom>
            <a:noFill/>
          </p:spPr>
          <p:txBody>
            <a:bodyPr wrap="none" rtlCol="0">
              <a:spAutoFit/>
            </a:bodyPr>
            <a:lstStyle/>
            <a:p>
              <a:pPr>
                <a:lnSpc>
                  <a:spcPct val="120000"/>
                </a:lnSpc>
              </a:pPr>
              <a:r>
                <a:rPr lang="zh-CN" altLang="en-US" sz="1687"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4"/>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4" name="Group 33"/>
          <p:cNvGrpSpPr/>
          <p:nvPr/>
        </p:nvGrpSpPr>
        <p:grpSpPr>
          <a:xfrm flipV="1">
            <a:off x="3575879" y="4865797"/>
            <a:ext cx="1350180" cy="508624"/>
            <a:chOff x="3643532" y="1702191"/>
            <a:chExt cx="914366" cy="534572"/>
          </a:xfrm>
        </p:grpSpPr>
        <p:cxnSp>
          <p:nvCxnSpPr>
            <p:cNvPr id="35" name="Straight Connector 34"/>
            <p:cNvCxnSpPr/>
            <p:nvPr/>
          </p:nvCxnSpPr>
          <p:spPr>
            <a:xfrm flipV="1">
              <a:off x="4557898" y="1702191"/>
              <a:ext cx="0" cy="534572"/>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643532" y="1702191"/>
              <a:ext cx="914366" cy="0"/>
            </a:xfrm>
            <a:prstGeom prst="line">
              <a:avLst/>
            </a:prstGeom>
            <a:ln>
              <a:solidFill>
                <a:schemeClr val="bg1">
                  <a:lumMod val="75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603325" y="4878366"/>
            <a:ext cx="2845474" cy="1385930"/>
            <a:chOff x="842876" y="2125328"/>
            <a:chExt cx="2698079" cy="1314139"/>
          </a:xfrm>
        </p:grpSpPr>
        <p:sp>
          <p:nvSpPr>
            <p:cNvPr id="38" name="Rectangle 37"/>
            <p:cNvSpPr/>
            <p:nvPr/>
          </p:nvSpPr>
          <p:spPr>
            <a:xfrm flipH="1">
              <a:off x="842876" y="2428384"/>
              <a:ext cx="2698079" cy="1011083"/>
            </a:xfrm>
            <a:prstGeom prst="rect">
              <a:avLst/>
            </a:prstGeom>
          </p:spPr>
          <p:txBody>
            <a:bodyPr wrap="square">
              <a:spAutoFit/>
            </a:bodyPr>
            <a:lstStyle/>
            <a:p>
              <a:pPr algn="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TextBox 38"/>
            <p:cNvSpPr txBox="1"/>
            <p:nvPr/>
          </p:nvSpPr>
          <p:spPr>
            <a:xfrm flipH="1">
              <a:off x="1924823" y="2125328"/>
              <a:ext cx="1611470" cy="382971"/>
            </a:xfrm>
            <a:prstGeom prst="rect">
              <a:avLst/>
            </a:prstGeom>
            <a:noFill/>
          </p:spPr>
          <p:txBody>
            <a:bodyPr wrap="none" rtlCol="0">
              <a:spAutoFit/>
            </a:bodyPr>
            <a:lstStyle/>
            <a:p>
              <a:pPr>
                <a:lnSpc>
                  <a:spcPct val="120000"/>
                </a:lnSpc>
              </a:pPr>
              <a:r>
                <a:rPr lang="zh-CN" altLang="en-US" sz="1687"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0" name="Group 39"/>
          <p:cNvGrpSpPr/>
          <p:nvPr/>
        </p:nvGrpSpPr>
        <p:grpSpPr>
          <a:xfrm flipH="1" flipV="1">
            <a:off x="6429372" y="5775217"/>
            <a:ext cx="2697896" cy="247701"/>
            <a:chOff x="3643532" y="1702191"/>
            <a:chExt cx="914366" cy="534572"/>
          </a:xfrm>
        </p:grpSpPr>
        <p:cxnSp>
          <p:nvCxnSpPr>
            <p:cNvPr id="41" name="Straight Connector 40"/>
            <p:cNvCxnSpPr/>
            <p:nvPr/>
          </p:nvCxnSpPr>
          <p:spPr>
            <a:xfrm flipV="1">
              <a:off x="4557898" y="1702191"/>
              <a:ext cx="0" cy="534572"/>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643532" y="1702191"/>
              <a:ext cx="914366" cy="0"/>
            </a:xfrm>
            <a:prstGeom prst="line">
              <a:avLst/>
            </a:prstGeom>
            <a:ln>
              <a:solidFill>
                <a:schemeClr val="bg1">
                  <a:lumMod val="75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flipH="1">
            <a:off x="9398363" y="5149198"/>
            <a:ext cx="2845474" cy="1205849"/>
            <a:chOff x="842876" y="2111374"/>
            <a:chExt cx="2698079" cy="1143386"/>
          </a:xfrm>
        </p:grpSpPr>
        <p:sp>
          <p:nvSpPr>
            <p:cNvPr id="44" name="Rectangle 43"/>
            <p:cNvSpPr/>
            <p:nvPr/>
          </p:nvSpPr>
          <p:spPr>
            <a:xfrm flipH="1">
              <a:off x="842876" y="2428384"/>
              <a:ext cx="2698079" cy="826376"/>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TextBox 44"/>
            <p:cNvSpPr txBox="1"/>
            <p:nvPr/>
          </p:nvSpPr>
          <p:spPr>
            <a:xfrm flipH="1">
              <a:off x="1923990" y="2111374"/>
              <a:ext cx="1611470" cy="382971"/>
            </a:xfrm>
            <a:prstGeom prst="rect">
              <a:avLst/>
            </a:prstGeom>
            <a:noFill/>
          </p:spPr>
          <p:txBody>
            <a:bodyPr wrap="none" rtlCol="0">
              <a:spAutoFit/>
            </a:bodyPr>
            <a:lstStyle/>
            <a:p>
              <a:pPr>
                <a:lnSpc>
                  <a:spcPct val="120000"/>
                </a:lnSpc>
              </a:pPr>
              <a:r>
                <a:rPr lang="zh-CN" altLang="en-US" sz="1687"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6" name="椭圆 45"/>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椭圆 46"/>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25378407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38000">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38000">
                                          <p:cBhvr additive="base">
                                            <p:cTn id="7" dur="500" fill="hold"/>
                                            <p:tgtEl>
                                              <p:spTgt spid="4"/>
                                            </p:tgtEl>
                                            <p:attrNameLst>
                                              <p:attrName>ppt_x</p:attrName>
                                            </p:attrNameLst>
                                          </p:cBhvr>
                                          <p:tavLst>
                                            <p:tav tm="0">
                                              <p:val>
                                                <p:strVal val="#ppt_x"/>
                                              </p:val>
                                            </p:tav>
                                            <p:tav tm="100000">
                                              <p:val>
                                                <p:strVal val="#ppt_x"/>
                                              </p:val>
                                            </p:tav>
                                          </p:tavLst>
                                        </p:anim>
                                        <p:anim calcmode="lin" valueType="num" p14:bounceEnd="38000">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right)">
                                          <p:cBhvr>
                                            <p:cTn id="12" dur="500"/>
                                            <p:tgtEl>
                                              <p:spTgt spid="25"/>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left)">
                                          <p:cBhvr>
                                            <p:cTn id="20" dur="500"/>
                                            <p:tgtEl>
                                              <p:spTgt spid="28"/>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par>
                              <p:cTn id="25" fill="hold">
                                <p:stCondLst>
                                  <p:cond delay="2500"/>
                                </p:stCondLst>
                                <p:childTnLst>
                                  <p:par>
                                    <p:cTn id="26" presetID="22" presetClass="entr" presetSubtype="2"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right)">
                                          <p:cBhvr>
                                            <p:cTn id="28" dur="500"/>
                                            <p:tgtEl>
                                              <p:spTgt spid="34"/>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wipe(left)">
                                          <p:cBhvr>
                                            <p:cTn id="36" dur="500"/>
                                            <p:tgtEl>
                                              <p:spTgt spid="40"/>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2" fill="hold" nodeType="after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right)">
                                          <p:cBhvr>
                                            <p:cTn id="12" dur="500"/>
                                            <p:tgtEl>
                                              <p:spTgt spid="25"/>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left)">
                                          <p:cBhvr>
                                            <p:cTn id="20" dur="500"/>
                                            <p:tgtEl>
                                              <p:spTgt spid="28"/>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par>
                              <p:cTn id="25" fill="hold">
                                <p:stCondLst>
                                  <p:cond delay="2500"/>
                                </p:stCondLst>
                                <p:childTnLst>
                                  <p:par>
                                    <p:cTn id="26" presetID="22" presetClass="entr" presetSubtype="2"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right)">
                                          <p:cBhvr>
                                            <p:cTn id="28" dur="500"/>
                                            <p:tgtEl>
                                              <p:spTgt spid="34"/>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500"/>
                                            <p:tgtEl>
                                              <p:spTgt spid="37"/>
                                            </p:tgtEl>
                                          </p:cBhvr>
                                        </p:animEffect>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wipe(left)">
                                          <p:cBhvr>
                                            <p:cTn id="36" dur="500"/>
                                            <p:tgtEl>
                                              <p:spTgt spid="40"/>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a:solidFill>
                  <a:schemeClr val="bg1"/>
                </a:solidFill>
                <a:latin typeface="Agency FB" panose="020B0503020202020204" pitchFamily="34" charset="0"/>
                <a:ea typeface="+mn-ea"/>
              </a:rPr>
              <a:t>04</a:t>
            </a:r>
            <a:endParaRPr lang="en-US" altLang="zh-CN" sz="11500" spc="1500" dirty="0">
              <a:solidFill>
                <a:schemeClr val="bg1"/>
              </a:solidFill>
              <a:latin typeface="Agency FB" panose="020B0503020202020204" pitchFamily="34" charset="0"/>
              <a:ea typeface="+mn-ea"/>
            </a:endParaRPr>
          </a:p>
        </p:txBody>
      </p:sp>
      <p:sp>
        <p:nvSpPr>
          <p:cNvPr id="11" name="矩形 10"/>
          <p:cNvSpPr/>
          <p:nvPr/>
        </p:nvSpPr>
        <p:spPr>
          <a:xfrm>
            <a:off x="2293505" y="4632065"/>
            <a:ext cx="3321284" cy="553998"/>
          </a:xfrm>
          <a:prstGeom prst="rect">
            <a:avLst/>
          </a:prstGeom>
        </p:spPr>
        <p:txBody>
          <a:bodyPr wrap="square" lIns="0" tIns="0" rIns="0" bIns="0">
            <a:spAutoFit/>
          </a:bodyPr>
          <a:lstStyle/>
          <a:p>
            <a:r>
              <a:rPr lang="zh-CN" altLang="en-US" sz="3600">
                <a:solidFill>
                  <a:schemeClr val="bg1"/>
                </a:solidFill>
                <a:latin typeface="Arial" panose="020B0604020202020204" pitchFamily="34" charset="0"/>
                <a:ea typeface="微软雅黑" panose="020B0503020204020204" pitchFamily="34" charset="-122"/>
                <a:sym typeface="Arial" panose="020B0604020202020204" pitchFamily="34" charset="0"/>
              </a:rPr>
              <a:t>请替换标题文字</a:t>
            </a:r>
          </a:p>
        </p:txBody>
      </p:sp>
      <p:sp>
        <p:nvSpPr>
          <p:cNvPr id="12" name="文本框 11"/>
          <p:cNvSpPr txBox="1"/>
          <p:nvPr/>
        </p:nvSpPr>
        <p:spPr>
          <a:xfrm>
            <a:off x="2293505" y="5355017"/>
            <a:ext cx="4905460" cy="553998"/>
          </a:xfrm>
          <a:prstGeom prst="rect">
            <a:avLst/>
          </a:prstGeom>
          <a:noFill/>
        </p:spPr>
        <p:txBody>
          <a:bodyPr wrap="square" lIns="0" tIns="0" rIns="0" bIns="0" rtlCol="0">
            <a:spAutoFit/>
          </a:bodyPr>
          <a:lstStyle/>
          <a:p>
            <a:pPr algn="just">
              <a:lnSpc>
                <a:spcPct val="150000"/>
              </a:lnSpc>
            </a:pPr>
            <a:r>
              <a:rPr lang="zh-CN" alt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年度工作概述，修改文字内容，也可以直接复制你的内容到此。年度工作概述，修改文字内容，也可以直接复制你的内容到此。</a:t>
            </a:r>
          </a:p>
        </p:txBody>
      </p:sp>
    </p:spTree>
    <p:extLst>
      <p:ext uri="{BB962C8B-B14F-4D97-AF65-F5344CB8AC3E}">
        <p14:creationId xmlns:p14="http://schemas.microsoft.com/office/powerpoint/2010/main" val="4082474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p:tgtEl>
                                          <p:spTgt spid="19"/>
                                        </p:tgtEl>
                                        <p:attrNameLst>
                                          <p:attrName>ppt_y</p:attrName>
                                        </p:attrNameLst>
                                      </p:cBhvr>
                                      <p:tavLst>
                                        <p:tav tm="0">
                                          <p:val>
                                            <p:strVal val="#ppt_y+#ppt_h*1.125000"/>
                                          </p:val>
                                        </p:tav>
                                        <p:tav tm="100000">
                                          <p:val>
                                            <p:strVal val="#ppt_y"/>
                                          </p:val>
                                        </p:tav>
                                      </p:tavLst>
                                    </p:anim>
                                    <p:animEffect transition="in" filter="wipe(up)">
                                      <p:cBhvr>
                                        <p:cTn id="8" dur="750"/>
                                        <p:tgtEl>
                                          <p:spTgt spid="19"/>
                                        </p:tgtEl>
                                      </p:cBhvr>
                                    </p:animEffect>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strVal val="4*#ppt_w"/>
                                          </p:val>
                                        </p:tav>
                                        <p:tav tm="100000">
                                          <p:val>
                                            <p:strVal val="#ppt_w"/>
                                          </p:val>
                                        </p:tav>
                                      </p:tavLst>
                                    </p:anim>
                                    <p:anim calcmode="lin" valueType="num">
                                      <p:cBhvr>
                                        <p:cTn id="14" dur="500" fill="hold"/>
                                        <p:tgtEl>
                                          <p:spTgt spid="11"/>
                                        </p:tgtEl>
                                        <p:attrNameLst>
                                          <p:attrName>ppt_h</p:attrName>
                                        </p:attrNameLst>
                                      </p:cBhvr>
                                      <p:tavLst>
                                        <p:tav tm="0">
                                          <p:val>
                                            <p:strVal val="4*#ppt_h"/>
                                          </p:val>
                                        </p:tav>
                                        <p:tav tm="100000">
                                          <p:val>
                                            <p:strVal val="#ppt_h"/>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1" name="矩形 10"/>
          <p:cNvSpPr/>
          <p:nvPr/>
        </p:nvSpPr>
        <p:spPr>
          <a:xfrm>
            <a:off x="1388815" y="1384077"/>
            <a:ext cx="9937104" cy="4534516"/>
          </a:xfrm>
          <a:prstGeom prst="rect">
            <a:avLst/>
          </a:prstGeom>
          <a:solidFill>
            <a:schemeClr val="bg1"/>
          </a:solidFill>
          <a:ln w="76200">
            <a:solidFill>
              <a:schemeClr val="accent1"/>
            </a:solidFill>
          </a:ln>
          <a:effectLst>
            <a:outerShdw blurRad="190500" dist="1016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77363"/>
              </a:solidFill>
            </a:endParaRPr>
          </a:p>
        </p:txBody>
      </p:sp>
      <p:sp>
        <p:nvSpPr>
          <p:cNvPr id="12" name="TextBox 84"/>
          <p:cNvSpPr txBox="1"/>
          <p:nvPr/>
        </p:nvSpPr>
        <p:spPr>
          <a:xfrm>
            <a:off x="9813751" y="1715578"/>
            <a:ext cx="1107996" cy="2319748"/>
          </a:xfrm>
          <a:prstGeom prst="rect">
            <a:avLst/>
          </a:prstGeom>
          <a:noFill/>
          <a:ln>
            <a:noFill/>
          </a:ln>
        </p:spPr>
        <p:txBody>
          <a:bodyPr vert="eaVert" wrap="square" lIns="0" tIns="0" rIns="0" bIns="0" rtlCol="0">
            <a:spAutoFit/>
          </a:bodyPr>
          <a:lstStyle/>
          <a:p>
            <a:pPr algn="ctr"/>
            <a:r>
              <a:rPr lang="zh-CN" altLang="en-US" sz="7200" spc="600">
                <a:solidFill>
                  <a:schemeClr val="accent1"/>
                </a:solidFill>
                <a:latin typeface="Agency FB" panose="020B0503020202020204" pitchFamily="34" charset="0"/>
                <a:ea typeface="+mn-ea"/>
              </a:rPr>
              <a:t>目录</a:t>
            </a:r>
            <a:endParaRPr lang="en-US" altLang="zh-CN" sz="7200" spc="600" dirty="0">
              <a:solidFill>
                <a:schemeClr val="accent1"/>
              </a:solidFill>
              <a:latin typeface="Agency FB" panose="020B0503020202020204" pitchFamily="34" charset="0"/>
              <a:ea typeface="+mn-ea"/>
            </a:endParaRPr>
          </a:p>
        </p:txBody>
      </p:sp>
      <p:sp>
        <p:nvSpPr>
          <p:cNvPr id="13" name="矩形 12"/>
          <p:cNvSpPr/>
          <p:nvPr/>
        </p:nvSpPr>
        <p:spPr>
          <a:xfrm>
            <a:off x="2654974" y="2925874"/>
            <a:ext cx="492443" cy="2451953"/>
          </a:xfrm>
          <a:prstGeom prst="rect">
            <a:avLst/>
          </a:prstGeom>
          <a:noFill/>
          <a:effectLst/>
        </p:spPr>
        <p:txBody>
          <a:bodyPr vert="eaVert" wrap="none">
            <a:spAutoFit/>
          </a:bodyPr>
          <a:lstStyle/>
          <a:p>
            <a:pPr fontAlgn="auto">
              <a:spcBef>
                <a:spcPts val="0"/>
              </a:spcBef>
              <a:spcAft>
                <a:spcPts val="0"/>
              </a:spcAft>
              <a:defRPr/>
            </a:pPr>
            <a:r>
              <a:rPr lang="zh-CN" altLang="en-US" sz="2000" spc="300">
                <a:solidFill>
                  <a:schemeClr val="accent1"/>
                </a:solidFill>
                <a:latin typeface="Franklin Gothic Medium" panose="020B0603020102020204" pitchFamily="34" charset="0"/>
                <a:ea typeface="微软雅黑" panose="020B0503020204020204" pitchFamily="34" charset="-122"/>
              </a:rPr>
              <a:t>添加相关标题文字</a:t>
            </a:r>
            <a:endParaRPr lang="zh-CN" altLang="en-US" sz="2000" spc="300" dirty="0">
              <a:solidFill>
                <a:schemeClr val="accent1"/>
              </a:solidFill>
              <a:latin typeface="Franklin Gothic Medium" panose="020B0603020102020204" pitchFamily="34" charset="0"/>
              <a:ea typeface="微软雅黑" panose="020B0503020204020204" pitchFamily="34" charset="-122"/>
            </a:endParaRPr>
          </a:p>
        </p:txBody>
      </p:sp>
      <p:sp>
        <p:nvSpPr>
          <p:cNvPr id="14" name="圆角矩形 13"/>
          <p:cNvSpPr/>
          <p:nvPr/>
        </p:nvSpPr>
        <p:spPr bwMode="auto">
          <a:xfrm>
            <a:off x="2513276" y="2064606"/>
            <a:ext cx="714280" cy="588896"/>
          </a:xfrm>
          <a:prstGeom prst="roundRect">
            <a:avLst/>
          </a:prstGeom>
          <a:noFill/>
          <a:ln w="38100">
            <a:solidFill>
              <a:schemeClr val="accent1"/>
            </a:soli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dirty="0">
                <a:solidFill>
                  <a:schemeClr val="accent1"/>
                </a:solidFill>
                <a:latin typeface="Agency FB" panose="020B0503020202020204" pitchFamily="34" charset="0"/>
                <a:cs typeface="+mn-ea"/>
                <a:sym typeface="+mn-lt"/>
              </a:rPr>
              <a:t>01</a:t>
            </a:r>
            <a:endParaRPr lang="zh-CN" altLang="en-US" sz="2800" dirty="0">
              <a:solidFill>
                <a:schemeClr val="accent1"/>
              </a:solidFill>
              <a:latin typeface="Agency FB" panose="020B0503020202020204" pitchFamily="34" charset="0"/>
              <a:cs typeface="+mn-ea"/>
              <a:sym typeface="+mn-lt"/>
            </a:endParaRPr>
          </a:p>
        </p:txBody>
      </p:sp>
      <p:sp>
        <p:nvSpPr>
          <p:cNvPr id="15" name="矩形 14"/>
          <p:cNvSpPr/>
          <p:nvPr/>
        </p:nvSpPr>
        <p:spPr>
          <a:xfrm>
            <a:off x="3747174" y="2925874"/>
            <a:ext cx="492443" cy="2451953"/>
          </a:xfrm>
          <a:prstGeom prst="rect">
            <a:avLst/>
          </a:prstGeom>
          <a:noFill/>
          <a:effectLst/>
        </p:spPr>
        <p:txBody>
          <a:bodyPr vert="eaVert" wrap="none">
            <a:spAutoFit/>
          </a:bodyPr>
          <a:lstStyle/>
          <a:p>
            <a:pPr fontAlgn="auto">
              <a:spcBef>
                <a:spcPts val="0"/>
              </a:spcBef>
              <a:spcAft>
                <a:spcPts val="0"/>
              </a:spcAft>
              <a:defRPr/>
            </a:pPr>
            <a:r>
              <a:rPr lang="zh-CN" altLang="en-US" sz="2000" spc="300">
                <a:solidFill>
                  <a:schemeClr val="accent1"/>
                </a:solidFill>
                <a:latin typeface="Franklin Gothic Medium" panose="020B0603020102020204" pitchFamily="34" charset="0"/>
                <a:ea typeface="微软雅黑" panose="020B0503020204020204" pitchFamily="34" charset="-122"/>
              </a:rPr>
              <a:t>添加相关标题文字</a:t>
            </a:r>
            <a:endParaRPr lang="zh-CN" altLang="en-US" sz="2000" spc="300" dirty="0">
              <a:solidFill>
                <a:schemeClr val="accent1"/>
              </a:solidFill>
              <a:latin typeface="Franklin Gothic Medium" panose="020B0603020102020204" pitchFamily="34" charset="0"/>
              <a:ea typeface="微软雅黑" panose="020B0503020204020204" pitchFamily="34" charset="-122"/>
            </a:endParaRPr>
          </a:p>
        </p:txBody>
      </p:sp>
      <p:sp>
        <p:nvSpPr>
          <p:cNvPr id="18" name="圆角矩形 17"/>
          <p:cNvSpPr/>
          <p:nvPr/>
        </p:nvSpPr>
        <p:spPr bwMode="auto">
          <a:xfrm>
            <a:off x="3605476" y="2064606"/>
            <a:ext cx="714280" cy="588896"/>
          </a:xfrm>
          <a:prstGeom prst="roundRect">
            <a:avLst/>
          </a:prstGeom>
          <a:noFill/>
          <a:ln w="38100">
            <a:solidFill>
              <a:schemeClr val="accent1"/>
            </a:soli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a:solidFill>
                  <a:schemeClr val="accent1"/>
                </a:solidFill>
                <a:latin typeface="Agency FB" panose="020B0503020202020204" pitchFamily="34" charset="0"/>
                <a:cs typeface="+mn-ea"/>
                <a:sym typeface="+mn-lt"/>
              </a:rPr>
              <a:t>02</a:t>
            </a:r>
            <a:endParaRPr lang="zh-CN" altLang="en-US" sz="2800" dirty="0">
              <a:solidFill>
                <a:schemeClr val="accent1"/>
              </a:solidFill>
              <a:latin typeface="Agency FB" panose="020B0503020202020204" pitchFamily="34" charset="0"/>
              <a:cs typeface="+mn-ea"/>
              <a:sym typeface="+mn-lt"/>
            </a:endParaRPr>
          </a:p>
        </p:txBody>
      </p:sp>
      <p:sp>
        <p:nvSpPr>
          <p:cNvPr id="20" name="矩形 19"/>
          <p:cNvSpPr/>
          <p:nvPr/>
        </p:nvSpPr>
        <p:spPr>
          <a:xfrm>
            <a:off x="4839374" y="2925874"/>
            <a:ext cx="492443" cy="2451953"/>
          </a:xfrm>
          <a:prstGeom prst="rect">
            <a:avLst/>
          </a:prstGeom>
          <a:noFill/>
          <a:effectLst/>
        </p:spPr>
        <p:txBody>
          <a:bodyPr vert="eaVert" wrap="none">
            <a:spAutoFit/>
          </a:bodyPr>
          <a:lstStyle/>
          <a:p>
            <a:pPr fontAlgn="auto">
              <a:spcBef>
                <a:spcPts val="0"/>
              </a:spcBef>
              <a:spcAft>
                <a:spcPts val="0"/>
              </a:spcAft>
              <a:defRPr/>
            </a:pPr>
            <a:r>
              <a:rPr lang="zh-CN" altLang="en-US" sz="2000" spc="300">
                <a:solidFill>
                  <a:schemeClr val="accent1"/>
                </a:solidFill>
                <a:latin typeface="Franklin Gothic Medium" panose="020B0603020102020204" pitchFamily="34" charset="0"/>
                <a:ea typeface="微软雅黑" panose="020B0503020204020204" pitchFamily="34" charset="-122"/>
              </a:rPr>
              <a:t>添加相关标题文字</a:t>
            </a:r>
            <a:endParaRPr lang="zh-CN" altLang="en-US" sz="2000" spc="300" dirty="0">
              <a:solidFill>
                <a:schemeClr val="accent1"/>
              </a:solidFill>
              <a:latin typeface="Franklin Gothic Medium" panose="020B0603020102020204" pitchFamily="34" charset="0"/>
              <a:ea typeface="微软雅黑" panose="020B0503020204020204" pitchFamily="34" charset="-122"/>
            </a:endParaRPr>
          </a:p>
        </p:txBody>
      </p:sp>
      <p:sp>
        <p:nvSpPr>
          <p:cNvPr id="21" name="圆角矩形 20"/>
          <p:cNvSpPr/>
          <p:nvPr/>
        </p:nvSpPr>
        <p:spPr bwMode="auto">
          <a:xfrm>
            <a:off x="4697676" y="2064606"/>
            <a:ext cx="714280" cy="588896"/>
          </a:xfrm>
          <a:prstGeom prst="roundRect">
            <a:avLst/>
          </a:prstGeom>
          <a:noFill/>
          <a:ln w="38100">
            <a:solidFill>
              <a:schemeClr val="accent1"/>
            </a:soli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a:solidFill>
                  <a:schemeClr val="accent1"/>
                </a:solidFill>
                <a:latin typeface="Agency FB" panose="020B0503020202020204" pitchFamily="34" charset="0"/>
                <a:cs typeface="+mn-ea"/>
                <a:sym typeface="+mn-lt"/>
              </a:rPr>
              <a:t>03</a:t>
            </a:r>
            <a:endParaRPr lang="zh-CN" altLang="en-US" sz="2800" dirty="0">
              <a:solidFill>
                <a:schemeClr val="accent1"/>
              </a:solidFill>
              <a:latin typeface="Agency FB" panose="020B0503020202020204" pitchFamily="34" charset="0"/>
              <a:cs typeface="+mn-ea"/>
              <a:sym typeface="+mn-lt"/>
            </a:endParaRPr>
          </a:p>
        </p:txBody>
      </p:sp>
      <p:sp>
        <p:nvSpPr>
          <p:cNvPr id="22" name="矩形 21"/>
          <p:cNvSpPr/>
          <p:nvPr/>
        </p:nvSpPr>
        <p:spPr>
          <a:xfrm>
            <a:off x="5931574" y="2925874"/>
            <a:ext cx="492443" cy="2451953"/>
          </a:xfrm>
          <a:prstGeom prst="rect">
            <a:avLst/>
          </a:prstGeom>
          <a:noFill/>
          <a:effectLst/>
        </p:spPr>
        <p:txBody>
          <a:bodyPr vert="eaVert" wrap="none">
            <a:spAutoFit/>
          </a:bodyPr>
          <a:lstStyle/>
          <a:p>
            <a:pPr fontAlgn="auto">
              <a:spcBef>
                <a:spcPts val="0"/>
              </a:spcBef>
              <a:spcAft>
                <a:spcPts val="0"/>
              </a:spcAft>
              <a:defRPr/>
            </a:pPr>
            <a:r>
              <a:rPr lang="zh-CN" altLang="en-US" sz="2000" spc="300">
                <a:solidFill>
                  <a:schemeClr val="accent1"/>
                </a:solidFill>
                <a:latin typeface="Franklin Gothic Medium" panose="020B0603020102020204" pitchFamily="34" charset="0"/>
                <a:ea typeface="微软雅黑" panose="020B0503020204020204" pitchFamily="34" charset="-122"/>
              </a:rPr>
              <a:t>添加相关标题文字</a:t>
            </a:r>
            <a:endParaRPr lang="zh-CN" altLang="en-US" sz="2000" spc="300" dirty="0">
              <a:solidFill>
                <a:schemeClr val="accent1"/>
              </a:solidFill>
              <a:latin typeface="Franklin Gothic Medium" panose="020B0603020102020204" pitchFamily="34" charset="0"/>
              <a:ea typeface="微软雅黑" panose="020B0503020204020204" pitchFamily="34" charset="-122"/>
            </a:endParaRPr>
          </a:p>
        </p:txBody>
      </p:sp>
      <p:sp>
        <p:nvSpPr>
          <p:cNvPr id="23" name="圆角矩形 22"/>
          <p:cNvSpPr/>
          <p:nvPr/>
        </p:nvSpPr>
        <p:spPr bwMode="auto">
          <a:xfrm>
            <a:off x="5789876" y="2064606"/>
            <a:ext cx="714280" cy="588896"/>
          </a:xfrm>
          <a:prstGeom prst="roundRect">
            <a:avLst/>
          </a:prstGeom>
          <a:noFill/>
          <a:ln w="38100">
            <a:solidFill>
              <a:schemeClr val="accent1"/>
            </a:soli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2800">
                <a:solidFill>
                  <a:schemeClr val="accent1"/>
                </a:solidFill>
                <a:latin typeface="Agency FB" panose="020B0503020202020204" pitchFamily="34" charset="0"/>
                <a:cs typeface="+mn-ea"/>
                <a:sym typeface="+mn-lt"/>
              </a:rPr>
              <a:t>04</a:t>
            </a:r>
            <a:endParaRPr lang="zh-CN" altLang="en-US" sz="2800" dirty="0">
              <a:solidFill>
                <a:schemeClr val="accent1"/>
              </a:solidFill>
              <a:latin typeface="Agency FB" panose="020B0503020202020204" pitchFamily="34" charset="0"/>
              <a:cs typeface="+mn-ea"/>
              <a:sym typeface="+mn-lt"/>
            </a:endParaRPr>
          </a:p>
        </p:txBody>
      </p:sp>
    </p:spTree>
    <p:extLst>
      <p:ext uri="{BB962C8B-B14F-4D97-AF65-F5344CB8AC3E}">
        <p14:creationId xmlns:p14="http://schemas.microsoft.com/office/powerpoint/2010/main" val="14143211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allOve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p:tgtEl>
                                          <p:spTgt spid="12"/>
                                        </p:tgtEl>
                                        <p:attrNameLst>
                                          <p:attrName>ppt_y</p:attrName>
                                        </p:attrNameLst>
                                      </p:cBhvr>
                                      <p:tavLst>
                                        <p:tav tm="0">
                                          <p:val>
                                            <p:strVal val="#ppt_y+#ppt_h*1.125000"/>
                                          </p:val>
                                        </p:tav>
                                        <p:tav tm="100000">
                                          <p:val>
                                            <p:strVal val="#ppt_y"/>
                                          </p:val>
                                        </p:tav>
                                      </p:tavLst>
                                    </p:anim>
                                    <p:animEffect transition="in" filter="wipe(up)">
                                      <p:cBhvr>
                                        <p:cTn id="8" dur="750"/>
                                        <p:tgtEl>
                                          <p:spTgt spid="12"/>
                                        </p:tgtEl>
                                      </p:cBhvr>
                                    </p:animEffect>
                                  </p:childTnLst>
                                </p:cTn>
                              </p:par>
                            </p:childTnLst>
                          </p:cTn>
                        </p:par>
                        <p:par>
                          <p:cTn id="9" fill="hold">
                            <p:stCondLst>
                              <p:cond delay="825"/>
                            </p:stCondLst>
                            <p:childTnLst>
                              <p:par>
                                <p:cTn id="10" presetID="2" presetClass="entr" presetSubtype="1"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0-#ppt_h/2"/>
                                          </p:val>
                                        </p:tav>
                                        <p:tav tm="100000">
                                          <p:val>
                                            <p:strVal val="#ppt_y"/>
                                          </p:val>
                                        </p:tav>
                                      </p:tavLst>
                                    </p:anim>
                                  </p:childTnLst>
                                </p:cTn>
                              </p:par>
                            </p:childTnLst>
                          </p:cTn>
                        </p:par>
                        <p:par>
                          <p:cTn id="14" fill="hold">
                            <p:stCondLst>
                              <p:cond delay="1325"/>
                            </p:stCondLst>
                            <p:childTnLst>
                              <p:par>
                                <p:cTn id="15" presetID="22" presetClass="entr" presetSubtype="8"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par>
                          <p:cTn id="18" fill="hold">
                            <p:stCondLst>
                              <p:cond delay="1825"/>
                            </p:stCondLst>
                            <p:childTnLst>
                              <p:par>
                                <p:cTn id="19" presetID="2" presetClass="entr" presetSubtype="1"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ppt_x"/>
                                          </p:val>
                                        </p:tav>
                                        <p:tav tm="100000">
                                          <p:val>
                                            <p:strVal val="#ppt_x"/>
                                          </p:val>
                                        </p:tav>
                                      </p:tavLst>
                                    </p:anim>
                                    <p:anim calcmode="lin" valueType="num">
                                      <p:cBhvr additive="base">
                                        <p:cTn id="22" dur="500" fill="hold"/>
                                        <p:tgtEl>
                                          <p:spTgt spid="18"/>
                                        </p:tgtEl>
                                        <p:attrNameLst>
                                          <p:attrName>ppt_y</p:attrName>
                                        </p:attrNameLst>
                                      </p:cBhvr>
                                      <p:tavLst>
                                        <p:tav tm="0">
                                          <p:val>
                                            <p:strVal val="0-#ppt_h/2"/>
                                          </p:val>
                                        </p:tav>
                                        <p:tav tm="100000">
                                          <p:val>
                                            <p:strVal val="#ppt_y"/>
                                          </p:val>
                                        </p:tav>
                                      </p:tavLst>
                                    </p:anim>
                                  </p:childTnLst>
                                </p:cTn>
                              </p:par>
                            </p:childTnLst>
                          </p:cTn>
                        </p:par>
                        <p:par>
                          <p:cTn id="23" fill="hold">
                            <p:stCondLst>
                              <p:cond delay="2325"/>
                            </p:stCondLst>
                            <p:childTnLst>
                              <p:par>
                                <p:cTn id="24" presetID="22" presetClass="entr" presetSubtype="8" fill="hold" grpId="0"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500"/>
                                        <p:tgtEl>
                                          <p:spTgt spid="15"/>
                                        </p:tgtEl>
                                      </p:cBhvr>
                                    </p:animEffect>
                                  </p:childTnLst>
                                </p:cTn>
                              </p:par>
                            </p:childTnLst>
                          </p:cTn>
                        </p:par>
                        <p:par>
                          <p:cTn id="27" fill="hold">
                            <p:stCondLst>
                              <p:cond delay="2825"/>
                            </p:stCondLst>
                            <p:childTnLst>
                              <p:par>
                                <p:cTn id="28" presetID="2" presetClass="entr" presetSubtype="1"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0-#ppt_h/2"/>
                                          </p:val>
                                        </p:tav>
                                        <p:tav tm="100000">
                                          <p:val>
                                            <p:strVal val="#ppt_y"/>
                                          </p:val>
                                        </p:tav>
                                      </p:tavLst>
                                    </p:anim>
                                  </p:childTnLst>
                                </p:cTn>
                              </p:par>
                            </p:childTnLst>
                          </p:cTn>
                        </p:par>
                        <p:par>
                          <p:cTn id="32" fill="hold">
                            <p:stCondLst>
                              <p:cond delay="3325"/>
                            </p:stCondLst>
                            <p:childTnLst>
                              <p:par>
                                <p:cTn id="33" presetID="22" presetClass="entr" presetSubtype="8"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par>
                          <p:cTn id="36" fill="hold">
                            <p:stCondLst>
                              <p:cond delay="3825"/>
                            </p:stCondLst>
                            <p:childTnLst>
                              <p:par>
                                <p:cTn id="37" presetID="2" presetClass="entr" presetSubtype="1"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additive="base">
                                        <p:cTn id="39" dur="500" fill="hold"/>
                                        <p:tgtEl>
                                          <p:spTgt spid="23"/>
                                        </p:tgtEl>
                                        <p:attrNameLst>
                                          <p:attrName>ppt_x</p:attrName>
                                        </p:attrNameLst>
                                      </p:cBhvr>
                                      <p:tavLst>
                                        <p:tav tm="0">
                                          <p:val>
                                            <p:strVal val="#ppt_x"/>
                                          </p:val>
                                        </p:tav>
                                        <p:tav tm="100000">
                                          <p:val>
                                            <p:strVal val="#ppt_x"/>
                                          </p:val>
                                        </p:tav>
                                      </p:tavLst>
                                    </p:anim>
                                    <p:anim calcmode="lin" valueType="num">
                                      <p:cBhvr additive="base">
                                        <p:cTn id="40" dur="500" fill="hold"/>
                                        <p:tgtEl>
                                          <p:spTgt spid="23"/>
                                        </p:tgtEl>
                                        <p:attrNameLst>
                                          <p:attrName>ppt_y</p:attrName>
                                        </p:attrNameLst>
                                      </p:cBhvr>
                                      <p:tavLst>
                                        <p:tav tm="0">
                                          <p:val>
                                            <p:strVal val="0-#ppt_h/2"/>
                                          </p:val>
                                        </p:tav>
                                        <p:tav tm="100000">
                                          <p:val>
                                            <p:strVal val="#ppt_y"/>
                                          </p:val>
                                        </p:tav>
                                      </p:tavLst>
                                    </p:anim>
                                  </p:childTnLst>
                                </p:cTn>
                              </p:par>
                            </p:childTnLst>
                          </p:cTn>
                        </p:par>
                        <p:par>
                          <p:cTn id="41" fill="hold">
                            <p:stCondLst>
                              <p:cond delay="4325"/>
                            </p:stCondLst>
                            <p:childTnLst>
                              <p:par>
                                <p:cTn id="42" presetID="22" presetClass="entr" presetSubtype="8" fill="hold" grpId="0"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left)">
                                      <p:cBhvr>
                                        <p:cTn id="4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animBg="1"/>
      <p:bldP spid="15" grpId="0"/>
      <p:bldP spid="18" grpId="0" animBg="1"/>
      <p:bldP spid="20" grpId="0"/>
      <p:bldP spid="21" grpId="0" animBg="1"/>
      <p:bldP spid="22" grpId="0"/>
      <p:bldP spid="2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hevron 23"/>
          <p:cNvSpPr/>
          <p:nvPr/>
        </p:nvSpPr>
        <p:spPr>
          <a:xfrm>
            <a:off x="4474098" y="3085524"/>
            <a:ext cx="511107" cy="511107"/>
          </a:xfrm>
          <a:prstGeom prst="chevron">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Chevron 24"/>
          <p:cNvSpPr/>
          <p:nvPr/>
        </p:nvSpPr>
        <p:spPr>
          <a:xfrm>
            <a:off x="8249503" y="3085524"/>
            <a:ext cx="511107" cy="511107"/>
          </a:xfrm>
          <a:prstGeom prst="chevron">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9" name="Group 8"/>
          <p:cNvGrpSpPr/>
          <p:nvPr/>
        </p:nvGrpSpPr>
        <p:grpSpPr>
          <a:xfrm>
            <a:off x="1492906" y="4633216"/>
            <a:ext cx="2871762" cy="1670439"/>
            <a:chOff x="1415239" y="4393215"/>
            <a:chExt cx="2723005" cy="1583910"/>
          </a:xfrm>
        </p:grpSpPr>
        <p:sp>
          <p:nvSpPr>
            <p:cNvPr id="21" name="AutoShape 112"/>
            <p:cNvSpPr>
              <a:spLocks/>
            </p:cNvSpPr>
            <p:nvPr/>
          </p:nvSpPr>
          <p:spPr bwMode="auto">
            <a:xfrm>
              <a:off x="1875818" y="4393215"/>
              <a:ext cx="509379" cy="51025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0181" tIns="40181" rIns="40181" bIns="40181" anchor="ctr"/>
            <a:lstStyle/>
            <a:p>
              <a:pPr defTabSz="482163"/>
              <a:endParaRPr lang="en-US" sz="3164">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27" name="Rectangle 26"/>
            <p:cNvSpPr/>
            <p:nvPr/>
          </p:nvSpPr>
          <p:spPr>
            <a:xfrm>
              <a:off x="2324741" y="4648340"/>
              <a:ext cx="1707228" cy="402731"/>
            </a:xfrm>
            <a:prstGeom prst="rect">
              <a:avLst/>
            </a:prstGeom>
          </p:spPr>
          <p:txBody>
            <a:bodyPr wrap="none">
              <a:spAutoFit/>
            </a:bodyPr>
            <a:lstStyle/>
            <a:p>
              <a:pPr algn="ctr">
                <a:lnSpc>
                  <a:spcPct val="120000"/>
                </a:lnSpc>
              </a:pPr>
              <a:r>
                <a:rPr lang="zh-CN" altLang="en-US"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TextBox 27"/>
            <p:cNvSpPr txBox="1"/>
            <p:nvPr/>
          </p:nvSpPr>
          <p:spPr>
            <a:xfrm>
              <a:off x="1415239" y="5040034"/>
              <a:ext cx="2723005" cy="937091"/>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687"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 name="Group 9"/>
          <p:cNvGrpSpPr/>
          <p:nvPr/>
        </p:nvGrpSpPr>
        <p:grpSpPr>
          <a:xfrm>
            <a:off x="4993494" y="4654050"/>
            <a:ext cx="2871762" cy="1649602"/>
            <a:chOff x="4734497" y="4412972"/>
            <a:chExt cx="2723005" cy="1564153"/>
          </a:xfrm>
        </p:grpSpPr>
        <p:sp>
          <p:nvSpPr>
            <p:cNvPr id="33" name="Rectangle 32"/>
            <p:cNvSpPr/>
            <p:nvPr/>
          </p:nvSpPr>
          <p:spPr>
            <a:xfrm>
              <a:off x="5457764" y="4670702"/>
              <a:ext cx="1707228" cy="402731"/>
            </a:xfrm>
            <a:prstGeom prst="rect">
              <a:avLst/>
            </a:prstGeom>
          </p:spPr>
          <p:txBody>
            <a:bodyPr wrap="none">
              <a:spAutoFit/>
            </a:bodyPr>
            <a:lstStyle/>
            <a:p>
              <a:pPr algn="ctr">
                <a:lnSpc>
                  <a:spcPct val="120000"/>
                </a:lnSpc>
              </a:pPr>
              <a:r>
                <a:rPr lang="zh-CN" altLang="en-US"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4" name="Group 33"/>
            <p:cNvGrpSpPr/>
            <p:nvPr/>
          </p:nvGrpSpPr>
          <p:grpSpPr>
            <a:xfrm>
              <a:off x="5164889" y="4412972"/>
              <a:ext cx="510250" cy="509379"/>
              <a:chOff x="5162550" y="5164138"/>
              <a:chExt cx="930275" cy="928687"/>
            </a:xfrm>
            <a:solidFill>
              <a:schemeClr val="accent3"/>
            </a:solidFill>
          </p:grpSpPr>
          <p:sp>
            <p:nvSpPr>
              <p:cNvPr id="35" name="AutoShape 128"/>
              <p:cNvSpPr>
                <a:spLocks/>
              </p:cNvSpPr>
              <p:nvPr/>
            </p:nvSpPr>
            <p:spPr bwMode="auto">
              <a:xfrm>
                <a:off x="5162550" y="5164138"/>
                <a:ext cx="930275" cy="9286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0181" tIns="40181" rIns="40181" bIns="40181" anchor="ctr"/>
              <a:lstStyle/>
              <a:p>
                <a:pPr defTabSz="482163"/>
                <a:endParaRPr lang="en-US" sz="3164">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36" name="AutoShape 129"/>
              <p:cNvSpPr>
                <a:spLocks/>
              </p:cNvSpPr>
              <p:nvPr/>
            </p:nvSpPr>
            <p:spPr bwMode="auto">
              <a:xfrm>
                <a:off x="5743575" y="5280025"/>
                <a:ext cx="231775" cy="231775"/>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0181" tIns="40181" rIns="40181" bIns="40181" anchor="ctr"/>
              <a:lstStyle/>
              <a:p>
                <a:pPr defTabSz="482163"/>
                <a:endParaRPr lang="en-US" sz="3164">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37" name="TextBox 36"/>
            <p:cNvSpPr txBox="1"/>
            <p:nvPr/>
          </p:nvSpPr>
          <p:spPr>
            <a:xfrm>
              <a:off x="4734497" y="5040034"/>
              <a:ext cx="2723005" cy="937091"/>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687"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Group 10"/>
          <p:cNvGrpSpPr/>
          <p:nvPr/>
        </p:nvGrpSpPr>
        <p:grpSpPr>
          <a:xfrm>
            <a:off x="8505057" y="4600859"/>
            <a:ext cx="2871762" cy="1702796"/>
            <a:chOff x="8064162" y="4362534"/>
            <a:chExt cx="2723005" cy="1614591"/>
          </a:xfrm>
        </p:grpSpPr>
        <p:grpSp>
          <p:nvGrpSpPr>
            <p:cNvPr id="29" name="Group 28"/>
            <p:cNvGrpSpPr/>
            <p:nvPr/>
          </p:nvGrpSpPr>
          <p:grpSpPr>
            <a:xfrm>
              <a:off x="8344719" y="4362534"/>
              <a:ext cx="509379" cy="509379"/>
              <a:chOff x="7021513" y="5164138"/>
              <a:chExt cx="928687" cy="928687"/>
            </a:xfrm>
            <a:solidFill>
              <a:schemeClr val="accent4"/>
            </a:solidFill>
          </p:grpSpPr>
          <p:sp>
            <p:nvSpPr>
              <p:cNvPr id="30" name="AutoShape 126"/>
              <p:cNvSpPr>
                <a:spLocks/>
              </p:cNvSpPr>
              <p:nvPr/>
            </p:nvSpPr>
            <p:spPr bwMode="auto">
              <a:xfrm>
                <a:off x="7021513" y="5164138"/>
                <a:ext cx="928687" cy="9286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0181" tIns="40181" rIns="40181" bIns="40181" anchor="ctr"/>
              <a:lstStyle/>
              <a:p>
                <a:pPr defTabSz="482163"/>
                <a:endParaRPr lang="en-US" sz="3164">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31" name="AutoShape 127"/>
              <p:cNvSpPr>
                <a:spLocks/>
              </p:cNvSpPr>
              <p:nvPr/>
            </p:nvSpPr>
            <p:spPr bwMode="auto">
              <a:xfrm>
                <a:off x="7397750" y="5308600"/>
                <a:ext cx="219075"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40181" tIns="40181" rIns="40181" bIns="40181" anchor="ctr"/>
              <a:lstStyle/>
              <a:p>
                <a:pPr defTabSz="482163"/>
                <a:endParaRPr lang="en-US" sz="3164">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32" name="Rectangle 31"/>
            <p:cNvSpPr/>
            <p:nvPr/>
          </p:nvSpPr>
          <p:spPr>
            <a:xfrm>
              <a:off x="8664292" y="4648340"/>
              <a:ext cx="1707228" cy="402731"/>
            </a:xfrm>
            <a:prstGeom prst="rect">
              <a:avLst/>
            </a:prstGeom>
          </p:spPr>
          <p:txBody>
            <a:bodyPr wrap="none">
              <a:spAutoFit/>
            </a:bodyPr>
            <a:lstStyle/>
            <a:p>
              <a:pPr algn="ctr">
                <a:lnSpc>
                  <a:spcPct val="120000"/>
                </a:lnSpc>
              </a:pPr>
              <a:r>
                <a:rPr lang="zh-CN" altLang="en-US"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TextBox 37"/>
            <p:cNvSpPr txBox="1"/>
            <p:nvPr/>
          </p:nvSpPr>
          <p:spPr>
            <a:xfrm>
              <a:off x="8064162" y="5040034"/>
              <a:ext cx="2723005" cy="937091"/>
            </a:xfrm>
            <a:prstGeom prst="rect">
              <a:avLst/>
            </a:prstGeom>
            <a:noFill/>
          </p:spPr>
          <p:txBody>
            <a:bodyPr wrap="square" rtlCol="0">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687"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 name="Group 7"/>
          <p:cNvGrpSpPr/>
          <p:nvPr/>
        </p:nvGrpSpPr>
        <p:grpSpPr>
          <a:xfrm>
            <a:off x="9007838" y="2135792"/>
            <a:ext cx="2037849" cy="2037480"/>
            <a:chOff x="8540898" y="2025158"/>
            <a:chExt cx="1932289" cy="1931939"/>
          </a:xfrm>
        </p:grpSpPr>
        <p:sp>
          <p:nvSpPr>
            <p:cNvPr id="20" name="Freeform 19"/>
            <p:cNvSpPr/>
            <p:nvPr/>
          </p:nvSpPr>
          <p:spPr>
            <a:xfrm>
              <a:off x="8540898" y="2025158"/>
              <a:ext cx="1932289" cy="1931939"/>
            </a:xfrm>
            <a:custGeom>
              <a:avLst/>
              <a:gdLst>
                <a:gd name="connsiteX0" fmla="*/ 0 w 1568704"/>
                <a:gd name="connsiteY0" fmla="*/ 784210 h 1568420"/>
                <a:gd name="connsiteX1" fmla="*/ 784352 w 1568704"/>
                <a:gd name="connsiteY1" fmla="*/ 0 h 1568420"/>
                <a:gd name="connsiteX2" fmla="*/ 1568704 w 1568704"/>
                <a:gd name="connsiteY2" fmla="*/ 784210 h 1568420"/>
                <a:gd name="connsiteX3" fmla="*/ 784352 w 1568704"/>
                <a:gd name="connsiteY3" fmla="*/ 1568420 h 1568420"/>
                <a:gd name="connsiteX4" fmla="*/ 0 w 1568704"/>
                <a:gd name="connsiteY4" fmla="*/ 784210 h 156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704" h="1568420">
                  <a:moveTo>
                    <a:pt x="0" y="784210"/>
                  </a:moveTo>
                  <a:cubicBezTo>
                    <a:pt x="0" y="351103"/>
                    <a:pt x="351166" y="0"/>
                    <a:pt x="784352" y="0"/>
                  </a:cubicBezTo>
                  <a:cubicBezTo>
                    <a:pt x="1217538" y="0"/>
                    <a:pt x="1568704" y="351103"/>
                    <a:pt x="1568704" y="784210"/>
                  </a:cubicBezTo>
                  <a:cubicBezTo>
                    <a:pt x="1568704" y="1217317"/>
                    <a:pt x="1217538" y="1568420"/>
                    <a:pt x="784352" y="1568420"/>
                  </a:cubicBezTo>
                  <a:cubicBezTo>
                    <a:pt x="351166" y="1568420"/>
                    <a:pt x="0" y="1217317"/>
                    <a:pt x="0" y="784210"/>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825" tIns="362782" rIns="362825" bIns="362782" numCol="1" spcCol="1270" anchor="ctr" anchorCtr="0">
              <a:noAutofit/>
            </a:bodyPr>
            <a:lstStyle/>
            <a:p>
              <a:pPr algn="ctr" defTabSz="1406309">
                <a:lnSpc>
                  <a:spcPct val="90000"/>
                </a:lnSpc>
                <a:spcAft>
                  <a:spcPct val="35000"/>
                </a:spcAft>
              </a:pPr>
              <a:endParaRPr lang="en-US" sz="3164">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TextBox 38"/>
            <p:cNvSpPr txBox="1"/>
            <p:nvPr/>
          </p:nvSpPr>
          <p:spPr>
            <a:xfrm>
              <a:off x="8575608" y="2860282"/>
              <a:ext cx="1884596" cy="345944"/>
            </a:xfrm>
            <a:prstGeom prst="rect">
              <a:avLst/>
            </a:prstGeom>
            <a:noFill/>
          </p:spPr>
          <p:txBody>
            <a:bodyPr wrap="square" rtlCol="0">
              <a:spAutoFit/>
            </a:bodyPr>
            <a:lstStyle/>
            <a:p>
              <a:pPr algn="ctr">
                <a:lnSpc>
                  <a:spcPct val="120000"/>
                </a:lnSpc>
              </a:pPr>
              <a:r>
                <a:rPr lang="zh-CN" altLang="en-US" sz="147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47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 name="Group 6"/>
          <p:cNvGrpSpPr/>
          <p:nvPr/>
        </p:nvGrpSpPr>
        <p:grpSpPr>
          <a:xfrm>
            <a:off x="5178149" y="2390358"/>
            <a:ext cx="2871762" cy="1598643"/>
            <a:chOff x="4909587" y="2266538"/>
            <a:chExt cx="2723005" cy="1515834"/>
          </a:xfrm>
        </p:grpSpPr>
        <p:grpSp>
          <p:nvGrpSpPr>
            <p:cNvPr id="23" name="Group 22"/>
            <p:cNvGrpSpPr/>
            <p:nvPr/>
          </p:nvGrpSpPr>
          <p:grpSpPr>
            <a:xfrm>
              <a:off x="4979098" y="2266538"/>
              <a:ext cx="2608328" cy="1515834"/>
              <a:chOff x="5048609" y="2764465"/>
              <a:chExt cx="2117539" cy="1230611"/>
            </a:xfrm>
          </p:grpSpPr>
          <p:sp>
            <p:nvSpPr>
              <p:cNvPr id="12" name="Freeform 11"/>
              <p:cNvSpPr/>
              <p:nvPr/>
            </p:nvSpPr>
            <p:spPr>
              <a:xfrm>
                <a:off x="5048609" y="2764465"/>
                <a:ext cx="1230611" cy="1230611"/>
              </a:xfrm>
              <a:custGeom>
                <a:avLst/>
                <a:gdLst>
                  <a:gd name="connsiteX0" fmla="*/ 0 w 1230611"/>
                  <a:gd name="connsiteY0" fmla="*/ 615306 h 1230611"/>
                  <a:gd name="connsiteX1" fmla="*/ 615306 w 1230611"/>
                  <a:gd name="connsiteY1" fmla="*/ 0 h 1230611"/>
                  <a:gd name="connsiteX2" fmla="*/ 1230612 w 1230611"/>
                  <a:gd name="connsiteY2" fmla="*/ 615306 h 1230611"/>
                  <a:gd name="connsiteX3" fmla="*/ 615306 w 1230611"/>
                  <a:gd name="connsiteY3" fmla="*/ 1230612 h 1230611"/>
                  <a:gd name="connsiteX4" fmla="*/ 0 w 1230611"/>
                  <a:gd name="connsiteY4" fmla="*/ 615306 h 1230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611" h="1230611">
                    <a:moveTo>
                      <a:pt x="0" y="615306"/>
                    </a:moveTo>
                    <a:cubicBezTo>
                      <a:pt x="0" y="275482"/>
                      <a:pt x="275482" y="0"/>
                      <a:pt x="615306" y="0"/>
                    </a:cubicBezTo>
                    <a:cubicBezTo>
                      <a:pt x="955130" y="0"/>
                      <a:pt x="1230612" y="275482"/>
                      <a:pt x="1230612" y="615306"/>
                    </a:cubicBezTo>
                    <a:cubicBezTo>
                      <a:pt x="1230612" y="955130"/>
                      <a:pt x="955130" y="1230612"/>
                      <a:pt x="615306" y="1230612"/>
                    </a:cubicBezTo>
                    <a:cubicBezTo>
                      <a:pt x="275482" y="1230612"/>
                      <a:pt x="0" y="955130"/>
                      <a:pt x="0" y="615306"/>
                    </a:cubicBezTo>
                    <a:close/>
                  </a:path>
                </a:pathLst>
              </a:custGeom>
              <a:solidFill>
                <a:schemeClr val="accent3">
                  <a:alpha val="78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181230" tIns="153043" rIns="368306" bIns="153044" numCol="1" spcCol="1270" anchor="ctr" anchorCtr="0">
                <a:noAutofit/>
              </a:bodyPr>
              <a:lstStyle/>
              <a:p>
                <a:pPr algn="ctr" defTabSz="1125047">
                  <a:lnSpc>
                    <a:spcPct val="90000"/>
                  </a:lnSpc>
                  <a:spcAft>
                    <a:spcPct val="35000"/>
                  </a:spcAft>
                </a:pPr>
                <a:endParaRPr lang="en-US" sz="253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p:nvPr/>
            </p:nvSpPr>
            <p:spPr>
              <a:xfrm>
                <a:off x="5935537" y="2764465"/>
                <a:ext cx="1230611" cy="1230611"/>
              </a:xfrm>
              <a:custGeom>
                <a:avLst/>
                <a:gdLst>
                  <a:gd name="connsiteX0" fmla="*/ 0 w 1230611"/>
                  <a:gd name="connsiteY0" fmla="*/ 615306 h 1230611"/>
                  <a:gd name="connsiteX1" fmla="*/ 615306 w 1230611"/>
                  <a:gd name="connsiteY1" fmla="*/ 0 h 1230611"/>
                  <a:gd name="connsiteX2" fmla="*/ 1230612 w 1230611"/>
                  <a:gd name="connsiteY2" fmla="*/ 615306 h 1230611"/>
                  <a:gd name="connsiteX3" fmla="*/ 615306 w 1230611"/>
                  <a:gd name="connsiteY3" fmla="*/ 1230612 h 1230611"/>
                  <a:gd name="connsiteX4" fmla="*/ 0 w 1230611"/>
                  <a:gd name="connsiteY4" fmla="*/ 615306 h 1230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0611" h="1230611">
                    <a:moveTo>
                      <a:pt x="0" y="615306"/>
                    </a:moveTo>
                    <a:cubicBezTo>
                      <a:pt x="0" y="275482"/>
                      <a:pt x="275482" y="0"/>
                      <a:pt x="615306" y="0"/>
                    </a:cubicBezTo>
                    <a:cubicBezTo>
                      <a:pt x="955130" y="0"/>
                      <a:pt x="1230612" y="275482"/>
                      <a:pt x="1230612" y="615306"/>
                    </a:cubicBezTo>
                    <a:cubicBezTo>
                      <a:pt x="1230612" y="955130"/>
                      <a:pt x="955130" y="1230612"/>
                      <a:pt x="615306" y="1230612"/>
                    </a:cubicBezTo>
                    <a:cubicBezTo>
                      <a:pt x="275482" y="1230612"/>
                      <a:pt x="0" y="955130"/>
                      <a:pt x="0" y="615306"/>
                    </a:cubicBezTo>
                    <a:close/>
                  </a:path>
                </a:pathLst>
              </a:custGeom>
              <a:solidFill>
                <a:schemeClr val="accent3">
                  <a:alpha val="78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368305" tIns="153043" rIns="181231" bIns="153044" numCol="1" spcCol="1270" anchor="ctr" anchorCtr="0">
                <a:noAutofit/>
              </a:bodyPr>
              <a:lstStyle/>
              <a:p>
                <a:pPr algn="ctr" defTabSz="1125047">
                  <a:lnSpc>
                    <a:spcPct val="90000"/>
                  </a:lnSpc>
                  <a:spcAft>
                    <a:spcPct val="35000"/>
                  </a:spcAft>
                </a:pPr>
                <a:endParaRPr lang="en-US" sz="253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2" name="TextBox 41"/>
            <p:cNvSpPr txBox="1"/>
            <p:nvPr/>
          </p:nvSpPr>
          <p:spPr>
            <a:xfrm>
              <a:off x="4909587" y="2925694"/>
              <a:ext cx="2723005" cy="345944"/>
            </a:xfrm>
            <a:prstGeom prst="rect">
              <a:avLst/>
            </a:prstGeom>
            <a:noFill/>
          </p:spPr>
          <p:txBody>
            <a:bodyPr wrap="square" rtlCol="0">
              <a:spAutoFit/>
            </a:bodyPr>
            <a:lstStyle/>
            <a:p>
              <a:pPr algn="ctr">
                <a:lnSpc>
                  <a:spcPct val="120000"/>
                </a:lnSpc>
              </a:pPr>
              <a:r>
                <a:rPr lang="zh-CN" altLang="en-US" sz="147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476"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Group 5"/>
          <p:cNvGrpSpPr/>
          <p:nvPr/>
        </p:nvGrpSpPr>
        <p:grpSpPr>
          <a:xfrm>
            <a:off x="1580404" y="2048939"/>
            <a:ext cx="2592186" cy="2449159"/>
            <a:chOff x="1498204" y="1942805"/>
            <a:chExt cx="2457911" cy="2322293"/>
          </a:xfrm>
        </p:grpSpPr>
        <p:grpSp>
          <p:nvGrpSpPr>
            <p:cNvPr id="22" name="Group 21"/>
            <p:cNvGrpSpPr/>
            <p:nvPr/>
          </p:nvGrpSpPr>
          <p:grpSpPr>
            <a:xfrm>
              <a:off x="1498204" y="1942805"/>
              <a:ext cx="2457911" cy="2273528"/>
              <a:chOff x="1874671" y="2401503"/>
              <a:chExt cx="1995424" cy="1845735"/>
            </a:xfrm>
          </p:grpSpPr>
          <p:sp>
            <p:nvSpPr>
              <p:cNvPr id="14" name="Freeform 13"/>
              <p:cNvSpPr/>
              <p:nvPr/>
            </p:nvSpPr>
            <p:spPr>
              <a:xfrm>
                <a:off x="2188551" y="2401503"/>
                <a:ext cx="851048" cy="851068"/>
              </a:xfrm>
              <a:custGeom>
                <a:avLst/>
                <a:gdLst>
                  <a:gd name="connsiteX0" fmla="*/ 0 w 851048"/>
                  <a:gd name="connsiteY0" fmla="*/ 425534 h 851068"/>
                  <a:gd name="connsiteX1" fmla="*/ 425524 w 851048"/>
                  <a:gd name="connsiteY1" fmla="*/ 0 h 851068"/>
                  <a:gd name="connsiteX2" fmla="*/ 851048 w 851048"/>
                  <a:gd name="connsiteY2" fmla="*/ 425534 h 851068"/>
                  <a:gd name="connsiteX3" fmla="*/ 425524 w 851048"/>
                  <a:gd name="connsiteY3" fmla="*/ 851068 h 851068"/>
                  <a:gd name="connsiteX4" fmla="*/ 0 w 851048"/>
                  <a:gd name="connsiteY4" fmla="*/ 425534 h 851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048" h="851068">
                    <a:moveTo>
                      <a:pt x="0" y="425534"/>
                    </a:moveTo>
                    <a:cubicBezTo>
                      <a:pt x="0" y="190518"/>
                      <a:pt x="190514" y="0"/>
                      <a:pt x="425524" y="0"/>
                    </a:cubicBezTo>
                    <a:cubicBezTo>
                      <a:pt x="660534" y="0"/>
                      <a:pt x="851048" y="190518"/>
                      <a:pt x="851048" y="425534"/>
                    </a:cubicBezTo>
                    <a:cubicBezTo>
                      <a:pt x="851048" y="660550"/>
                      <a:pt x="660534" y="851068"/>
                      <a:pt x="425524" y="851068"/>
                    </a:cubicBezTo>
                    <a:cubicBezTo>
                      <a:pt x="190514" y="851068"/>
                      <a:pt x="0" y="660550"/>
                      <a:pt x="0" y="425534"/>
                    </a:cubicBezTo>
                    <a:close/>
                  </a:path>
                </a:pathLst>
              </a:custGeom>
              <a:solidFill>
                <a:schemeClr val="accent1"/>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195732" tIns="195735" rIns="195732" bIns="195735" numCol="1" spcCol="1270" anchor="ctr" anchorCtr="0">
                <a:no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Oval 14"/>
              <p:cNvSpPr/>
              <p:nvPr/>
            </p:nvSpPr>
            <p:spPr>
              <a:xfrm>
                <a:off x="1874671" y="3113034"/>
                <a:ext cx="418041" cy="417874"/>
              </a:xfrm>
              <a:prstGeom prst="ellipse">
                <a:avLst/>
              </a:prstGeom>
              <a:solidFill>
                <a:schemeClr val="accent1">
                  <a:lumMod val="75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Oval 15"/>
              <p:cNvSpPr/>
              <p:nvPr/>
            </p:nvSpPr>
            <p:spPr>
              <a:xfrm>
                <a:off x="3109439" y="2568911"/>
                <a:ext cx="243242" cy="243083"/>
              </a:xfrm>
              <a:prstGeom prst="ellipse">
                <a:avLst/>
              </a:prstGeom>
              <a:solidFill>
                <a:schemeClr val="accent1">
                  <a:lumMod val="75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16"/>
              <p:cNvSpPr/>
              <p:nvPr/>
            </p:nvSpPr>
            <p:spPr>
              <a:xfrm>
                <a:off x="3019047" y="2909819"/>
                <a:ext cx="851048" cy="851068"/>
              </a:xfrm>
              <a:custGeom>
                <a:avLst/>
                <a:gdLst>
                  <a:gd name="connsiteX0" fmla="*/ 0 w 851048"/>
                  <a:gd name="connsiteY0" fmla="*/ 425534 h 851068"/>
                  <a:gd name="connsiteX1" fmla="*/ 425524 w 851048"/>
                  <a:gd name="connsiteY1" fmla="*/ 0 h 851068"/>
                  <a:gd name="connsiteX2" fmla="*/ 851048 w 851048"/>
                  <a:gd name="connsiteY2" fmla="*/ 425534 h 851068"/>
                  <a:gd name="connsiteX3" fmla="*/ 425524 w 851048"/>
                  <a:gd name="connsiteY3" fmla="*/ 851068 h 851068"/>
                  <a:gd name="connsiteX4" fmla="*/ 0 w 851048"/>
                  <a:gd name="connsiteY4" fmla="*/ 425534 h 851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048" h="851068">
                    <a:moveTo>
                      <a:pt x="0" y="425534"/>
                    </a:moveTo>
                    <a:cubicBezTo>
                      <a:pt x="0" y="190518"/>
                      <a:pt x="190514" y="0"/>
                      <a:pt x="425524" y="0"/>
                    </a:cubicBezTo>
                    <a:cubicBezTo>
                      <a:pt x="660534" y="0"/>
                      <a:pt x="851048" y="190518"/>
                      <a:pt x="851048" y="425534"/>
                    </a:cubicBezTo>
                    <a:cubicBezTo>
                      <a:pt x="851048" y="660550"/>
                      <a:pt x="660534" y="851068"/>
                      <a:pt x="425524" y="851068"/>
                    </a:cubicBezTo>
                    <a:cubicBezTo>
                      <a:pt x="190514" y="851068"/>
                      <a:pt x="0" y="660550"/>
                      <a:pt x="0" y="425534"/>
                    </a:cubicBezTo>
                    <a:close/>
                  </a:path>
                </a:pathLst>
              </a:custGeom>
              <a:solidFill>
                <a:schemeClr val="accent1"/>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195732" tIns="195735" rIns="195732" bIns="195735" numCol="1" spcCol="1270" anchor="ctr" anchorCtr="0">
                <a:no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Oval 17"/>
              <p:cNvSpPr/>
              <p:nvPr/>
            </p:nvSpPr>
            <p:spPr>
              <a:xfrm>
                <a:off x="3108043" y="3812937"/>
                <a:ext cx="243242" cy="243083"/>
              </a:xfrm>
              <a:prstGeom prst="ellipse">
                <a:avLst/>
              </a:prstGeom>
              <a:solidFill>
                <a:schemeClr val="accent1">
                  <a:lumMod val="75000"/>
                </a:schemeClr>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18"/>
              <p:cNvSpPr/>
              <p:nvPr/>
            </p:nvSpPr>
            <p:spPr>
              <a:xfrm>
                <a:off x="2203717" y="3396170"/>
                <a:ext cx="851048" cy="851068"/>
              </a:xfrm>
              <a:custGeom>
                <a:avLst/>
                <a:gdLst>
                  <a:gd name="connsiteX0" fmla="*/ 0 w 851048"/>
                  <a:gd name="connsiteY0" fmla="*/ 425534 h 851068"/>
                  <a:gd name="connsiteX1" fmla="*/ 425524 w 851048"/>
                  <a:gd name="connsiteY1" fmla="*/ 0 h 851068"/>
                  <a:gd name="connsiteX2" fmla="*/ 851048 w 851048"/>
                  <a:gd name="connsiteY2" fmla="*/ 425534 h 851068"/>
                  <a:gd name="connsiteX3" fmla="*/ 425524 w 851048"/>
                  <a:gd name="connsiteY3" fmla="*/ 851068 h 851068"/>
                  <a:gd name="connsiteX4" fmla="*/ 0 w 851048"/>
                  <a:gd name="connsiteY4" fmla="*/ 425534 h 851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048" h="851068">
                    <a:moveTo>
                      <a:pt x="0" y="425534"/>
                    </a:moveTo>
                    <a:cubicBezTo>
                      <a:pt x="0" y="190518"/>
                      <a:pt x="190514" y="0"/>
                      <a:pt x="425524" y="0"/>
                    </a:cubicBezTo>
                    <a:cubicBezTo>
                      <a:pt x="660534" y="0"/>
                      <a:pt x="851048" y="190518"/>
                      <a:pt x="851048" y="425534"/>
                    </a:cubicBezTo>
                    <a:cubicBezTo>
                      <a:pt x="851048" y="660550"/>
                      <a:pt x="660534" y="851068"/>
                      <a:pt x="425524" y="851068"/>
                    </a:cubicBezTo>
                    <a:cubicBezTo>
                      <a:pt x="190514" y="851068"/>
                      <a:pt x="0" y="660550"/>
                      <a:pt x="0" y="425534"/>
                    </a:cubicBezTo>
                    <a:close/>
                  </a:path>
                </a:pathLst>
              </a:custGeom>
              <a:solidFill>
                <a:schemeClr val="accent1"/>
              </a:solidFill>
              <a:ln>
                <a:noFill/>
              </a:ln>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txBody>
              <a:bodyPr spcFirstLastPara="0" vert="horz" wrap="square" lIns="195732" tIns="195735" rIns="195732" bIns="195735" numCol="1" spcCol="1270" anchor="ctr" anchorCtr="0">
                <a:noAutofit/>
              </a:bodyPr>
              <a:lstStyle/>
              <a:p>
                <a:pPr algn="ctr" defTabSz="750032">
                  <a:lnSpc>
                    <a:spcPct val="90000"/>
                  </a:lnSpc>
                  <a:spcAft>
                    <a:spcPct val="35000"/>
                  </a:spcAft>
                </a:pPr>
                <a:endParaRPr lang="en-US" b="1" kern="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 name="Rectangle 4"/>
            <p:cNvSpPr/>
            <p:nvPr/>
          </p:nvSpPr>
          <p:spPr>
            <a:xfrm>
              <a:off x="2011798" y="3547187"/>
              <a:ext cx="831726" cy="717911"/>
            </a:xfrm>
            <a:prstGeom prst="rect">
              <a:avLst/>
            </a:prstGeom>
          </p:spPr>
          <p:txBody>
            <a:bodyPr wrap="none">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0" name="椭圆 39"/>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椭圆 40"/>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586927402"/>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12" presetClass="entr" presetSubtype="1" fill="hold"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p:tgtEl>
                                          <p:spTgt spid="9"/>
                                        </p:tgtEl>
                                        <p:attrNameLst>
                                          <p:attrName>ppt_y</p:attrName>
                                        </p:attrNameLst>
                                      </p:cBhvr>
                                      <p:tavLst>
                                        <p:tav tm="0">
                                          <p:val>
                                            <p:strVal val="#ppt_y-#ppt_h*1.125000"/>
                                          </p:val>
                                        </p:tav>
                                        <p:tav tm="100000">
                                          <p:val>
                                            <p:strVal val="#ppt_y"/>
                                          </p:val>
                                        </p:tav>
                                      </p:tavLst>
                                    </p:anim>
                                    <p:animEffect transition="in" filter="wipe(down)">
                                      <p:cBhvr>
                                        <p:cTn id="14" dur="500"/>
                                        <p:tgtEl>
                                          <p:spTgt spid="9"/>
                                        </p:tgtEl>
                                      </p:cBhvr>
                                    </p:animEffect>
                                  </p:childTnLst>
                                </p:cTn>
                              </p:par>
                            </p:childTnLst>
                          </p:cTn>
                        </p:par>
                        <p:par>
                          <p:cTn id="15" fill="hold">
                            <p:stCondLst>
                              <p:cond delay="1000"/>
                            </p:stCondLst>
                            <p:childTnLst>
                              <p:par>
                                <p:cTn id="16" presetID="1" presetClass="entr" presetSubtype="0"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1500"/>
                            </p:stCondLst>
                            <p:childTnLst>
                              <p:par>
                                <p:cTn id="25" presetID="12" presetClass="entr" presetSubtype="1"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p:tgtEl>
                                          <p:spTgt spid="10"/>
                                        </p:tgtEl>
                                        <p:attrNameLst>
                                          <p:attrName>ppt_y</p:attrName>
                                        </p:attrNameLst>
                                      </p:cBhvr>
                                      <p:tavLst>
                                        <p:tav tm="0">
                                          <p:val>
                                            <p:strVal val="#ppt_y-#ppt_h*1.125000"/>
                                          </p:val>
                                        </p:tav>
                                        <p:tav tm="100000">
                                          <p:val>
                                            <p:strVal val="#ppt_y"/>
                                          </p:val>
                                        </p:tav>
                                      </p:tavLst>
                                    </p:anim>
                                    <p:animEffect transition="in" filter="wipe(down)">
                                      <p:cBhvr>
                                        <p:cTn id="28" dur="500"/>
                                        <p:tgtEl>
                                          <p:spTgt spid="10"/>
                                        </p:tgtEl>
                                      </p:cBhvr>
                                    </p:animEffect>
                                  </p:childTnLst>
                                </p:cTn>
                              </p:par>
                            </p:childTnLst>
                          </p:cTn>
                        </p:par>
                        <p:par>
                          <p:cTn id="29" fill="hold">
                            <p:stCondLst>
                              <p:cond delay="2000"/>
                            </p:stCondLst>
                            <p:childTnLst>
                              <p:par>
                                <p:cTn id="30" presetID="1"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par>
                          <p:cTn id="38" fill="hold">
                            <p:stCondLst>
                              <p:cond delay="2500"/>
                            </p:stCondLst>
                            <p:childTnLst>
                              <p:par>
                                <p:cTn id="39" presetID="12" presetClass="entr" presetSubtype="1"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additive="base">
                                        <p:cTn id="41" dur="500"/>
                                        <p:tgtEl>
                                          <p:spTgt spid="11"/>
                                        </p:tgtEl>
                                        <p:attrNameLst>
                                          <p:attrName>ppt_y</p:attrName>
                                        </p:attrNameLst>
                                      </p:cBhvr>
                                      <p:tavLst>
                                        <p:tav tm="0">
                                          <p:val>
                                            <p:strVal val="#ppt_y-#ppt_h*1.125000"/>
                                          </p:val>
                                        </p:tav>
                                        <p:tav tm="100000">
                                          <p:val>
                                            <p:strVal val="#ppt_y"/>
                                          </p:val>
                                        </p:tav>
                                      </p:tavLst>
                                    </p:anim>
                                    <p:animEffect transition="in" filter="wipe(down)">
                                      <p:cBhvr>
                                        <p:cTn id="4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组合 45"/>
          <p:cNvGrpSpPr/>
          <p:nvPr/>
        </p:nvGrpSpPr>
        <p:grpSpPr>
          <a:xfrm>
            <a:off x="1892871" y="1526398"/>
            <a:ext cx="2062130" cy="4735855"/>
            <a:chOff x="2051053" y="1526398"/>
            <a:chExt cx="2062130" cy="4735855"/>
          </a:xfrm>
        </p:grpSpPr>
        <p:sp>
          <p:nvSpPr>
            <p:cNvPr id="47" name="Freeform 6"/>
            <p:cNvSpPr>
              <a:spLocks/>
            </p:cNvSpPr>
            <p:nvPr/>
          </p:nvSpPr>
          <p:spPr bwMode="auto">
            <a:xfrm>
              <a:off x="2051053" y="3930462"/>
              <a:ext cx="2028174" cy="2331791"/>
            </a:xfrm>
            <a:custGeom>
              <a:avLst/>
              <a:gdLst>
                <a:gd name="T0" fmla="*/ 0 w 3117"/>
                <a:gd name="T1" fmla="*/ 2147483647 h 3585"/>
                <a:gd name="T2" fmla="*/ 2147483647 w 3117"/>
                <a:gd name="T3" fmla="*/ 2147483647 h 3585"/>
                <a:gd name="T4" fmla="*/ 2147483647 w 3117"/>
                <a:gd name="T5" fmla="*/ 2147483647 h 3585"/>
                <a:gd name="T6" fmla="*/ 2147483647 w 3117"/>
                <a:gd name="T7" fmla="*/ 2147483647 h 3585"/>
                <a:gd name="T8" fmla="*/ 2147483647 w 3117"/>
                <a:gd name="T9" fmla="*/ 2147483647 h 3585"/>
                <a:gd name="T10" fmla="*/ 2147483647 w 3117"/>
                <a:gd name="T11" fmla="*/ 2147483647 h 3585"/>
                <a:gd name="T12" fmla="*/ 2147483647 w 3117"/>
                <a:gd name="T13" fmla="*/ 2147483647 h 3585"/>
                <a:gd name="T14" fmla="*/ 2147483647 w 3117"/>
                <a:gd name="T15" fmla="*/ 2147483647 h 3585"/>
                <a:gd name="T16" fmla="*/ 2147483647 w 3117"/>
                <a:gd name="T17" fmla="*/ 2147483647 h 3585"/>
                <a:gd name="T18" fmla="*/ 2147483647 w 3117"/>
                <a:gd name="T19" fmla="*/ 2147483647 h 3585"/>
                <a:gd name="T20" fmla="*/ 2147483647 w 3117"/>
                <a:gd name="T21" fmla="*/ 2147483647 h 3585"/>
                <a:gd name="T22" fmla="*/ 2147483647 w 3117"/>
                <a:gd name="T23" fmla="*/ 2147483647 h 3585"/>
                <a:gd name="T24" fmla="*/ 2147483647 w 3117"/>
                <a:gd name="T25" fmla="*/ 2147483647 h 3585"/>
                <a:gd name="T26" fmla="*/ 2147483647 w 3117"/>
                <a:gd name="T27" fmla="*/ 2147483647 h 3585"/>
                <a:gd name="T28" fmla="*/ 2147483647 w 3117"/>
                <a:gd name="T29" fmla="*/ 2147483647 h 3585"/>
                <a:gd name="T30" fmla="*/ 2147483647 w 3117"/>
                <a:gd name="T31" fmla="*/ 2147483647 h 3585"/>
                <a:gd name="T32" fmla="*/ 2147483647 w 3117"/>
                <a:gd name="T33" fmla="*/ 2147483647 h 3585"/>
                <a:gd name="T34" fmla="*/ 2147483647 w 3117"/>
                <a:gd name="T35" fmla="*/ 2147483647 h 3585"/>
                <a:gd name="T36" fmla="*/ 2147483647 w 3117"/>
                <a:gd name="T37" fmla="*/ 2147483647 h 3585"/>
                <a:gd name="T38" fmla="*/ 2147483647 w 3117"/>
                <a:gd name="T39" fmla="*/ 2147483647 h 3585"/>
                <a:gd name="T40" fmla="*/ 2147483647 w 3117"/>
                <a:gd name="T41" fmla="*/ 2147483647 h 3585"/>
                <a:gd name="T42" fmla="*/ 2147483647 w 3117"/>
                <a:gd name="T43" fmla="*/ 2147483647 h 3585"/>
                <a:gd name="T44" fmla="*/ 2147483647 w 3117"/>
                <a:gd name="T45" fmla="*/ 2147483647 h 3585"/>
                <a:gd name="T46" fmla="*/ 2147483647 w 3117"/>
                <a:gd name="T47" fmla="*/ 2147483647 h 3585"/>
                <a:gd name="T48" fmla="*/ 2147483647 w 3117"/>
                <a:gd name="T49" fmla="*/ 2147483647 h 3585"/>
                <a:gd name="T50" fmla="*/ 2147483647 w 3117"/>
                <a:gd name="T51" fmla="*/ 2147483647 h 3585"/>
                <a:gd name="T52" fmla="*/ 2147483647 w 3117"/>
                <a:gd name="T53" fmla="*/ 2147483647 h 3585"/>
                <a:gd name="T54" fmla="*/ 2147483647 w 3117"/>
                <a:gd name="T55" fmla="*/ 2147483647 h 3585"/>
                <a:gd name="T56" fmla="*/ 2147483647 w 3117"/>
                <a:gd name="T57" fmla="*/ 2147483647 h 3585"/>
                <a:gd name="T58" fmla="*/ 2147483647 w 3117"/>
                <a:gd name="T59" fmla="*/ 2147483647 h 3585"/>
                <a:gd name="T60" fmla="*/ 2147483647 w 3117"/>
                <a:gd name="T61" fmla="*/ 2147483647 h 3585"/>
                <a:gd name="T62" fmla="*/ 2147483647 w 3117"/>
                <a:gd name="T63" fmla="*/ 2147483647 h 3585"/>
                <a:gd name="T64" fmla="*/ 2147483647 w 3117"/>
                <a:gd name="T65" fmla="*/ 2147483647 h 3585"/>
                <a:gd name="T66" fmla="*/ 2147483647 w 3117"/>
                <a:gd name="T67" fmla="*/ 2147483647 h 3585"/>
                <a:gd name="T68" fmla="*/ 2147483647 w 3117"/>
                <a:gd name="T69" fmla="*/ 2147483647 h 3585"/>
                <a:gd name="T70" fmla="*/ 2147483647 w 3117"/>
                <a:gd name="T71" fmla="*/ 2147483647 h 3585"/>
                <a:gd name="T72" fmla="*/ 2147483647 w 3117"/>
                <a:gd name="T73" fmla="*/ 2147483647 h 3585"/>
                <a:gd name="T74" fmla="*/ 2147483647 w 3117"/>
                <a:gd name="T75" fmla="*/ 2147483647 h 3585"/>
                <a:gd name="T76" fmla="*/ 2147483647 w 3117"/>
                <a:gd name="T77" fmla="*/ 2147483647 h 3585"/>
                <a:gd name="T78" fmla="*/ 2147483647 w 3117"/>
                <a:gd name="T79" fmla="*/ 2147483647 h 3585"/>
                <a:gd name="T80" fmla="*/ 2147483647 w 3117"/>
                <a:gd name="T81" fmla="*/ 2147483647 h 3585"/>
                <a:gd name="T82" fmla="*/ 2147483647 w 3117"/>
                <a:gd name="T83" fmla="*/ 2147483647 h 3585"/>
                <a:gd name="T84" fmla="*/ 2147483647 w 3117"/>
                <a:gd name="T85" fmla="*/ 2147483647 h 3585"/>
                <a:gd name="T86" fmla="*/ 2147483647 w 3117"/>
                <a:gd name="T87" fmla="*/ 2147483647 h 3585"/>
                <a:gd name="T88" fmla="*/ 2147483647 w 3117"/>
                <a:gd name="T89" fmla="*/ 2147483647 h 3585"/>
                <a:gd name="T90" fmla="*/ 2147483647 w 3117"/>
                <a:gd name="T91" fmla="*/ 2147483647 h 3585"/>
                <a:gd name="T92" fmla="*/ 2147483647 w 3117"/>
                <a:gd name="T93" fmla="*/ 2147483647 h 3585"/>
                <a:gd name="T94" fmla="*/ 2147483647 w 3117"/>
                <a:gd name="T95" fmla="*/ 2147483647 h 3585"/>
                <a:gd name="T96" fmla="*/ 2147483647 w 3117"/>
                <a:gd name="T97" fmla="*/ 2147483647 h 3585"/>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3117"/>
                <a:gd name="T148" fmla="*/ 0 h 3585"/>
                <a:gd name="T149" fmla="*/ 3117 w 3117"/>
                <a:gd name="T150" fmla="*/ 3585 h 3585"/>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3117" h="3585">
                  <a:moveTo>
                    <a:pt x="0" y="3585"/>
                  </a:moveTo>
                  <a:lnTo>
                    <a:pt x="0" y="3585"/>
                  </a:lnTo>
                  <a:lnTo>
                    <a:pt x="29" y="3481"/>
                  </a:lnTo>
                  <a:lnTo>
                    <a:pt x="57" y="3391"/>
                  </a:lnTo>
                  <a:lnTo>
                    <a:pt x="71" y="3350"/>
                  </a:lnTo>
                  <a:lnTo>
                    <a:pt x="82" y="3316"/>
                  </a:lnTo>
                  <a:lnTo>
                    <a:pt x="88" y="3303"/>
                  </a:lnTo>
                  <a:lnTo>
                    <a:pt x="100" y="3281"/>
                  </a:lnTo>
                  <a:lnTo>
                    <a:pt x="118" y="3248"/>
                  </a:lnTo>
                  <a:lnTo>
                    <a:pt x="145" y="3207"/>
                  </a:lnTo>
                  <a:lnTo>
                    <a:pt x="181" y="3153"/>
                  </a:lnTo>
                  <a:lnTo>
                    <a:pt x="226" y="3093"/>
                  </a:lnTo>
                  <a:lnTo>
                    <a:pt x="283" y="3022"/>
                  </a:lnTo>
                  <a:lnTo>
                    <a:pt x="353" y="2941"/>
                  </a:lnTo>
                  <a:lnTo>
                    <a:pt x="438" y="2853"/>
                  </a:lnTo>
                  <a:lnTo>
                    <a:pt x="487" y="2804"/>
                  </a:lnTo>
                  <a:lnTo>
                    <a:pt x="538" y="2755"/>
                  </a:lnTo>
                  <a:lnTo>
                    <a:pt x="595" y="2702"/>
                  </a:lnTo>
                  <a:lnTo>
                    <a:pt x="656" y="2647"/>
                  </a:lnTo>
                  <a:lnTo>
                    <a:pt x="720" y="2590"/>
                  </a:lnTo>
                  <a:lnTo>
                    <a:pt x="789" y="2531"/>
                  </a:lnTo>
                  <a:lnTo>
                    <a:pt x="864" y="2468"/>
                  </a:lnTo>
                  <a:lnTo>
                    <a:pt x="942" y="2405"/>
                  </a:lnTo>
                  <a:lnTo>
                    <a:pt x="1027" y="2339"/>
                  </a:lnTo>
                  <a:lnTo>
                    <a:pt x="1115" y="2272"/>
                  </a:lnTo>
                  <a:lnTo>
                    <a:pt x="1211" y="2201"/>
                  </a:lnTo>
                  <a:lnTo>
                    <a:pt x="1311" y="2129"/>
                  </a:lnTo>
                  <a:lnTo>
                    <a:pt x="1417" y="2054"/>
                  </a:lnTo>
                  <a:lnTo>
                    <a:pt x="1529" y="1977"/>
                  </a:lnTo>
                  <a:lnTo>
                    <a:pt x="1588" y="1934"/>
                  </a:lnTo>
                  <a:lnTo>
                    <a:pt x="1659" y="1883"/>
                  </a:lnTo>
                  <a:lnTo>
                    <a:pt x="1749" y="1814"/>
                  </a:lnTo>
                  <a:lnTo>
                    <a:pt x="1859" y="1730"/>
                  </a:lnTo>
                  <a:lnTo>
                    <a:pt x="1981" y="1628"/>
                  </a:lnTo>
                  <a:lnTo>
                    <a:pt x="2045" y="1571"/>
                  </a:lnTo>
                  <a:lnTo>
                    <a:pt x="2114" y="1512"/>
                  </a:lnTo>
                  <a:lnTo>
                    <a:pt x="2183" y="1447"/>
                  </a:lnTo>
                  <a:lnTo>
                    <a:pt x="2252" y="1381"/>
                  </a:lnTo>
                  <a:lnTo>
                    <a:pt x="2322" y="1312"/>
                  </a:lnTo>
                  <a:lnTo>
                    <a:pt x="2393" y="1239"/>
                  </a:lnTo>
                  <a:lnTo>
                    <a:pt x="2462" y="1165"/>
                  </a:lnTo>
                  <a:lnTo>
                    <a:pt x="2530" y="1086"/>
                  </a:lnTo>
                  <a:lnTo>
                    <a:pt x="2599" y="1005"/>
                  </a:lnTo>
                  <a:lnTo>
                    <a:pt x="2664" y="923"/>
                  </a:lnTo>
                  <a:lnTo>
                    <a:pt x="2729" y="839"/>
                  </a:lnTo>
                  <a:lnTo>
                    <a:pt x="2789" y="750"/>
                  </a:lnTo>
                  <a:lnTo>
                    <a:pt x="2846" y="662"/>
                  </a:lnTo>
                  <a:lnTo>
                    <a:pt x="2899" y="572"/>
                  </a:lnTo>
                  <a:lnTo>
                    <a:pt x="2950" y="479"/>
                  </a:lnTo>
                  <a:lnTo>
                    <a:pt x="2972" y="432"/>
                  </a:lnTo>
                  <a:lnTo>
                    <a:pt x="2996" y="385"/>
                  </a:lnTo>
                  <a:lnTo>
                    <a:pt x="3015" y="338"/>
                  </a:lnTo>
                  <a:lnTo>
                    <a:pt x="3035" y="291"/>
                  </a:lnTo>
                  <a:lnTo>
                    <a:pt x="3052" y="244"/>
                  </a:lnTo>
                  <a:lnTo>
                    <a:pt x="3068" y="195"/>
                  </a:lnTo>
                  <a:lnTo>
                    <a:pt x="3084" y="146"/>
                  </a:lnTo>
                  <a:lnTo>
                    <a:pt x="3096" y="98"/>
                  </a:lnTo>
                  <a:lnTo>
                    <a:pt x="3107" y="49"/>
                  </a:lnTo>
                  <a:lnTo>
                    <a:pt x="3117" y="0"/>
                  </a:lnTo>
                  <a:lnTo>
                    <a:pt x="3090" y="854"/>
                  </a:lnTo>
                  <a:lnTo>
                    <a:pt x="3090" y="864"/>
                  </a:lnTo>
                  <a:lnTo>
                    <a:pt x="3088" y="899"/>
                  </a:lnTo>
                  <a:lnTo>
                    <a:pt x="3084" y="925"/>
                  </a:lnTo>
                  <a:lnTo>
                    <a:pt x="3078" y="956"/>
                  </a:lnTo>
                  <a:lnTo>
                    <a:pt x="3070" y="992"/>
                  </a:lnTo>
                  <a:lnTo>
                    <a:pt x="3058" y="1035"/>
                  </a:lnTo>
                  <a:lnTo>
                    <a:pt x="3043" y="1082"/>
                  </a:lnTo>
                  <a:lnTo>
                    <a:pt x="3023" y="1135"/>
                  </a:lnTo>
                  <a:lnTo>
                    <a:pt x="2999" y="1192"/>
                  </a:lnTo>
                  <a:lnTo>
                    <a:pt x="2970" y="1255"/>
                  </a:lnTo>
                  <a:lnTo>
                    <a:pt x="2935" y="1324"/>
                  </a:lnTo>
                  <a:lnTo>
                    <a:pt x="2895" y="1396"/>
                  </a:lnTo>
                  <a:lnTo>
                    <a:pt x="2848" y="1475"/>
                  </a:lnTo>
                  <a:lnTo>
                    <a:pt x="2793" y="1559"/>
                  </a:lnTo>
                  <a:lnTo>
                    <a:pt x="2732" y="1648"/>
                  </a:lnTo>
                  <a:lnTo>
                    <a:pt x="2662" y="1742"/>
                  </a:lnTo>
                  <a:lnTo>
                    <a:pt x="2585" y="1840"/>
                  </a:lnTo>
                  <a:lnTo>
                    <a:pt x="2497" y="1942"/>
                  </a:lnTo>
                  <a:lnTo>
                    <a:pt x="2401" y="2050"/>
                  </a:lnTo>
                  <a:lnTo>
                    <a:pt x="2295" y="2162"/>
                  </a:lnTo>
                  <a:lnTo>
                    <a:pt x="2179" y="2280"/>
                  </a:lnTo>
                  <a:lnTo>
                    <a:pt x="2051" y="2401"/>
                  </a:lnTo>
                  <a:lnTo>
                    <a:pt x="1912" y="2527"/>
                  </a:lnTo>
                  <a:lnTo>
                    <a:pt x="1761" y="2659"/>
                  </a:lnTo>
                  <a:lnTo>
                    <a:pt x="1598" y="2792"/>
                  </a:lnTo>
                  <a:lnTo>
                    <a:pt x="1511" y="2863"/>
                  </a:lnTo>
                  <a:lnTo>
                    <a:pt x="1423" y="2934"/>
                  </a:lnTo>
                  <a:lnTo>
                    <a:pt x="1331" y="3004"/>
                  </a:lnTo>
                  <a:lnTo>
                    <a:pt x="1235" y="3077"/>
                  </a:lnTo>
                  <a:lnTo>
                    <a:pt x="1135" y="3150"/>
                  </a:lnTo>
                  <a:lnTo>
                    <a:pt x="1031" y="3224"/>
                  </a:lnTo>
                  <a:lnTo>
                    <a:pt x="925" y="3301"/>
                  </a:lnTo>
                  <a:lnTo>
                    <a:pt x="815" y="3377"/>
                  </a:lnTo>
                  <a:lnTo>
                    <a:pt x="699" y="3454"/>
                  </a:lnTo>
                  <a:lnTo>
                    <a:pt x="581" y="3532"/>
                  </a:lnTo>
                  <a:lnTo>
                    <a:pt x="0" y="358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pPr>
              <a:endParaRPr lang="en-US" altLang="id-ID" sz="1898">
                <a:ea typeface="微软雅黑" panose="020B0503020204020204" pitchFamily="34" charset="-122"/>
                <a:sym typeface="Arial" panose="020B0604020202020204" pitchFamily="34" charset="0"/>
              </a:endParaRPr>
            </a:p>
          </p:txBody>
        </p:sp>
        <p:sp>
          <p:nvSpPr>
            <p:cNvPr id="48" name="Freeform 8"/>
            <p:cNvSpPr>
              <a:spLocks/>
            </p:cNvSpPr>
            <p:nvPr/>
          </p:nvSpPr>
          <p:spPr bwMode="auto">
            <a:xfrm>
              <a:off x="2383169" y="1526398"/>
              <a:ext cx="1730014" cy="2971331"/>
            </a:xfrm>
            <a:custGeom>
              <a:avLst/>
              <a:gdLst/>
              <a:ahLst/>
              <a:cxnLst>
                <a:cxn ang="0">
                  <a:pos x="2656" y="3717"/>
                </a:cxn>
                <a:cxn ang="0">
                  <a:pos x="2658" y="3705"/>
                </a:cxn>
                <a:cxn ang="0">
                  <a:pos x="2660" y="3646"/>
                </a:cxn>
                <a:cxn ang="0">
                  <a:pos x="2656" y="3579"/>
                </a:cxn>
                <a:cxn ang="0">
                  <a:pos x="2644" y="3487"/>
                </a:cxn>
                <a:cxn ang="0">
                  <a:pos x="2619" y="3375"/>
                </a:cxn>
                <a:cxn ang="0">
                  <a:pos x="2576" y="3238"/>
                </a:cxn>
                <a:cxn ang="0">
                  <a:pos x="2511" y="3077"/>
                </a:cxn>
                <a:cxn ang="0">
                  <a:pos x="2422" y="2894"/>
                </a:cxn>
                <a:cxn ang="0">
                  <a:pos x="2305" y="2686"/>
                </a:cxn>
                <a:cxn ang="0">
                  <a:pos x="2154" y="2454"/>
                </a:cxn>
                <a:cxn ang="0">
                  <a:pos x="1965" y="2199"/>
                </a:cxn>
                <a:cxn ang="0">
                  <a:pos x="1735" y="1920"/>
                </a:cxn>
                <a:cxn ang="0">
                  <a:pos x="1535" y="1694"/>
                </a:cxn>
                <a:cxn ang="0">
                  <a:pos x="1386" y="1535"/>
                </a:cxn>
                <a:cxn ang="0">
                  <a:pos x="1225" y="1372"/>
                </a:cxn>
                <a:cxn ang="0">
                  <a:pos x="1050" y="1202"/>
                </a:cxn>
                <a:cxn ang="0">
                  <a:pos x="862" y="1025"/>
                </a:cxn>
                <a:cxn ang="0">
                  <a:pos x="662" y="842"/>
                </a:cxn>
                <a:cxn ang="0">
                  <a:pos x="556" y="748"/>
                </a:cxn>
                <a:cxn ang="0">
                  <a:pos x="483" y="664"/>
                </a:cxn>
                <a:cxn ang="0">
                  <a:pos x="414" y="571"/>
                </a:cxn>
                <a:cxn ang="0">
                  <a:pos x="342" y="457"/>
                </a:cxn>
                <a:cxn ang="0">
                  <a:pos x="277" y="336"/>
                </a:cxn>
                <a:cxn ang="0">
                  <a:pos x="251" y="273"/>
                </a:cxn>
                <a:cxn ang="0">
                  <a:pos x="234" y="212"/>
                </a:cxn>
                <a:cxn ang="0">
                  <a:pos x="224" y="153"/>
                </a:cxn>
                <a:cxn ang="0">
                  <a:pos x="226" y="96"/>
                </a:cxn>
                <a:cxn ang="0">
                  <a:pos x="240" y="45"/>
                </a:cxn>
                <a:cxn ang="0">
                  <a:pos x="267" y="0"/>
                </a:cxn>
                <a:cxn ang="0">
                  <a:pos x="18" y="774"/>
                </a:cxn>
                <a:cxn ang="0">
                  <a:pos x="6" y="807"/>
                </a:cxn>
                <a:cxn ang="0">
                  <a:pos x="0" y="840"/>
                </a:cxn>
                <a:cxn ang="0">
                  <a:pos x="2" y="876"/>
                </a:cxn>
                <a:cxn ang="0">
                  <a:pos x="6" y="889"/>
                </a:cxn>
                <a:cxn ang="0">
                  <a:pos x="28" y="948"/>
                </a:cxn>
                <a:cxn ang="0">
                  <a:pos x="77" y="1048"/>
                </a:cxn>
                <a:cxn ang="0">
                  <a:pos x="161" y="1194"/>
                </a:cxn>
                <a:cxn ang="0">
                  <a:pos x="293" y="1382"/>
                </a:cxn>
                <a:cxn ang="0">
                  <a:pos x="379" y="1492"/>
                </a:cxn>
                <a:cxn ang="0">
                  <a:pos x="479" y="1614"/>
                </a:cxn>
                <a:cxn ang="0">
                  <a:pos x="597" y="1747"/>
                </a:cxn>
                <a:cxn ang="0">
                  <a:pos x="732" y="1893"/>
                </a:cxn>
                <a:cxn ang="0">
                  <a:pos x="887" y="2048"/>
                </a:cxn>
                <a:cxn ang="0">
                  <a:pos x="1062" y="2217"/>
                </a:cxn>
                <a:cxn ang="0">
                  <a:pos x="1256" y="2395"/>
                </a:cxn>
                <a:cxn ang="0">
                  <a:pos x="1311" y="2444"/>
                </a:cxn>
                <a:cxn ang="0">
                  <a:pos x="1455" y="2584"/>
                </a:cxn>
                <a:cxn ang="0">
                  <a:pos x="1659" y="2802"/>
                </a:cxn>
                <a:cxn ang="0">
                  <a:pos x="1775" y="2933"/>
                </a:cxn>
                <a:cxn ang="0">
                  <a:pos x="1894" y="3081"/>
                </a:cxn>
                <a:cxn ang="0">
                  <a:pos x="2014" y="3242"/>
                </a:cxn>
                <a:cxn ang="0">
                  <a:pos x="2132" y="3410"/>
                </a:cxn>
                <a:cxn ang="0">
                  <a:pos x="2244" y="3591"/>
                </a:cxn>
                <a:cxn ang="0">
                  <a:pos x="2344" y="3778"/>
                </a:cxn>
                <a:cxn ang="0">
                  <a:pos x="2430" y="3970"/>
                </a:cxn>
                <a:cxn ang="0">
                  <a:pos x="2483" y="4117"/>
                </a:cxn>
                <a:cxn ang="0">
                  <a:pos x="2513" y="4217"/>
                </a:cxn>
                <a:cxn ang="0">
                  <a:pos x="2536" y="4316"/>
                </a:cxn>
                <a:cxn ang="0">
                  <a:pos x="2554" y="4416"/>
                </a:cxn>
                <a:cxn ang="0">
                  <a:pos x="2566" y="4516"/>
                </a:cxn>
                <a:cxn ang="0">
                  <a:pos x="2570" y="4567"/>
                </a:cxn>
              </a:cxnLst>
              <a:rect l="0" t="0" r="r" b="b"/>
              <a:pathLst>
                <a:path w="2660" h="4567">
                  <a:moveTo>
                    <a:pt x="2570" y="4567"/>
                  </a:moveTo>
                  <a:lnTo>
                    <a:pt x="2656" y="3717"/>
                  </a:lnTo>
                  <a:lnTo>
                    <a:pt x="2656" y="3717"/>
                  </a:lnTo>
                  <a:lnTo>
                    <a:pt x="2658" y="3705"/>
                  </a:lnTo>
                  <a:lnTo>
                    <a:pt x="2660" y="3672"/>
                  </a:lnTo>
                  <a:lnTo>
                    <a:pt x="2660" y="3646"/>
                  </a:lnTo>
                  <a:lnTo>
                    <a:pt x="2660" y="3615"/>
                  </a:lnTo>
                  <a:lnTo>
                    <a:pt x="2656" y="3579"/>
                  </a:lnTo>
                  <a:lnTo>
                    <a:pt x="2652" y="3536"/>
                  </a:lnTo>
                  <a:lnTo>
                    <a:pt x="2644" y="3487"/>
                  </a:lnTo>
                  <a:lnTo>
                    <a:pt x="2633" y="3434"/>
                  </a:lnTo>
                  <a:lnTo>
                    <a:pt x="2619" y="3375"/>
                  </a:lnTo>
                  <a:lnTo>
                    <a:pt x="2599" y="3308"/>
                  </a:lnTo>
                  <a:lnTo>
                    <a:pt x="2576" y="3238"/>
                  </a:lnTo>
                  <a:lnTo>
                    <a:pt x="2546" y="3159"/>
                  </a:lnTo>
                  <a:lnTo>
                    <a:pt x="2511" y="3077"/>
                  </a:lnTo>
                  <a:lnTo>
                    <a:pt x="2470" y="2988"/>
                  </a:lnTo>
                  <a:lnTo>
                    <a:pt x="2422" y="2894"/>
                  </a:lnTo>
                  <a:lnTo>
                    <a:pt x="2368" y="2792"/>
                  </a:lnTo>
                  <a:lnTo>
                    <a:pt x="2305" y="2686"/>
                  </a:lnTo>
                  <a:lnTo>
                    <a:pt x="2232" y="2574"/>
                  </a:lnTo>
                  <a:lnTo>
                    <a:pt x="2154" y="2454"/>
                  </a:lnTo>
                  <a:lnTo>
                    <a:pt x="2063" y="2331"/>
                  </a:lnTo>
                  <a:lnTo>
                    <a:pt x="1965" y="2199"/>
                  </a:lnTo>
                  <a:lnTo>
                    <a:pt x="1855" y="2062"/>
                  </a:lnTo>
                  <a:lnTo>
                    <a:pt x="1735" y="1920"/>
                  </a:lnTo>
                  <a:lnTo>
                    <a:pt x="1606" y="1771"/>
                  </a:lnTo>
                  <a:lnTo>
                    <a:pt x="1535" y="1694"/>
                  </a:lnTo>
                  <a:lnTo>
                    <a:pt x="1463" y="1616"/>
                  </a:lnTo>
                  <a:lnTo>
                    <a:pt x="1386" y="1535"/>
                  </a:lnTo>
                  <a:lnTo>
                    <a:pt x="1308" y="1455"/>
                  </a:lnTo>
                  <a:lnTo>
                    <a:pt x="1225" y="1372"/>
                  </a:lnTo>
                  <a:lnTo>
                    <a:pt x="1139" y="1288"/>
                  </a:lnTo>
                  <a:lnTo>
                    <a:pt x="1050" y="1202"/>
                  </a:lnTo>
                  <a:lnTo>
                    <a:pt x="958" y="1113"/>
                  </a:lnTo>
                  <a:lnTo>
                    <a:pt x="862" y="1025"/>
                  </a:lnTo>
                  <a:lnTo>
                    <a:pt x="764" y="935"/>
                  </a:lnTo>
                  <a:lnTo>
                    <a:pt x="662" y="842"/>
                  </a:lnTo>
                  <a:lnTo>
                    <a:pt x="556" y="748"/>
                  </a:lnTo>
                  <a:lnTo>
                    <a:pt x="556" y="748"/>
                  </a:lnTo>
                  <a:lnTo>
                    <a:pt x="534" y="725"/>
                  </a:lnTo>
                  <a:lnTo>
                    <a:pt x="483" y="664"/>
                  </a:lnTo>
                  <a:lnTo>
                    <a:pt x="452" y="620"/>
                  </a:lnTo>
                  <a:lnTo>
                    <a:pt x="414" y="571"/>
                  </a:lnTo>
                  <a:lnTo>
                    <a:pt x="377" y="516"/>
                  </a:lnTo>
                  <a:lnTo>
                    <a:pt x="342" y="457"/>
                  </a:lnTo>
                  <a:lnTo>
                    <a:pt x="306" y="399"/>
                  </a:lnTo>
                  <a:lnTo>
                    <a:pt x="277" y="336"/>
                  </a:lnTo>
                  <a:lnTo>
                    <a:pt x="263" y="304"/>
                  </a:lnTo>
                  <a:lnTo>
                    <a:pt x="251" y="273"/>
                  </a:lnTo>
                  <a:lnTo>
                    <a:pt x="242" y="242"/>
                  </a:lnTo>
                  <a:lnTo>
                    <a:pt x="234" y="212"/>
                  </a:lnTo>
                  <a:lnTo>
                    <a:pt x="228" y="183"/>
                  </a:lnTo>
                  <a:lnTo>
                    <a:pt x="224" y="153"/>
                  </a:lnTo>
                  <a:lnTo>
                    <a:pt x="224" y="124"/>
                  </a:lnTo>
                  <a:lnTo>
                    <a:pt x="226" y="96"/>
                  </a:lnTo>
                  <a:lnTo>
                    <a:pt x="232" y="71"/>
                  </a:lnTo>
                  <a:lnTo>
                    <a:pt x="240" y="45"/>
                  </a:lnTo>
                  <a:lnTo>
                    <a:pt x="251" y="22"/>
                  </a:lnTo>
                  <a:lnTo>
                    <a:pt x="267" y="0"/>
                  </a:lnTo>
                  <a:lnTo>
                    <a:pt x="18" y="774"/>
                  </a:lnTo>
                  <a:lnTo>
                    <a:pt x="18" y="774"/>
                  </a:lnTo>
                  <a:lnTo>
                    <a:pt x="14" y="783"/>
                  </a:lnTo>
                  <a:lnTo>
                    <a:pt x="6" y="807"/>
                  </a:lnTo>
                  <a:lnTo>
                    <a:pt x="2" y="823"/>
                  </a:lnTo>
                  <a:lnTo>
                    <a:pt x="0" y="840"/>
                  </a:lnTo>
                  <a:lnTo>
                    <a:pt x="0" y="858"/>
                  </a:lnTo>
                  <a:lnTo>
                    <a:pt x="2" y="876"/>
                  </a:lnTo>
                  <a:lnTo>
                    <a:pt x="2" y="876"/>
                  </a:lnTo>
                  <a:lnTo>
                    <a:pt x="6" y="889"/>
                  </a:lnTo>
                  <a:lnTo>
                    <a:pt x="14" y="913"/>
                  </a:lnTo>
                  <a:lnTo>
                    <a:pt x="28" y="948"/>
                  </a:lnTo>
                  <a:lnTo>
                    <a:pt x="49" y="993"/>
                  </a:lnTo>
                  <a:lnTo>
                    <a:pt x="77" y="1048"/>
                  </a:lnTo>
                  <a:lnTo>
                    <a:pt x="114" y="1115"/>
                  </a:lnTo>
                  <a:lnTo>
                    <a:pt x="161" y="1194"/>
                  </a:lnTo>
                  <a:lnTo>
                    <a:pt x="220" y="1282"/>
                  </a:lnTo>
                  <a:lnTo>
                    <a:pt x="293" y="1382"/>
                  </a:lnTo>
                  <a:lnTo>
                    <a:pt x="334" y="1435"/>
                  </a:lnTo>
                  <a:lnTo>
                    <a:pt x="379" y="1492"/>
                  </a:lnTo>
                  <a:lnTo>
                    <a:pt x="428" y="1553"/>
                  </a:lnTo>
                  <a:lnTo>
                    <a:pt x="479" y="1614"/>
                  </a:lnTo>
                  <a:lnTo>
                    <a:pt x="536" y="1681"/>
                  </a:lnTo>
                  <a:lnTo>
                    <a:pt x="597" y="1747"/>
                  </a:lnTo>
                  <a:lnTo>
                    <a:pt x="664" y="1818"/>
                  </a:lnTo>
                  <a:lnTo>
                    <a:pt x="732" y="1893"/>
                  </a:lnTo>
                  <a:lnTo>
                    <a:pt x="807" y="1969"/>
                  </a:lnTo>
                  <a:lnTo>
                    <a:pt x="887" y="2048"/>
                  </a:lnTo>
                  <a:lnTo>
                    <a:pt x="972" y="2130"/>
                  </a:lnTo>
                  <a:lnTo>
                    <a:pt x="1062" y="2217"/>
                  </a:lnTo>
                  <a:lnTo>
                    <a:pt x="1156" y="2305"/>
                  </a:lnTo>
                  <a:lnTo>
                    <a:pt x="1256" y="2395"/>
                  </a:lnTo>
                  <a:lnTo>
                    <a:pt x="1256" y="2395"/>
                  </a:lnTo>
                  <a:lnTo>
                    <a:pt x="1311" y="2444"/>
                  </a:lnTo>
                  <a:lnTo>
                    <a:pt x="1374" y="2505"/>
                  </a:lnTo>
                  <a:lnTo>
                    <a:pt x="1455" y="2584"/>
                  </a:lnTo>
                  <a:lnTo>
                    <a:pt x="1551" y="2684"/>
                  </a:lnTo>
                  <a:lnTo>
                    <a:pt x="1659" y="2802"/>
                  </a:lnTo>
                  <a:lnTo>
                    <a:pt x="1716" y="2867"/>
                  </a:lnTo>
                  <a:lnTo>
                    <a:pt x="1775" y="2933"/>
                  </a:lnTo>
                  <a:lnTo>
                    <a:pt x="1834" y="3006"/>
                  </a:lnTo>
                  <a:lnTo>
                    <a:pt x="1894" y="3081"/>
                  </a:lnTo>
                  <a:lnTo>
                    <a:pt x="1955" y="3159"/>
                  </a:lnTo>
                  <a:lnTo>
                    <a:pt x="2014" y="3242"/>
                  </a:lnTo>
                  <a:lnTo>
                    <a:pt x="2075" y="3324"/>
                  </a:lnTo>
                  <a:lnTo>
                    <a:pt x="2132" y="3410"/>
                  </a:lnTo>
                  <a:lnTo>
                    <a:pt x="2189" y="3501"/>
                  </a:lnTo>
                  <a:lnTo>
                    <a:pt x="2244" y="3591"/>
                  </a:lnTo>
                  <a:lnTo>
                    <a:pt x="2295" y="3683"/>
                  </a:lnTo>
                  <a:lnTo>
                    <a:pt x="2344" y="3778"/>
                  </a:lnTo>
                  <a:lnTo>
                    <a:pt x="2389" y="3874"/>
                  </a:lnTo>
                  <a:lnTo>
                    <a:pt x="2430" y="3970"/>
                  </a:lnTo>
                  <a:lnTo>
                    <a:pt x="2466" y="4068"/>
                  </a:lnTo>
                  <a:lnTo>
                    <a:pt x="2483" y="4117"/>
                  </a:lnTo>
                  <a:lnTo>
                    <a:pt x="2499" y="4166"/>
                  </a:lnTo>
                  <a:lnTo>
                    <a:pt x="2513" y="4217"/>
                  </a:lnTo>
                  <a:lnTo>
                    <a:pt x="2525" y="4267"/>
                  </a:lnTo>
                  <a:lnTo>
                    <a:pt x="2536" y="4316"/>
                  </a:lnTo>
                  <a:lnTo>
                    <a:pt x="2546" y="4367"/>
                  </a:lnTo>
                  <a:lnTo>
                    <a:pt x="2554" y="4416"/>
                  </a:lnTo>
                  <a:lnTo>
                    <a:pt x="2560" y="4467"/>
                  </a:lnTo>
                  <a:lnTo>
                    <a:pt x="2566" y="4516"/>
                  </a:lnTo>
                  <a:lnTo>
                    <a:pt x="2570" y="4567"/>
                  </a:lnTo>
                  <a:lnTo>
                    <a:pt x="2570" y="4567"/>
                  </a:lnTo>
                  <a:close/>
                </a:path>
              </a:pathLst>
            </a:custGeom>
            <a:solidFill>
              <a:schemeClr val="accent1"/>
            </a:solidFill>
            <a:ln w="9525">
              <a:noFill/>
              <a:round/>
              <a:headEnd/>
              <a:tailEnd/>
            </a:ln>
          </p:spPr>
          <p:txBody>
            <a:bodyPr/>
            <a:lstStyle/>
            <a:p>
              <a:pPr>
                <a:lnSpc>
                  <a:spcPct val="120000"/>
                </a:lnSpc>
                <a:defRPr/>
              </a:pPr>
              <a:endParaRPr lang="en-US" sz="1898">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5"/>
          <p:cNvGrpSpPr/>
          <p:nvPr/>
        </p:nvGrpSpPr>
        <p:grpSpPr>
          <a:xfrm>
            <a:off x="2164156" y="2032964"/>
            <a:ext cx="1670008" cy="4207750"/>
            <a:chOff x="2322338" y="2032964"/>
            <a:chExt cx="1670008" cy="4207750"/>
          </a:xfrm>
        </p:grpSpPr>
        <p:sp>
          <p:nvSpPr>
            <p:cNvPr id="74" name="Freeform 11"/>
            <p:cNvSpPr>
              <a:spLocks/>
            </p:cNvSpPr>
            <p:nvPr/>
          </p:nvSpPr>
          <p:spPr bwMode="auto">
            <a:xfrm>
              <a:off x="2343540" y="4105405"/>
              <a:ext cx="1648806" cy="120362"/>
            </a:xfrm>
            <a:custGeom>
              <a:avLst/>
              <a:gdLst/>
              <a:ahLst/>
              <a:cxnLst>
                <a:cxn ang="0">
                  <a:pos x="0" y="0"/>
                </a:cxn>
                <a:cxn ang="0">
                  <a:pos x="0" y="0"/>
                </a:cxn>
                <a:cxn ang="0">
                  <a:pos x="19" y="47"/>
                </a:cxn>
                <a:cxn ang="0">
                  <a:pos x="43" y="94"/>
                </a:cxn>
                <a:cxn ang="0">
                  <a:pos x="66" y="140"/>
                </a:cxn>
                <a:cxn ang="0">
                  <a:pos x="90" y="185"/>
                </a:cxn>
                <a:cxn ang="0">
                  <a:pos x="2512" y="185"/>
                </a:cxn>
                <a:cxn ang="0">
                  <a:pos x="2512" y="185"/>
                </a:cxn>
                <a:cxn ang="0">
                  <a:pos x="2544" y="118"/>
                </a:cxn>
                <a:cxn ang="0">
                  <a:pos x="2544" y="118"/>
                </a:cxn>
                <a:cxn ang="0">
                  <a:pos x="2522" y="59"/>
                </a:cxn>
                <a:cxn ang="0">
                  <a:pos x="2498" y="0"/>
                </a:cxn>
                <a:cxn ang="0">
                  <a:pos x="3" y="0"/>
                </a:cxn>
                <a:cxn ang="0">
                  <a:pos x="3" y="0"/>
                </a:cxn>
                <a:cxn ang="0">
                  <a:pos x="0" y="0"/>
                </a:cxn>
                <a:cxn ang="0">
                  <a:pos x="0" y="0"/>
                </a:cxn>
              </a:cxnLst>
              <a:rect l="0" t="0" r="r" b="b"/>
              <a:pathLst>
                <a:path w="2544" h="185">
                  <a:moveTo>
                    <a:pt x="0" y="0"/>
                  </a:moveTo>
                  <a:lnTo>
                    <a:pt x="0" y="0"/>
                  </a:lnTo>
                  <a:lnTo>
                    <a:pt x="19" y="47"/>
                  </a:lnTo>
                  <a:lnTo>
                    <a:pt x="43" y="94"/>
                  </a:lnTo>
                  <a:lnTo>
                    <a:pt x="66" y="140"/>
                  </a:lnTo>
                  <a:lnTo>
                    <a:pt x="90" y="185"/>
                  </a:lnTo>
                  <a:lnTo>
                    <a:pt x="2512" y="185"/>
                  </a:lnTo>
                  <a:lnTo>
                    <a:pt x="2512" y="185"/>
                  </a:lnTo>
                  <a:lnTo>
                    <a:pt x="2544" y="118"/>
                  </a:lnTo>
                  <a:lnTo>
                    <a:pt x="2544" y="118"/>
                  </a:lnTo>
                  <a:lnTo>
                    <a:pt x="2522" y="59"/>
                  </a:lnTo>
                  <a:lnTo>
                    <a:pt x="2498" y="0"/>
                  </a:lnTo>
                  <a:lnTo>
                    <a:pt x="3" y="0"/>
                  </a:lnTo>
                  <a:lnTo>
                    <a:pt x="3" y="0"/>
                  </a:lnTo>
                  <a:lnTo>
                    <a:pt x="0" y="0"/>
                  </a:lnTo>
                  <a:lnTo>
                    <a:pt x="0"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Freeform 12"/>
            <p:cNvSpPr>
              <a:spLocks/>
            </p:cNvSpPr>
            <p:nvPr/>
          </p:nvSpPr>
          <p:spPr bwMode="auto">
            <a:xfrm>
              <a:off x="2574835" y="4488321"/>
              <a:ext cx="1335576" cy="120361"/>
            </a:xfrm>
            <a:custGeom>
              <a:avLst/>
              <a:gdLst/>
              <a:ahLst/>
              <a:cxnLst>
                <a:cxn ang="0">
                  <a:pos x="1959" y="0"/>
                </a:cxn>
                <a:cxn ang="0">
                  <a:pos x="1896" y="0"/>
                </a:cxn>
                <a:cxn ang="0">
                  <a:pos x="0" y="0"/>
                </a:cxn>
                <a:cxn ang="0">
                  <a:pos x="0" y="0"/>
                </a:cxn>
                <a:cxn ang="0">
                  <a:pos x="78" y="92"/>
                </a:cxn>
                <a:cxn ang="0">
                  <a:pos x="159" y="185"/>
                </a:cxn>
                <a:cxn ang="0">
                  <a:pos x="1749" y="185"/>
                </a:cxn>
                <a:cxn ang="0">
                  <a:pos x="1959" y="185"/>
                </a:cxn>
                <a:cxn ang="0">
                  <a:pos x="1959" y="185"/>
                </a:cxn>
                <a:cxn ang="0">
                  <a:pos x="1978" y="183"/>
                </a:cxn>
                <a:cxn ang="0">
                  <a:pos x="1996" y="177"/>
                </a:cxn>
                <a:cxn ang="0">
                  <a:pos x="2012" y="169"/>
                </a:cxn>
                <a:cxn ang="0">
                  <a:pos x="2025" y="157"/>
                </a:cxn>
                <a:cxn ang="0">
                  <a:pos x="2037" y="144"/>
                </a:cxn>
                <a:cxn ang="0">
                  <a:pos x="2047" y="128"/>
                </a:cxn>
                <a:cxn ang="0">
                  <a:pos x="2051" y="110"/>
                </a:cxn>
                <a:cxn ang="0">
                  <a:pos x="2053" y="92"/>
                </a:cxn>
                <a:cxn ang="0">
                  <a:pos x="2053" y="92"/>
                </a:cxn>
                <a:cxn ang="0">
                  <a:pos x="2051" y="73"/>
                </a:cxn>
                <a:cxn ang="0">
                  <a:pos x="2047" y="57"/>
                </a:cxn>
                <a:cxn ang="0">
                  <a:pos x="2037" y="41"/>
                </a:cxn>
                <a:cxn ang="0">
                  <a:pos x="2025" y="28"/>
                </a:cxn>
                <a:cxn ang="0">
                  <a:pos x="2012" y="16"/>
                </a:cxn>
                <a:cxn ang="0">
                  <a:pos x="1996" y="8"/>
                </a:cxn>
                <a:cxn ang="0">
                  <a:pos x="1978" y="2"/>
                </a:cxn>
                <a:cxn ang="0">
                  <a:pos x="1959" y="0"/>
                </a:cxn>
                <a:cxn ang="0">
                  <a:pos x="1959" y="0"/>
                </a:cxn>
              </a:cxnLst>
              <a:rect l="0" t="0" r="r" b="b"/>
              <a:pathLst>
                <a:path w="2053" h="185">
                  <a:moveTo>
                    <a:pt x="1959" y="0"/>
                  </a:moveTo>
                  <a:lnTo>
                    <a:pt x="1896" y="0"/>
                  </a:lnTo>
                  <a:lnTo>
                    <a:pt x="0" y="0"/>
                  </a:lnTo>
                  <a:lnTo>
                    <a:pt x="0" y="0"/>
                  </a:lnTo>
                  <a:lnTo>
                    <a:pt x="78" y="92"/>
                  </a:lnTo>
                  <a:lnTo>
                    <a:pt x="159" y="185"/>
                  </a:lnTo>
                  <a:lnTo>
                    <a:pt x="1749" y="185"/>
                  </a:lnTo>
                  <a:lnTo>
                    <a:pt x="1959" y="185"/>
                  </a:lnTo>
                  <a:lnTo>
                    <a:pt x="1959" y="185"/>
                  </a:lnTo>
                  <a:lnTo>
                    <a:pt x="1978" y="183"/>
                  </a:lnTo>
                  <a:lnTo>
                    <a:pt x="1996" y="177"/>
                  </a:lnTo>
                  <a:lnTo>
                    <a:pt x="2012" y="169"/>
                  </a:lnTo>
                  <a:lnTo>
                    <a:pt x="2025" y="157"/>
                  </a:lnTo>
                  <a:lnTo>
                    <a:pt x="2037" y="144"/>
                  </a:lnTo>
                  <a:lnTo>
                    <a:pt x="2047" y="128"/>
                  </a:lnTo>
                  <a:lnTo>
                    <a:pt x="2051" y="110"/>
                  </a:lnTo>
                  <a:lnTo>
                    <a:pt x="2053" y="92"/>
                  </a:lnTo>
                  <a:lnTo>
                    <a:pt x="2053" y="92"/>
                  </a:lnTo>
                  <a:lnTo>
                    <a:pt x="2051" y="73"/>
                  </a:lnTo>
                  <a:lnTo>
                    <a:pt x="2047" y="57"/>
                  </a:lnTo>
                  <a:lnTo>
                    <a:pt x="2037" y="41"/>
                  </a:lnTo>
                  <a:lnTo>
                    <a:pt x="2025" y="28"/>
                  </a:lnTo>
                  <a:lnTo>
                    <a:pt x="2012" y="16"/>
                  </a:lnTo>
                  <a:lnTo>
                    <a:pt x="1996" y="8"/>
                  </a:lnTo>
                  <a:lnTo>
                    <a:pt x="1978" y="2"/>
                  </a:lnTo>
                  <a:lnTo>
                    <a:pt x="1959" y="0"/>
                  </a:lnTo>
                  <a:lnTo>
                    <a:pt x="1959"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Freeform 13"/>
            <p:cNvSpPr>
              <a:spLocks/>
            </p:cNvSpPr>
            <p:nvPr/>
          </p:nvSpPr>
          <p:spPr bwMode="auto">
            <a:xfrm>
              <a:off x="2908617" y="4833311"/>
              <a:ext cx="839630" cy="118912"/>
            </a:xfrm>
            <a:custGeom>
              <a:avLst/>
              <a:gdLst/>
              <a:ahLst/>
              <a:cxnLst>
                <a:cxn ang="0">
                  <a:pos x="1199" y="0"/>
                </a:cxn>
                <a:cxn ang="0">
                  <a:pos x="915" y="0"/>
                </a:cxn>
                <a:cxn ang="0">
                  <a:pos x="0" y="0"/>
                </a:cxn>
                <a:cxn ang="0">
                  <a:pos x="0" y="0"/>
                </a:cxn>
                <a:cxn ang="0">
                  <a:pos x="104" y="93"/>
                </a:cxn>
                <a:cxn ang="0">
                  <a:pos x="208" y="185"/>
                </a:cxn>
                <a:cxn ang="0">
                  <a:pos x="713" y="185"/>
                </a:cxn>
                <a:cxn ang="0">
                  <a:pos x="1199" y="185"/>
                </a:cxn>
                <a:cxn ang="0">
                  <a:pos x="1199" y="185"/>
                </a:cxn>
                <a:cxn ang="0">
                  <a:pos x="1217" y="183"/>
                </a:cxn>
                <a:cxn ang="0">
                  <a:pos x="1235" y="177"/>
                </a:cxn>
                <a:cxn ang="0">
                  <a:pos x="1250" y="169"/>
                </a:cxn>
                <a:cxn ang="0">
                  <a:pos x="1264" y="157"/>
                </a:cxn>
                <a:cxn ang="0">
                  <a:pos x="1276" y="144"/>
                </a:cxn>
                <a:cxn ang="0">
                  <a:pos x="1286" y="128"/>
                </a:cxn>
                <a:cxn ang="0">
                  <a:pos x="1292" y="110"/>
                </a:cxn>
                <a:cxn ang="0">
                  <a:pos x="1294" y="93"/>
                </a:cxn>
                <a:cxn ang="0">
                  <a:pos x="1294" y="93"/>
                </a:cxn>
                <a:cxn ang="0">
                  <a:pos x="1292" y="73"/>
                </a:cxn>
                <a:cxn ang="0">
                  <a:pos x="1286" y="55"/>
                </a:cxn>
                <a:cxn ang="0">
                  <a:pos x="1276" y="40"/>
                </a:cxn>
                <a:cxn ang="0">
                  <a:pos x="1264" y="28"/>
                </a:cxn>
                <a:cxn ang="0">
                  <a:pos x="1250" y="16"/>
                </a:cxn>
                <a:cxn ang="0">
                  <a:pos x="1235" y="6"/>
                </a:cxn>
                <a:cxn ang="0">
                  <a:pos x="1217" y="2"/>
                </a:cxn>
                <a:cxn ang="0">
                  <a:pos x="1199" y="0"/>
                </a:cxn>
                <a:cxn ang="0">
                  <a:pos x="1199" y="0"/>
                </a:cxn>
              </a:cxnLst>
              <a:rect l="0" t="0" r="r" b="b"/>
              <a:pathLst>
                <a:path w="1294" h="185">
                  <a:moveTo>
                    <a:pt x="1199" y="0"/>
                  </a:moveTo>
                  <a:lnTo>
                    <a:pt x="915" y="0"/>
                  </a:lnTo>
                  <a:lnTo>
                    <a:pt x="0" y="0"/>
                  </a:lnTo>
                  <a:lnTo>
                    <a:pt x="0" y="0"/>
                  </a:lnTo>
                  <a:lnTo>
                    <a:pt x="104" y="93"/>
                  </a:lnTo>
                  <a:lnTo>
                    <a:pt x="208" y="185"/>
                  </a:lnTo>
                  <a:lnTo>
                    <a:pt x="713" y="185"/>
                  </a:lnTo>
                  <a:lnTo>
                    <a:pt x="1199" y="185"/>
                  </a:lnTo>
                  <a:lnTo>
                    <a:pt x="1199" y="185"/>
                  </a:lnTo>
                  <a:lnTo>
                    <a:pt x="1217" y="183"/>
                  </a:lnTo>
                  <a:lnTo>
                    <a:pt x="1235" y="177"/>
                  </a:lnTo>
                  <a:lnTo>
                    <a:pt x="1250" y="169"/>
                  </a:lnTo>
                  <a:lnTo>
                    <a:pt x="1264" y="157"/>
                  </a:lnTo>
                  <a:lnTo>
                    <a:pt x="1276" y="144"/>
                  </a:lnTo>
                  <a:lnTo>
                    <a:pt x="1286" y="128"/>
                  </a:lnTo>
                  <a:lnTo>
                    <a:pt x="1292" y="110"/>
                  </a:lnTo>
                  <a:lnTo>
                    <a:pt x="1294" y="93"/>
                  </a:lnTo>
                  <a:lnTo>
                    <a:pt x="1294" y="93"/>
                  </a:lnTo>
                  <a:lnTo>
                    <a:pt x="1292" y="73"/>
                  </a:lnTo>
                  <a:lnTo>
                    <a:pt x="1286" y="55"/>
                  </a:lnTo>
                  <a:lnTo>
                    <a:pt x="1276" y="40"/>
                  </a:lnTo>
                  <a:lnTo>
                    <a:pt x="1264" y="28"/>
                  </a:lnTo>
                  <a:lnTo>
                    <a:pt x="1250" y="16"/>
                  </a:lnTo>
                  <a:lnTo>
                    <a:pt x="1235" y="6"/>
                  </a:lnTo>
                  <a:lnTo>
                    <a:pt x="1217" y="2"/>
                  </a:lnTo>
                  <a:lnTo>
                    <a:pt x="1199" y="0"/>
                  </a:lnTo>
                  <a:lnTo>
                    <a:pt x="1199"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Freeform 14"/>
            <p:cNvSpPr>
              <a:spLocks/>
            </p:cNvSpPr>
            <p:nvPr/>
          </p:nvSpPr>
          <p:spPr bwMode="auto">
            <a:xfrm>
              <a:off x="2562233" y="3402177"/>
              <a:ext cx="1049900" cy="118912"/>
            </a:xfrm>
            <a:custGeom>
              <a:avLst/>
              <a:gdLst/>
              <a:ahLst/>
              <a:cxnLst>
                <a:cxn ang="0">
                  <a:pos x="1464" y="0"/>
                </a:cxn>
                <a:cxn ang="0">
                  <a:pos x="381" y="0"/>
                </a:cxn>
                <a:cxn ang="0">
                  <a:pos x="94" y="0"/>
                </a:cxn>
                <a:cxn ang="0">
                  <a:pos x="94" y="0"/>
                </a:cxn>
                <a:cxn ang="0">
                  <a:pos x="75" y="2"/>
                </a:cxn>
                <a:cxn ang="0">
                  <a:pos x="57" y="8"/>
                </a:cxn>
                <a:cxn ang="0">
                  <a:pos x="41" y="16"/>
                </a:cxn>
                <a:cxn ang="0">
                  <a:pos x="28" y="28"/>
                </a:cxn>
                <a:cxn ang="0">
                  <a:pos x="16" y="41"/>
                </a:cxn>
                <a:cxn ang="0">
                  <a:pos x="8" y="57"/>
                </a:cxn>
                <a:cxn ang="0">
                  <a:pos x="2" y="75"/>
                </a:cxn>
                <a:cxn ang="0">
                  <a:pos x="0" y="93"/>
                </a:cxn>
                <a:cxn ang="0">
                  <a:pos x="0" y="93"/>
                </a:cxn>
                <a:cxn ang="0">
                  <a:pos x="2" y="112"/>
                </a:cxn>
                <a:cxn ang="0">
                  <a:pos x="8" y="130"/>
                </a:cxn>
                <a:cxn ang="0">
                  <a:pos x="16" y="146"/>
                </a:cxn>
                <a:cxn ang="0">
                  <a:pos x="28" y="159"/>
                </a:cxn>
                <a:cxn ang="0">
                  <a:pos x="41" y="169"/>
                </a:cxn>
                <a:cxn ang="0">
                  <a:pos x="57" y="179"/>
                </a:cxn>
                <a:cxn ang="0">
                  <a:pos x="75" y="183"/>
                </a:cxn>
                <a:cxn ang="0">
                  <a:pos x="94" y="185"/>
                </a:cxn>
                <a:cxn ang="0">
                  <a:pos x="192" y="185"/>
                </a:cxn>
                <a:cxn ang="0">
                  <a:pos x="1618" y="185"/>
                </a:cxn>
                <a:cxn ang="0">
                  <a:pos x="1618" y="185"/>
                </a:cxn>
                <a:cxn ang="0">
                  <a:pos x="1541" y="91"/>
                </a:cxn>
                <a:cxn ang="0">
                  <a:pos x="1464" y="0"/>
                </a:cxn>
                <a:cxn ang="0">
                  <a:pos x="1464" y="0"/>
                </a:cxn>
              </a:cxnLst>
              <a:rect l="0" t="0" r="r" b="b"/>
              <a:pathLst>
                <a:path w="1618" h="185">
                  <a:moveTo>
                    <a:pt x="1464" y="0"/>
                  </a:moveTo>
                  <a:lnTo>
                    <a:pt x="381" y="0"/>
                  </a:lnTo>
                  <a:lnTo>
                    <a:pt x="94" y="0"/>
                  </a:lnTo>
                  <a:lnTo>
                    <a:pt x="94" y="0"/>
                  </a:lnTo>
                  <a:lnTo>
                    <a:pt x="75" y="2"/>
                  </a:lnTo>
                  <a:lnTo>
                    <a:pt x="57" y="8"/>
                  </a:lnTo>
                  <a:lnTo>
                    <a:pt x="41" y="16"/>
                  </a:lnTo>
                  <a:lnTo>
                    <a:pt x="28" y="28"/>
                  </a:lnTo>
                  <a:lnTo>
                    <a:pt x="16" y="41"/>
                  </a:lnTo>
                  <a:lnTo>
                    <a:pt x="8" y="57"/>
                  </a:lnTo>
                  <a:lnTo>
                    <a:pt x="2" y="75"/>
                  </a:lnTo>
                  <a:lnTo>
                    <a:pt x="0" y="93"/>
                  </a:lnTo>
                  <a:lnTo>
                    <a:pt x="0" y="93"/>
                  </a:lnTo>
                  <a:lnTo>
                    <a:pt x="2" y="112"/>
                  </a:lnTo>
                  <a:lnTo>
                    <a:pt x="8" y="130"/>
                  </a:lnTo>
                  <a:lnTo>
                    <a:pt x="16" y="146"/>
                  </a:lnTo>
                  <a:lnTo>
                    <a:pt x="28" y="159"/>
                  </a:lnTo>
                  <a:lnTo>
                    <a:pt x="41" y="169"/>
                  </a:lnTo>
                  <a:lnTo>
                    <a:pt x="57" y="179"/>
                  </a:lnTo>
                  <a:lnTo>
                    <a:pt x="75" y="183"/>
                  </a:lnTo>
                  <a:lnTo>
                    <a:pt x="94" y="185"/>
                  </a:lnTo>
                  <a:lnTo>
                    <a:pt x="192" y="185"/>
                  </a:lnTo>
                  <a:lnTo>
                    <a:pt x="1618" y="185"/>
                  </a:lnTo>
                  <a:lnTo>
                    <a:pt x="1618" y="185"/>
                  </a:lnTo>
                  <a:lnTo>
                    <a:pt x="1541" y="91"/>
                  </a:lnTo>
                  <a:lnTo>
                    <a:pt x="1464" y="0"/>
                  </a:lnTo>
                  <a:lnTo>
                    <a:pt x="1464"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Freeform 15"/>
            <p:cNvSpPr>
              <a:spLocks/>
            </p:cNvSpPr>
            <p:nvPr/>
          </p:nvSpPr>
          <p:spPr bwMode="auto">
            <a:xfrm>
              <a:off x="2322338" y="3771871"/>
              <a:ext cx="1537146" cy="118912"/>
            </a:xfrm>
            <a:custGeom>
              <a:avLst/>
              <a:gdLst/>
              <a:ahLst/>
              <a:cxnLst>
                <a:cxn ang="0">
                  <a:pos x="2253" y="0"/>
                </a:cxn>
                <a:cxn ang="0">
                  <a:pos x="239" y="0"/>
                </a:cxn>
                <a:cxn ang="0">
                  <a:pos x="104" y="0"/>
                </a:cxn>
                <a:cxn ang="0">
                  <a:pos x="104" y="0"/>
                </a:cxn>
                <a:cxn ang="0">
                  <a:pos x="82" y="2"/>
                </a:cxn>
                <a:cxn ang="0">
                  <a:pos x="63" y="8"/>
                </a:cxn>
                <a:cxn ang="0">
                  <a:pos x="45" y="17"/>
                </a:cxn>
                <a:cxn ang="0">
                  <a:pos x="29" y="27"/>
                </a:cxn>
                <a:cxn ang="0">
                  <a:pos x="18" y="41"/>
                </a:cxn>
                <a:cxn ang="0">
                  <a:pos x="8" y="57"/>
                </a:cxn>
                <a:cxn ang="0">
                  <a:pos x="2" y="74"/>
                </a:cxn>
                <a:cxn ang="0">
                  <a:pos x="0" y="92"/>
                </a:cxn>
                <a:cxn ang="0">
                  <a:pos x="0" y="92"/>
                </a:cxn>
                <a:cxn ang="0">
                  <a:pos x="2" y="112"/>
                </a:cxn>
                <a:cxn ang="0">
                  <a:pos x="8" y="129"/>
                </a:cxn>
                <a:cxn ang="0">
                  <a:pos x="18" y="145"/>
                </a:cxn>
                <a:cxn ang="0">
                  <a:pos x="29" y="159"/>
                </a:cxn>
                <a:cxn ang="0">
                  <a:pos x="45" y="169"/>
                </a:cxn>
                <a:cxn ang="0">
                  <a:pos x="63" y="178"/>
                </a:cxn>
                <a:cxn ang="0">
                  <a:pos x="82" y="184"/>
                </a:cxn>
                <a:cxn ang="0">
                  <a:pos x="104" y="184"/>
                </a:cxn>
                <a:cxn ang="0">
                  <a:pos x="120" y="184"/>
                </a:cxn>
                <a:cxn ang="0">
                  <a:pos x="2363" y="184"/>
                </a:cxn>
                <a:cxn ang="0">
                  <a:pos x="2363" y="184"/>
                </a:cxn>
                <a:cxn ang="0">
                  <a:pos x="2308" y="92"/>
                </a:cxn>
                <a:cxn ang="0">
                  <a:pos x="2253" y="0"/>
                </a:cxn>
                <a:cxn ang="0">
                  <a:pos x="2253" y="0"/>
                </a:cxn>
              </a:cxnLst>
              <a:rect l="0" t="0" r="r" b="b"/>
              <a:pathLst>
                <a:path w="2363" h="184">
                  <a:moveTo>
                    <a:pt x="2253" y="0"/>
                  </a:moveTo>
                  <a:lnTo>
                    <a:pt x="239" y="0"/>
                  </a:lnTo>
                  <a:lnTo>
                    <a:pt x="104" y="0"/>
                  </a:lnTo>
                  <a:lnTo>
                    <a:pt x="104" y="0"/>
                  </a:lnTo>
                  <a:lnTo>
                    <a:pt x="82" y="2"/>
                  </a:lnTo>
                  <a:lnTo>
                    <a:pt x="63" y="8"/>
                  </a:lnTo>
                  <a:lnTo>
                    <a:pt x="45" y="17"/>
                  </a:lnTo>
                  <a:lnTo>
                    <a:pt x="29" y="27"/>
                  </a:lnTo>
                  <a:lnTo>
                    <a:pt x="18" y="41"/>
                  </a:lnTo>
                  <a:lnTo>
                    <a:pt x="8" y="57"/>
                  </a:lnTo>
                  <a:lnTo>
                    <a:pt x="2" y="74"/>
                  </a:lnTo>
                  <a:lnTo>
                    <a:pt x="0" y="92"/>
                  </a:lnTo>
                  <a:lnTo>
                    <a:pt x="0" y="92"/>
                  </a:lnTo>
                  <a:lnTo>
                    <a:pt x="2" y="112"/>
                  </a:lnTo>
                  <a:lnTo>
                    <a:pt x="8" y="129"/>
                  </a:lnTo>
                  <a:lnTo>
                    <a:pt x="18" y="145"/>
                  </a:lnTo>
                  <a:lnTo>
                    <a:pt x="29" y="159"/>
                  </a:lnTo>
                  <a:lnTo>
                    <a:pt x="45" y="169"/>
                  </a:lnTo>
                  <a:lnTo>
                    <a:pt x="63" y="178"/>
                  </a:lnTo>
                  <a:lnTo>
                    <a:pt x="82" y="184"/>
                  </a:lnTo>
                  <a:lnTo>
                    <a:pt x="104" y="184"/>
                  </a:lnTo>
                  <a:lnTo>
                    <a:pt x="120" y="184"/>
                  </a:lnTo>
                  <a:lnTo>
                    <a:pt x="2363" y="184"/>
                  </a:lnTo>
                  <a:lnTo>
                    <a:pt x="2363" y="184"/>
                  </a:lnTo>
                  <a:lnTo>
                    <a:pt x="2308" y="92"/>
                  </a:lnTo>
                  <a:lnTo>
                    <a:pt x="2253" y="0"/>
                  </a:lnTo>
                  <a:lnTo>
                    <a:pt x="2253"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Freeform 16"/>
            <p:cNvSpPr>
              <a:spLocks/>
            </p:cNvSpPr>
            <p:nvPr/>
          </p:nvSpPr>
          <p:spPr bwMode="auto">
            <a:xfrm>
              <a:off x="2618629" y="2032964"/>
              <a:ext cx="1260171" cy="118912"/>
            </a:xfrm>
            <a:custGeom>
              <a:avLst/>
              <a:gdLst/>
              <a:ahLst/>
              <a:cxnLst>
                <a:cxn ang="0">
                  <a:pos x="150" y="0"/>
                </a:cxn>
                <a:cxn ang="0">
                  <a:pos x="89" y="0"/>
                </a:cxn>
                <a:cxn ang="0">
                  <a:pos x="89" y="0"/>
                </a:cxn>
                <a:cxn ang="0">
                  <a:pos x="71" y="2"/>
                </a:cxn>
                <a:cxn ang="0">
                  <a:pos x="53" y="8"/>
                </a:cxn>
                <a:cxn ang="0">
                  <a:pos x="40" y="16"/>
                </a:cxn>
                <a:cxn ang="0">
                  <a:pos x="26" y="28"/>
                </a:cxn>
                <a:cxn ang="0">
                  <a:pos x="14" y="42"/>
                </a:cxn>
                <a:cxn ang="0">
                  <a:pos x="6" y="57"/>
                </a:cxn>
                <a:cxn ang="0">
                  <a:pos x="0" y="73"/>
                </a:cxn>
                <a:cxn ang="0">
                  <a:pos x="0" y="93"/>
                </a:cxn>
                <a:cxn ang="0">
                  <a:pos x="0" y="93"/>
                </a:cxn>
                <a:cxn ang="0">
                  <a:pos x="0" y="110"/>
                </a:cxn>
                <a:cxn ang="0">
                  <a:pos x="6" y="128"/>
                </a:cxn>
                <a:cxn ang="0">
                  <a:pos x="14" y="144"/>
                </a:cxn>
                <a:cxn ang="0">
                  <a:pos x="26" y="157"/>
                </a:cxn>
                <a:cxn ang="0">
                  <a:pos x="40" y="169"/>
                </a:cxn>
                <a:cxn ang="0">
                  <a:pos x="53" y="177"/>
                </a:cxn>
                <a:cxn ang="0">
                  <a:pos x="71" y="183"/>
                </a:cxn>
                <a:cxn ang="0">
                  <a:pos x="89" y="185"/>
                </a:cxn>
                <a:cxn ang="0">
                  <a:pos x="287" y="185"/>
                </a:cxn>
                <a:cxn ang="0">
                  <a:pos x="1736" y="185"/>
                </a:cxn>
                <a:cxn ang="0">
                  <a:pos x="1736" y="185"/>
                </a:cxn>
                <a:cxn ang="0">
                  <a:pos x="1846" y="89"/>
                </a:cxn>
                <a:cxn ang="0">
                  <a:pos x="1942" y="0"/>
                </a:cxn>
                <a:cxn ang="0">
                  <a:pos x="150" y="0"/>
                </a:cxn>
              </a:cxnLst>
              <a:rect l="0" t="0" r="r" b="b"/>
              <a:pathLst>
                <a:path w="1942" h="185">
                  <a:moveTo>
                    <a:pt x="150" y="0"/>
                  </a:moveTo>
                  <a:lnTo>
                    <a:pt x="89" y="0"/>
                  </a:lnTo>
                  <a:lnTo>
                    <a:pt x="89" y="0"/>
                  </a:lnTo>
                  <a:lnTo>
                    <a:pt x="71" y="2"/>
                  </a:lnTo>
                  <a:lnTo>
                    <a:pt x="53" y="8"/>
                  </a:lnTo>
                  <a:lnTo>
                    <a:pt x="40" y="16"/>
                  </a:lnTo>
                  <a:lnTo>
                    <a:pt x="26" y="28"/>
                  </a:lnTo>
                  <a:lnTo>
                    <a:pt x="14" y="42"/>
                  </a:lnTo>
                  <a:lnTo>
                    <a:pt x="6" y="57"/>
                  </a:lnTo>
                  <a:lnTo>
                    <a:pt x="0" y="73"/>
                  </a:lnTo>
                  <a:lnTo>
                    <a:pt x="0" y="93"/>
                  </a:lnTo>
                  <a:lnTo>
                    <a:pt x="0" y="93"/>
                  </a:lnTo>
                  <a:lnTo>
                    <a:pt x="0" y="110"/>
                  </a:lnTo>
                  <a:lnTo>
                    <a:pt x="6" y="128"/>
                  </a:lnTo>
                  <a:lnTo>
                    <a:pt x="14" y="144"/>
                  </a:lnTo>
                  <a:lnTo>
                    <a:pt x="26" y="157"/>
                  </a:lnTo>
                  <a:lnTo>
                    <a:pt x="40" y="169"/>
                  </a:lnTo>
                  <a:lnTo>
                    <a:pt x="53" y="177"/>
                  </a:lnTo>
                  <a:lnTo>
                    <a:pt x="71" y="183"/>
                  </a:lnTo>
                  <a:lnTo>
                    <a:pt x="89" y="185"/>
                  </a:lnTo>
                  <a:lnTo>
                    <a:pt x="287" y="185"/>
                  </a:lnTo>
                  <a:lnTo>
                    <a:pt x="1736" y="185"/>
                  </a:lnTo>
                  <a:lnTo>
                    <a:pt x="1736" y="185"/>
                  </a:lnTo>
                  <a:lnTo>
                    <a:pt x="1846" y="89"/>
                  </a:lnTo>
                  <a:lnTo>
                    <a:pt x="1942" y="0"/>
                  </a:lnTo>
                  <a:lnTo>
                    <a:pt x="150"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0" name="Freeform 17"/>
            <p:cNvSpPr>
              <a:spLocks/>
            </p:cNvSpPr>
            <p:nvPr/>
          </p:nvSpPr>
          <p:spPr bwMode="auto">
            <a:xfrm>
              <a:off x="2759911" y="2380309"/>
              <a:ext cx="704767" cy="120362"/>
            </a:xfrm>
            <a:custGeom>
              <a:avLst/>
              <a:gdLst/>
              <a:ahLst/>
              <a:cxnLst>
                <a:cxn ang="0">
                  <a:pos x="357" y="0"/>
                </a:cxn>
                <a:cxn ang="0">
                  <a:pos x="88" y="0"/>
                </a:cxn>
                <a:cxn ang="0">
                  <a:pos x="88" y="0"/>
                </a:cxn>
                <a:cxn ang="0">
                  <a:pos x="71" y="1"/>
                </a:cxn>
                <a:cxn ang="0">
                  <a:pos x="53" y="5"/>
                </a:cxn>
                <a:cxn ang="0">
                  <a:pos x="39" y="15"/>
                </a:cxn>
                <a:cxn ang="0">
                  <a:pos x="25" y="27"/>
                </a:cxn>
                <a:cxn ang="0">
                  <a:pos x="14" y="39"/>
                </a:cxn>
                <a:cxn ang="0">
                  <a:pos x="6" y="54"/>
                </a:cxn>
                <a:cxn ang="0">
                  <a:pos x="2" y="72"/>
                </a:cxn>
                <a:cxn ang="0">
                  <a:pos x="0" y="92"/>
                </a:cxn>
                <a:cxn ang="0">
                  <a:pos x="0" y="92"/>
                </a:cxn>
                <a:cxn ang="0">
                  <a:pos x="2" y="109"/>
                </a:cxn>
                <a:cxn ang="0">
                  <a:pos x="6" y="127"/>
                </a:cxn>
                <a:cxn ang="0">
                  <a:pos x="14" y="143"/>
                </a:cxn>
                <a:cxn ang="0">
                  <a:pos x="25" y="157"/>
                </a:cxn>
                <a:cxn ang="0">
                  <a:pos x="39" y="168"/>
                </a:cxn>
                <a:cxn ang="0">
                  <a:pos x="53" y="176"/>
                </a:cxn>
                <a:cxn ang="0">
                  <a:pos x="71" y="182"/>
                </a:cxn>
                <a:cxn ang="0">
                  <a:pos x="88" y="184"/>
                </a:cxn>
                <a:cxn ang="0">
                  <a:pos x="548" y="184"/>
                </a:cxn>
                <a:cxn ang="0">
                  <a:pos x="856" y="184"/>
                </a:cxn>
                <a:cxn ang="0">
                  <a:pos x="856" y="184"/>
                </a:cxn>
                <a:cxn ang="0">
                  <a:pos x="1084" y="0"/>
                </a:cxn>
                <a:cxn ang="0">
                  <a:pos x="357" y="0"/>
                </a:cxn>
              </a:cxnLst>
              <a:rect l="0" t="0" r="r" b="b"/>
              <a:pathLst>
                <a:path w="1084" h="184">
                  <a:moveTo>
                    <a:pt x="357" y="0"/>
                  </a:moveTo>
                  <a:lnTo>
                    <a:pt x="88" y="0"/>
                  </a:lnTo>
                  <a:lnTo>
                    <a:pt x="88" y="0"/>
                  </a:lnTo>
                  <a:lnTo>
                    <a:pt x="71" y="1"/>
                  </a:lnTo>
                  <a:lnTo>
                    <a:pt x="53" y="5"/>
                  </a:lnTo>
                  <a:lnTo>
                    <a:pt x="39" y="15"/>
                  </a:lnTo>
                  <a:lnTo>
                    <a:pt x="25" y="27"/>
                  </a:lnTo>
                  <a:lnTo>
                    <a:pt x="14" y="39"/>
                  </a:lnTo>
                  <a:lnTo>
                    <a:pt x="6" y="54"/>
                  </a:lnTo>
                  <a:lnTo>
                    <a:pt x="2" y="72"/>
                  </a:lnTo>
                  <a:lnTo>
                    <a:pt x="0" y="92"/>
                  </a:lnTo>
                  <a:lnTo>
                    <a:pt x="0" y="92"/>
                  </a:lnTo>
                  <a:lnTo>
                    <a:pt x="2" y="109"/>
                  </a:lnTo>
                  <a:lnTo>
                    <a:pt x="6" y="127"/>
                  </a:lnTo>
                  <a:lnTo>
                    <a:pt x="14" y="143"/>
                  </a:lnTo>
                  <a:lnTo>
                    <a:pt x="25" y="157"/>
                  </a:lnTo>
                  <a:lnTo>
                    <a:pt x="39" y="168"/>
                  </a:lnTo>
                  <a:lnTo>
                    <a:pt x="53" y="176"/>
                  </a:lnTo>
                  <a:lnTo>
                    <a:pt x="71" y="182"/>
                  </a:lnTo>
                  <a:lnTo>
                    <a:pt x="88" y="184"/>
                  </a:lnTo>
                  <a:lnTo>
                    <a:pt x="548" y="184"/>
                  </a:lnTo>
                  <a:lnTo>
                    <a:pt x="856" y="184"/>
                  </a:lnTo>
                  <a:lnTo>
                    <a:pt x="856" y="184"/>
                  </a:lnTo>
                  <a:lnTo>
                    <a:pt x="1084" y="0"/>
                  </a:lnTo>
                  <a:lnTo>
                    <a:pt x="357"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Freeform 20"/>
            <p:cNvSpPr>
              <a:spLocks/>
            </p:cNvSpPr>
            <p:nvPr/>
          </p:nvSpPr>
          <p:spPr bwMode="auto">
            <a:xfrm>
              <a:off x="2338448" y="6120353"/>
              <a:ext cx="1424036" cy="120361"/>
            </a:xfrm>
            <a:custGeom>
              <a:avLst/>
              <a:gdLst/>
              <a:ahLst/>
              <a:cxnLst>
                <a:cxn ang="0">
                  <a:pos x="390" y="0"/>
                </a:cxn>
                <a:cxn ang="0">
                  <a:pos x="121" y="0"/>
                </a:cxn>
                <a:cxn ang="0">
                  <a:pos x="121" y="0"/>
                </a:cxn>
                <a:cxn ang="0">
                  <a:pos x="96" y="2"/>
                </a:cxn>
                <a:cxn ang="0">
                  <a:pos x="74" y="6"/>
                </a:cxn>
                <a:cxn ang="0">
                  <a:pos x="53" y="16"/>
                </a:cxn>
                <a:cxn ang="0">
                  <a:pos x="35" y="28"/>
                </a:cxn>
                <a:cxn ang="0">
                  <a:pos x="19" y="40"/>
                </a:cxn>
                <a:cxn ang="0">
                  <a:pos x="9" y="55"/>
                </a:cxn>
                <a:cxn ang="0">
                  <a:pos x="1" y="73"/>
                </a:cxn>
                <a:cxn ang="0">
                  <a:pos x="0" y="83"/>
                </a:cxn>
                <a:cxn ang="0">
                  <a:pos x="0" y="93"/>
                </a:cxn>
                <a:cxn ang="0">
                  <a:pos x="0" y="93"/>
                </a:cxn>
                <a:cxn ang="0">
                  <a:pos x="0" y="103"/>
                </a:cxn>
                <a:cxn ang="0">
                  <a:pos x="1" y="110"/>
                </a:cxn>
                <a:cxn ang="0">
                  <a:pos x="9" y="128"/>
                </a:cxn>
                <a:cxn ang="0">
                  <a:pos x="19" y="144"/>
                </a:cxn>
                <a:cxn ang="0">
                  <a:pos x="35" y="158"/>
                </a:cxn>
                <a:cxn ang="0">
                  <a:pos x="53" y="169"/>
                </a:cxn>
                <a:cxn ang="0">
                  <a:pos x="74" y="177"/>
                </a:cxn>
                <a:cxn ang="0">
                  <a:pos x="96" y="183"/>
                </a:cxn>
                <a:cxn ang="0">
                  <a:pos x="121" y="185"/>
                </a:cxn>
                <a:cxn ang="0">
                  <a:pos x="204" y="185"/>
                </a:cxn>
                <a:cxn ang="0">
                  <a:pos x="2192" y="185"/>
                </a:cxn>
                <a:cxn ang="0">
                  <a:pos x="2192" y="185"/>
                </a:cxn>
                <a:cxn ang="0">
                  <a:pos x="2120" y="97"/>
                </a:cxn>
                <a:cxn ang="0">
                  <a:pos x="2037" y="0"/>
                </a:cxn>
                <a:cxn ang="0">
                  <a:pos x="390" y="0"/>
                </a:cxn>
              </a:cxnLst>
              <a:rect l="0" t="0" r="r" b="b"/>
              <a:pathLst>
                <a:path w="2192" h="185">
                  <a:moveTo>
                    <a:pt x="390" y="0"/>
                  </a:moveTo>
                  <a:lnTo>
                    <a:pt x="121" y="0"/>
                  </a:lnTo>
                  <a:lnTo>
                    <a:pt x="121" y="0"/>
                  </a:lnTo>
                  <a:lnTo>
                    <a:pt x="96" y="2"/>
                  </a:lnTo>
                  <a:lnTo>
                    <a:pt x="74" y="6"/>
                  </a:lnTo>
                  <a:lnTo>
                    <a:pt x="53" y="16"/>
                  </a:lnTo>
                  <a:lnTo>
                    <a:pt x="35" y="28"/>
                  </a:lnTo>
                  <a:lnTo>
                    <a:pt x="19" y="40"/>
                  </a:lnTo>
                  <a:lnTo>
                    <a:pt x="9" y="55"/>
                  </a:lnTo>
                  <a:lnTo>
                    <a:pt x="1" y="73"/>
                  </a:lnTo>
                  <a:lnTo>
                    <a:pt x="0" y="83"/>
                  </a:lnTo>
                  <a:lnTo>
                    <a:pt x="0" y="93"/>
                  </a:lnTo>
                  <a:lnTo>
                    <a:pt x="0" y="93"/>
                  </a:lnTo>
                  <a:lnTo>
                    <a:pt x="0" y="103"/>
                  </a:lnTo>
                  <a:lnTo>
                    <a:pt x="1" y="110"/>
                  </a:lnTo>
                  <a:lnTo>
                    <a:pt x="9" y="128"/>
                  </a:lnTo>
                  <a:lnTo>
                    <a:pt x="19" y="144"/>
                  </a:lnTo>
                  <a:lnTo>
                    <a:pt x="35" y="158"/>
                  </a:lnTo>
                  <a:lnTo>
                    <a:pt x="53" y="169"/>
                  </a:lnTo>
                  <a:lnTo>
                    <a:pt x="74" y="177"/>
                  </a:lnTo>
                  <a:lnTo>
                    <a:pt x="96" y="183"/>
                  </a:lnTo>
                  <a:lnTo>
                    <a:pt x="121" y="185"/>
                  </a:lnTo>
                  <a:lnTo>
                    <a:pt x="204" y="185"/>
                  </a:lnTo>
                  <a:lnTo>
                    <a:pt x="2192" y="185"/>
                  </a:lnTo>
                  <a:lnTo>
                    <a:pt x="2192" y="185"/>
                  </a:lnTo>
                  <a:lnTo>
                    <a:pt x="2120" y="97"/>
                  </a:lnTo>
                  <a:lnTo>
                    <a:pt x="2037" y="0"/>
                  </a:lnTo>
                  <a:lnTo>
                    <a:pt x="390"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Freeform 21"/>
            <p:cNvSpPr>
              <a:spLocks/>
            </p:cNvSpPr>
            <p:nvPr/>
          </p:nvSpPr>
          <p:spPr bwMode="auto">
            <a:xfrm>
              <a:off x="2577306" y="5777560"/>
              <a:ext cx="880233" cy="118912"/>
            </a:xfrm>
            <a:custGeom>
              <a:avLst/>
              <a:gdLst/>
              <a:ahLst/>
              <a:cxnLst>
                <a:cxn ang="0">
                  <a:pos x="1166" y="0"/>
                </a:cxn>
                <a:cxn ang="0">
                  <a:pos x="746" y="0"/>
                </a:cxn>
                <a:cxn ang="0">
                  <a:pos x="121" y="0"/>
                </a:cxn>
                <a:cxn ang="0">
                  <a:pos x="121" y="0"/>
                </a:cxn>
                <a:cxn ang="0">
                  <a:pos x="98" y="2"/>
                </a:cxn>
                <a:cxn ang="0">
                  <a:pos x="74" y="8"/>
                </a:cxn>
                <a:cxn ang="0">
                  <a:pos x="55" y="16"/>
                </a:cxn>
                <a:cxn ang="0">
                  <a:pos x="35" y="28"/>
                </a:cxn>
                <a:cxn ang="0">
                  <a:pos x="21" y="42"/>
                </a:cxn>
                <a:cxn ang="0">
                  <a:pos x="10" y="57"/>
                </a:cxn>
                <a:cxn ang="0">
                  <a:pos x="4" y="73"/>
                </a:cxn>
                <a:cxn ang="0">
                  <a:pos x="2" y="83"/>
                </a:cxn>
                <a:cxn ang="0">
                  <a:pos x="0" y="93"/>
                </a:cxn>
                <a:cxn ang="0">
                  <a:pos x="0" y="93"/>
                </a:cxn>
                <a:cxn ang="0">
                  <a:pos x="2" y="102"/>
                </a:cxn>
                <a:cxn ang="0">
                  <a:pos x="4" y="110"/>
                </a:cxn>
                <a:cxn ang="0">
                  <a:pos x="10" y="128"/>
                </a:cxn>
                <a:cxn ang="0">
                  <a:pos x="21" y="144"/>
                </a:cxn>
                <a:cxn ang="0">
                  <a:pos x="35" y="157"/>
                </a:cxn>
                <a:cxn ang="0">
                  <a:pos x="55" y="169"/>
                </a:cxn>
                <a:cxn ang="0">
                  <a:pos x="74" y="177"/>
                </a:cxn>
                <a:cxn ang="0">
                  <a:pos x="98" y="183"/>
                </a:cxn>
                <a:cxn ang="0">
                  <a:pos x="121" y="185"/>
                </a:cxn>
                <a:cxn ang="0">
                  <a:pos x="488" y="185"/>
                </a:cxn>
                <a:cxn ang="0">
                  <a:pos x="1350" y="185"/>
                </a:cxn>
                <a:cxn ang="0">
                  <a:pos x="1350" y="185"/>
                </a:cxn>
                <a:cxn ang="0">
                  <a:pos x="1166" y="0"/>
                </a:cxn>
                <a:cxn ang="0">
                  <a:pos x="1166" y="0"/>
                </a:cxn>
              </a:cxnLst>
              <a:rect l="0" t="0" r="r" b="b"/>
              <a:pathLst>
                <a:path w="1350" h="185">
                  <a:moveTo>
                    <a:pt x="1166" y="0"/>
                  </a:moveTo>
                  <a:lnTo>
                    <a:pt x="746" y="0"/>
                  </a:lnTo>
                  <a:lnTo>
                    <a:pt x="121" y="0"/>
                  </a:lnTo>
                  <a:lnTo>
                    <a:pt x="121" y="0"/>
                  </a:lnTo>
                  <a:lnTo>
                    <a:pt x="98" y="2"/>
                  </a:lnTo>
                  <a:lnTo>
                    <a:pt x="74" y="8"/>
                  </a:lnTo>
                  <a:lnTo>
                    <a:pt x="55" y="16"/>
                  </a:lnTo>
                  <a:lnTo>
                    <a:pt x="35" y="28"/>
                  </a:lnTo>
                  <a:lnTo>
                    <a:pt x="21" y="42"/>
                  </a:lnTo>
                  <a:lnTo>
                    <a:pt x="10" y="57"/>
                  </a:lnTo>
                  <a:lnTo>
                    <a:pt x="4" y="73"/>
                  </a:lnTo>
                  <a:lnTo>
                    <a:pt x="2" y="83"/>
                  </a:lnTo>
                  <a:lnTo>
                    <a:pt x="0" y="93"/>
                  </a:lnTo>
                  <a:lnTo>
                    <a:pt x="0" y="93"/>
                  </a:lnTo>
                  <a:lnTo>
                    <a:pt x="2" y="102"/>
                  </a:lnTo>
                  <a:lnTo>
                    <a:pt x="4" y="110"/>
                  </a:lnTo>
                  <a:lnTo>
                    <a:pt x="10" y="128"/>
                  </a:lnTo>
                  <a:lnTo>
                    <a:pt x="21" y="144"/>
                  </a:lnTo>
                  <a:lnTo>
                    <a:pt x="35" y="157"/>
                  </a:lnTo>
                  <a:lnTo>
                    <a:pt x="55" y="169"/>
                  </a:lnTo>
                  <a:lnTo>
                    <a:pt x="74" y="177"/>
                  </a:lnTo>
                  <a:lnTo>
                    <a:pt x="98" y="183"/>
                  </a:lnTo>
                  <a:lnTo>
                    <a:pt x="121" y="185"/>
                  </a:lnTo>
                  <a:lnTo>
                    <a:pt x="488" y="185"/>
                  </a:lnTo>
                  <a:lnTo>
                    <a:pt x="1350" y="185"/>
                  </a:lnTo>
                  <a:lnTo>
                    <a:pt x="1350" y="185"/>
                  </a:lnTo>
                  <a:lnTo>
                    <a:pt x="1166" y="0"/>
                  </a:lnTo>
                  <a:lnTo>
                    <a:pt x="1166" y="0"/>
                  </a:lnTo>
                  <a:close/>
                </a:path>
              </a:pathLst>
            </a:cu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lnSpc>
                  <a:spcPct val="120000"/>
                </a:lnSpc>
                <a:defRPr/>
              </a:pPr>
              <a:endParaRPr lang="en-US" sz="1898">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9" name="Gruppe 52"/>
          <p:cNvGrpSpPr>
            <a:grpSpLocks/>
          </p:cNvGrpSpPr>
          <p:nvPr/>
        </p:nvGrpSpPr>
        <p:grpSpPr bwMode="auto">
          <a:xfrm>
            <a:off x="4804709" y="2526530"/>
            <a:ext cx="2157804" cy="327161"/>
            <a:chOff x="6217920" y="1391672"/>
            <a:chExt cx="2362200" cy="358152"/>
          </a:xfrm>
          <a:effectLst/>
        </p:grpSpPr>
        <p:sp>
          <p:nvSpPr>
            <p:cNvPr id="64" name="Rektangel 36"/>
            <p:cNvSpPr>
              <a:spLocks noChangeArrowheads="1"/>
            </p:cNvSpPr>
            <p:nvPr/>
          </p:nvSpPr>
          <p:spPr bwMode="auto">
            <a:xfrm>
              <a:off x="6217920" y="1417320"/>
              <a:ext cx="332504" cy="332504"/>
            </a:xfrm>
            <a:prstGeom prst="rect">
              <a:avLst/>
            </a:prstGeom>
            <a:solidFill>
              <a:schemeClr val="accent1"/>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grpSp>
        <p:nvGrpSpPr>
          <p:cNvPr id="85" name="Gruppe 52"/>
          <p:cNvGrpSpPr>
            <a:grpSpLocks/>
          </p:cNvGrpSpPr>
          <p:nvPr/>
        </p:nvGrpSpPr>
        <p:grpSpPr bwMode="auto">
          <a:xfrm>
            <a:off x="6962513" y="2523959"/>
            <a:ext cx="2157804" cy="327161"/>
            <a:chOff x="6217920" y="1391672"/>
            <a:chExt cx="2362200" cy="358152"/>
          </a:xfrm>
          <a:effectLst/>
        </p:grpSpPr>
        <p:sp>
          <p:nvSpPr>
            <p:cNvPr id="86" name="Rektangel 36"/>
            <p:cNvSpPr>
              <a:spLocks noChangeArrowheads="1"/>
            </p:cNvSpPr>
            <p:nvPr/>
          </p:nvSpPr>
          <p:spPr bwMode="auto">
            <a:xfrm>
              <a:off x="6217920" y="1417320"/>
              <a:ext cx="332504" cy="332504"/>
            </a:xfrm>
            <a:prstGeom prst="rect">
              <a:avLst/>
            </a:prstGeom>
            <a:solidFill>
              <a:schemeClr val="accent2"/>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grpSp>
        <p:nvGrpSpPr>
          <p:cNvPr id="88" name="Gruppe 52"/>
          <p:cNvGrpSpPr>
            <a:grpSpLocks/>
          </p:cNvGrpSpPr>
          <p:nvPr/>
        </p:nvGrpSpPr>
        <p:grpSpPr bwMode="auto">
          <a:xfrm>
            <a:off x="4804709" y="3204494"/>
            <a:ext cx="2157804" cy="327161"/>
            <a:chOff x="6217920" y="1391672"/>
            <a:chExt cx="2362200" cy="358152"/>
          </a:xfrm>
          <a:effectLst/>
        </p:grpSpPr>
        <p:sp>
          <p:nvSpPr>
            <p:cNvPr id="89" name="Rektangel 36"/>
            <p:cNvSpPr>
              <a:spLocks noChangeArrowheads="1"/>
            </p:cNvSpPr>
            <p:nvPr/>
          </p:nvSpPr>
          <p:spPr bwMode="auto">
            <a:xfrm>
              <a:off x="6217920" y="1417320"/>
              <a:ext cx="332504" cy="332504"/>
            </a:xfrm>
            <a:prstGeom prst="rect">
              <a:avLst/>
            </a:prstGeom>
            <a:solidFill>
              <a:schemeClr val="accent4"/>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grpSp>
        <p:nvGrpSpPr>
          <p:cNvPr id="91" name="Gruppe 52"/>
          <p:cNvGrpSpPr>
            <a:grpSpLocks/>
          </p:cNvGrpSpPr>
          <p:nvPr/>
        </p:nvGrpSpPr>
        <p:grpSpPr bwMode="auto">
          <a:xfrm>
            <a:off x="6962513" y="3203208"/>
            <a:ext cx="2157804" cy="327161"/>
            <a:chOff x="6217920" y="1391672"/>
            <a:chExt cx="2362200" cy="358152"/>
          </a:xfrm>
          <a:effectLst/>
        </p:grpSpPr>
        <p:sp>
          <p:nvSpPr>
            <p:cNvPr id="92" name="Rektangel 36"/>
            <p:cNvSpPr>
              <a:spLocks noChangeArrowheads="1"/>
            </p:cNvSpPr>
            <p:nvPr/>
          </p:nvSpPr>
          <p:spPr bwMode="auto">
            <a:xfrm>
              <a:off x="6217920" y="1417320"/>
              <a:ext cx="332504" cy="332504"/>
            </a:xfrm>
            <a:prstGeom prst="rect">
              <a:avLst/>
            </a:prstGeom>
            <a:solidFill>
              <a:schemeClr val="accent5"/>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grpSp>
        <p:nvGrpSpPr>
          <p:cNvPr id="94" name="Gruppe 52"/>
          <p:cNvGrpSpPr>
            <a:grpSpLocks/>
          </p:cNvGrpSpPr>
          <p:nvPr/>
        </p:nvGrpSpPr>
        <p:grpSpPr bwMode="auto">
          <a:xfrm>
            <a:off x="9351476" y="2518878"/>
            <a:ext cx="2157804" cy="327161"/>
            <a:chOff x="6217920" y="1391672"/>
            <a:chExt cx="2362200" cy="358152"/>
          </a:xfrm>
          <a:effectLst/>
        </p:grpSpPr>
        <p:sp>
          <p:nvSpPr>
            <p:cNvPr id="95" name="Rektangel 36"/>
            <p:cNvSpPr>
              <a:spLocks noChangeArrowheads="1"/>
            </p:cNvSpPr>
            <p:nvPr/>
          </p:nvSpPr>
          <p:spPr bwMode="auto">
            <a:xfrm>
              <a:off x="6217920" y="1417320"/>
              <a:ext cx="332504" cy="332504"/>
            </a:xfrm>
            <a:prstGeom prst="rect">
              <a:avLst/>
            </a:prstGeom>
            <a:solidFill>
              <a:schemeClr val="accent3"/>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6"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grpSp>
        <p:nvGrpSpPr>
          <p:cNvPr id="97" name="Gruppe 52"/>
          <p:cNvGrpSpPr>
            <a:grpSpLocks/>
          </p:cNvGrpSpPr>
          <p:nvPr/>
        </p:nvGrpSpPr>
        <p:grpSpPr bwMode="auto">
          <a:xfrm>
            <a:off x="9351476" y="3198126"/>
            <a:ext cx="2157804" cy="327161"/>
            <a:chOff x="6217920" y="1391672"/>
            <a:chExt cx="2362200" cy="358152"/>
          </a:xfrm>
          <a:effectLst/>
        </p:grpSpPr>
        <p:sp>
          <p:nvSpPr>
            <p:cNvPr id="98" name="Rektangel 36"/>
            <p:cNvSpPr>
              <a:spLocks noChangeArrowheads="1"/>
            </p:cNvSpPr>
            <p:nvPr/>
          </p:nvSpPr>
          <p:spPr bwMode="auto">
            <a:xfrm>
              <a:off x="6217920" y="1417320"/>
              <a:ext cx="332504" cy="332504"/>
            </a:xfrm>
            <a:prstGeom prst="rect">
              <a:avLst/>
            </a:prstGeom>
            <a:solidFill>
              <a:schemeClr val="accent6"/>
            </a:solidFill>
            <a:ln w="25400">
              <a:noFill/>
              <a:miter lim="800000"/>
              <a:headEnd/>
              <a:tailEnd/>
            </a:ln>
            <a:effectLst/>
          </p:spPr>
          <p:txBody>
            <a:bodyPr anchor="ctr"/>
            <a:lstStyle/>
            <a:p>
              <a:pPr indent="-361603" algn="ctr">
                <a:lnSpc>
                  <a:spcPct val="120000"/>
                </a:lnSpc>
                <a:buFont typeface="Calibri" pitchFamily="-112" charset="0"/>
                <a:buAutoNum type="arabicPeriod"/>
                <a:defRPr/>
              </a:pPr>
              <a:endParaRPr lang="en-US" noProof="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9" name="Text Box 52"/>
            <p:cNvSpPr txBox="1">
              <a:spLocks noChangeArrowheads="1"/>
            </p:cNvSpPr>
            <p:nvPr/>
          </p:nvSpPr>
          <p:spPr bwMode="gray">
            <a:xfrm>
              <a:off x="6662418" y="1391672"/>
              <a:ext cx="1917702" cy="258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801688"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defTabSz="801688"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defTabSz="801688"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defTabSz="801688"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defTabSz="801688"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801688"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lnSpc>
                  <a:spcPct val="120000"/>
                </a:lnSpc>
                <a:spcBef>
                  <a:spcPct val="20000"/>
                </a:spcBef>
              </a:pPr>
              <a:r>
                <a:rPr lang="zh-CN" altLang="en-US"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rPr>
                <a:t>请替换文字内容</a:t>
              </a:r>
              <a:endParaRPr lang="id-ID" altLang="id-ID" sz="1400" noProof="1">
                <a:solidFill>
                  <a:schemeClr val="tx1">
                    <a:lumMod val="65000"/>
                    <a:lumOff val="35000"/>
                  </a:schemeClr>
                </a:solidFill>
                <a:ea typeface="微软雅黑" panose="020B0503020204020204" pitchFamily="34" charset="-122"/>
                <a:cs typeface="Arial" panose="020B0604020202020204" pitchFamily="34" charset="0"/>
                <a:sym typeface="Arial" panose="020B0604020202020204" pitchFamily="34" charset="0"/>
              </a:endParaRPr>
            </a:p>
          </p:txBody>
        </p:sp>
      </p:grpSp>
      <p:sp>
        <p:nvSpPr>
          <p:cNvPr id="100" name="TextBox 99"/>
          <p:cNvSpPr txBox="1"/>
          <p:nvPr/>
        </p:nvSpPr>
        <p:spPr>
          <a:xfrm>
            <a:off x="4774442" y="4304908"/>
            <a:ext cx="6360411" cy="1340623"/>
          </a:xfrm>
          <a:prstGeom prst="rect">
            <a:avLst/>
          </a:prstGeom>
          <a:noFill/>
        </p:spPr>
        <p:txBody>
          <a:bodyPr wrap="square" lIns="0" tIns="0" rIns="0" bIns="0" numCol="1" spcCol="360000">
            <a:spAutoFit/>
          </a:bodyPr>
          <a:lstStyle/>
          <a:p>
            <a:pPr algn="just">
              <a:lnSpc>
                <a:spcPct val="120000"/>
              </a:lnSpc>
              <a:defRPr/>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defRPr/>
            </a:pPr>
            <a:endParaRPr lang="id-ID"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defRPr/>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defRPr/>
            </a:pPr>
            <a:endParaRPr 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p>
            <a:pPr algn="just">
              <a:lnSpc>
                <a:spcPct val="120000"/>
              </a:lnSpc>
              <a:defRPr/>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01" name="Straight Connector 100"/>
          <p:cNvCxnSpPr/>
          <p:nvPr/>
        </p:nvCxnSpPr>
        <p:spPr>
          <a:xfrm>
            <a:off x="4804710" y="4037259"/>
            <a:ext cx="6330143" cy="0"/>
          </a:xfrm>
          <a:prstGeom prst="line">
            <a:avLst/>
          </a:prstGeom>
          <a:ln w="12700">
            <a:solidFill>
              <a:schemeClr val="bg1">
                <a:lumMod val="6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grpSp>
        <p:nvGrpSpPr>
          <p:cNvPr id="49" name="组合 48"/>
          <p:cNvGrpSpPr/>
          <p:nvPr/>
        </p:nvGrpSpPr>
        <p:grpSpPr>
          <a:xfrm>
            <a:off x="2027960" y="1604768"/>
            <a:ext cx="2065661" cy="4952067"/>
            <a:chOff x="2186142" y="1604768"/>
            <a:chExt cx="2065661" cy="4952067"/>
          </a:xfrm>
        </p:grpSpPr>
        <p:sp>
          <p:nvSpPr>
            <p:cNvPr id="50" name="Freeform 9"/>
            <p:cNvSpPr>
              <a:spLocks/>
            </p:cNvSpPr>
            <p:nvPr/>
          </p:nvSpPr>
          <p:spPr bwMode="auto">
            <a:xfrm>
              <a:off x="2236111" y="1604768"/>
              <a:ext cx="2015692" cy="2739310"/>
            </a:xfrm>
            <a:custGeom>
              <a:avLst/>
              <a:gdLst/>
              <a:ahLst/>
              <a:cxnLst>
                <a:cxn ang="0">
                  <a:pos x="10" y="3383"/>
                </a:cxn>
                <a:cxn ang="0">
                  <a:pos x="8" y="3375"/>
                </a:cxn>
                <a:cxn ang="0">
                  <a:pos x="0" y="3316"/>
                </a:cxn>
                <a:cxn ang="0">
                  <a:pos x="0" y="3267"/>
                </a:cxn>
                <a:cxn ang="0">
                  <a:pos x="6" y="3202"/>
                </a:cxn>
                <a:cxn ang="0">
                  <a:pos x="20" y="3124"/>
                </a:cxn>
                <a:cxn ang="0">
                  <a:pos x="48" y="3033"/>
                </a:cxn>
                <a:cxn ang="0">
                  <a:pos x="87" y="2929"/>
                </a:cxn>
                <a:cxn ang="0">
                  <a:pos x="146" y="2811"/>
                </a:cxn>
                <a:cxn ang="0">
                  <a:pos x="222" y="2682"/>
                </a:cxn>
                <a:cxn ang="0">
                  <a:pos x="322" y="2540"/>
                </a:cxn>
                <a:cxn ang="0">
                  <a:pos x="446" y="2387"/>
                </a:cxn>
                <a:cxn ang="0">
                  <a:pos x="599" y="2222"/>
                </a:cxn>
                <a:cxn ang="0">
                  <a:pos x="784" y="2048"/>
                </a:cxn>
                <a:cxn ang="0">
                  <a:pos x="1002" y="1859"/>
                </a:cxn>
                <a:cxn ang="0">
                  <a:pos x="1255" y="1661"/>
                </a:cxn>
                <a:cxn ang="0">
                  <a:pos x="1514" y="1466"/>
                </a:cxn>
                <a:cxn ang="0">
                  <a:pos x="1963" y="1127"/>
                </a:cxn>
                <a:cxn ang="0">
                  <a:pos x="2323" y="844"/>
                </a:cxn>
                <a:cxn ang="0">
                  <a:pos x="2598" y="610"/>
                </a:cxn>
                <a:cxn ang="0">
                  <a:pos x="2707" y="512"/>
                </a:cxn>
                <a:cxn ang="0">
                  <a:pos x="2798" y="422"/>
                </a:cxn>
                <a:cxn ang="0">
                  <a:pos x="2870" y="343"/>
                </a:cxn>
                <a:cxn ang="0">
                  <a:pos x="2927" y="271"/>
                </a:cxn>
                <a:cxn ang="0">
                  <a:pos x="2969" y="206"/>
                </a:cxn>
                <a:cxn ang="0">
                  <a:pos x="2994" y="147"/>
                </a:cxn>
                <a:cxn ang="0">
                  <a:pos x="3006" y="94"/>
                </a:cxn>
                <a:cxn ang="0">
                  <a:pos x="3004" y="45"/>
                </a:cxn>
                <a:cxn ang="0">
                  <a:pos x="2990" y="0"/>
                </a:cxn>
                <a:cxn ang="0">
                  <a:pos x="3102" y="813"/>
                </a:cxn>
                <a:cxn ang="0">
                  <a:pos x="3080" y="860"/>
                </a:cxn>
                <a:cxn ang="0">
                  <a:pos x="3035" y="940"/>
                </a:cxn>
                <a:cxn ang="0">
                  <a:pos x="2963" y="1052"/>
                </a:cxn>
                <a:cxn ang="0">
                  <a:pos x="2859" y="1190"/>
                </a:cxn>
                <a:cxn ang="0">
                  <a:pos x="2717" y="1347"/>
                </a:cxn>
                <a:cxn ang="0">
                  <a:pos x="2633" y="1431"/>
                </a:cxn>
                <a:cxn ang="0">
                  <a:pos x="2537" y="1517"/>
                </a:cxn>
                <a:cxn ang="0">
                  <a:pos x="2431" y="1608"/>
                </a:cxn>
                <a:cxn ang="0">
                  <a:pos x="2313" y="1698"/>
                </a:cxn>
                <a:cxn ang="0">
                  <a:pos x="2183" y="1790"/>
                </a:cxn>
                <a:cxn ang="0">
                  <a:pos x="1889" y="1989"/>
                </a:cxn>
                <a:cxn ang="0">
                  <a:pos x="1561" y="2216"/>
                </a:cxn>
                <a:cxn ang="0">
                  <a:pos x="1390" y="2342"/>
                </a:cxn>
                <a:cxn ang="0">
                  <a:pos x="1219" y="2474"/>
                </a:cxn>
                <a:cxn ang="0">
                  <a:pos x="1049" y="2613"/>
                </a:cxn>
                <a:cxn ang="0">
                  <a:pos x="882" y="2760"/>
                </a:cxn>
                <a:cxn ang="0">
                  <a:pos x="723" y="2915"/>
                </a:cxn>
                <a:cxn ang="0">
                  <a:pos x="574" y="3076"/>
                </a:cxn>
                <a:cxn ang="0">
                  <a:pos x="434" y="3247"/>
                </a:cxn>
                <a:cxn ang="0">
                  <a:pos x="311" y="3424"/>
                </a:cxn>
                <a:cxn ang="0">
                  <a:pos x="254" y="3516"/>
                </a:cxn>
                <a:cxn ang="0">
                  <a:pos x="203" y="3610"/>
                </a:cxn>
                <a:cxn ang="0">
                  <a:pos x="156" y="3705"/>
                </a:cxn>
                <a:cxn ang="0">
                  <a:pos x="112" y="3803"/>
                </a:cxn>
                <a:cxn ang="0">
                  <a:pos x="77" y="3903"/>
                </a:cxn>
                <a:cxn ang="0">
                  <a:pos x="46" y="4003"/>
                </a:cxn>
                <a:cxn ang="0">
                  <a:pos x="20" y="4107"/>
                </a:cxn>
                <a:cxn ang="0">
                  <a:pos x="2" y="4211"/>
                </a:cxn>
              </a:cxnLst>
              <a:rect l="0" t="0" r="r" b="b"/>
              <a:pathLst>
                <a:path w="3102" h="4211">
                  <a:moveTo>
                    <a:pt x="2" y="4211"/>
                  </a:moveTo>
                  <a:lnTo>
                    <a:pt x="10" y="3383"/>
                  </a:lnTo>
                  <a:lnTo>
                    <a:pt x="10" y="3383"/>
                  </a:lnTo>
                  <a:lnTo>
                    <a:pt x="8" y="3375"/>
                  </a:lnTo>
                  <a:lnTo>
                    <a:pt x="4" y="3353"/>
                  </a:lnTo>
                  <a:lnTo>
                    <a:pt x="0" y="3316"/>
                  </a:lnTo>
                  <a:lnTo>
                    <a:pt x="0" y="3292"/>
                  </a:lnTo>
                  <a:lnTo>
                    <a:pt x="0" y="3267"/>
                  </a:lnTo>
                  <a:lnTo>
                    <a:pt x="2" y="3235"/>
                  </a:lnTo>
                  <a:lnTo>
                    <a:pt x="6" y="3202"/>
                  </a:lnTo>
                  <a:lnTo>
                    <a:pt x="12" y="3165"/>
                  </a:lnTo>
                  <a:lnTo>
                    <a:pt x="20" y="3124"/>
                  </a:lnTo>
                  <a:lnTo>
                    <a:pt x="32" y="3080"/>
                  </a:lnTo>
                  <a:lnTo>
                    <a:pt x="48" y="3033"/>
                  </a:lnTo>
                  <a:lnTo>
                    <a:pt x="65" y="2982"/>
                  </a:lnTo>
                  <a:lnTo>
                    <a:pt x="87" y="2929"/>
                  </a:lnTo>
                  <a:lnTo>
                    <a:pt x="114" y="2872"/>
                  </a:lnTo>
                  <a:lnTo>
                    <a:pt x="146" y="2811"/>
                  </a:lnTo>
                  <a:lnTo>
                    <a:pt x="181" y="2749"/>
                  </a:lnTo>
                  <a:lnTo>
                    <a:pt x="222" y="2682"/>
                  </a:lnTo>
                  <a:lnTo>
                    <a:pt x="269" y="2613"/>
                  </a:lnTo>
                  <a:lnTo>
                    <a:pt x="322" y="2540"/>
                  </a:lnTo>
                  <a:lnTo>
                    <a:pt x="381" y="2466"/>
                  </a:lnTo>
                  <a:lnTo>
                    <a:pt x="446" y="2387"/>
                  </a:lnTo>
                  <a:lnTo>
                    <a:pt x="521" y="2307"/>
                  </a:lnTo>
                  <a:lnTo>
                    <a:pt x="599" y="2222"/>
                  </a:lnTo>
                  <a:lnTo>
                    <a:pt x="688" y="2136"/>
                  </a:lnTo>
                  <a:lnTo>
                    <a:pt x="784" y="2048"/>
                  </a:lnTo>
                  <a:lnTo>
                    <a:pt x="888" y="1955"/>
                  </a:lnTo>
                  <a:lnTo>
                    <a:pt x="1002" y="1859"/>
                  </a:lnTo>
                  <a:lnTo>
                    <a:pt x="1123" y="1763"/>
                  </a:lnTo>
                  <a:lnTo>
                    <a:pt x="1255" y="1661"/>
                  </a:lnTo>
                  <a:lnTo>
                    <a:pt x="1255" y="1661"/>
                  </a:lnTo>
                  <a:lnTo>
                    <a:pt x="1514" y="1466"/>
                  </a:lnTo>
                  <a:lnTo>
                    <a:pt x="1751" y="1290"/>
                  </a:lnTo>
                  <a:lnTo>
                    <a:pt x="1963" y="1127"/>
                  </a:lnTo>
                  <a:lnTo>
                    <a:pt x="2154" y="977"/>
                  </a:lnTo>
                  <a:lnTo>
                    <a:pt x="2323" y="844"/>
                  </a:lnTo>
                  <a:lnTo>
                    <a:pt x="2470" y="722"/>
                  </a:lnTo>
                  <a:lnTo>
                    <a:pt x="2598" y="610"/>
                  </a:lnTo>
                  <a:lnTo>
                    <a:pt x="2654" y="561"/>
                  </a:lnTo>
                  <a:lnTo>
                    <a:pt x="2707" y="512"/>
                  </a:lnTo>
                  <a:lnTo>
                    <a:pt x="2755" y="467"/>
                  </a:lnTo>
                  <a:lnTo>
                    <a:pt x="2798" y="422"/>
                  </a:lnTo>
                  <a:lnTo>
                    <a:pt x="2835" y="381"/>
                  </a:lnTo>
                  <a:lnTo>
                    <a:pt x="2870" y="343"/>
                  </a:lnTo>
                  <a:lnTo>
                    <a:pt x="2900" y="306"/>
                  </a:lnTo>
                  <a:lnTo>
                    <a:pt x="2927" y="271"/>
                  </a:lnTo>
                  <a:lnTo>
                    <a:pt x="2949" y="237"/>
                  </a:lnTo>
                  <a:lnTo>
                    <a:pt x="2969" y="206"/>
                  </a:lnTo>
                  <a:lnTo>
                    <a:pt x="2982" y="176"/>
                  </a:lnTo>
                  <a:lnTo>
                    <a:pt x="2994" y="147"/>
                  </a:lnTo>
                  <a:lnTo>
                    <a:pt x="3002" y="119"/>
                  </a:lnTo>
                  <a:lnTo>
                    <a:pt x="3006" y="94"/>
                  </a:lnTo>
                  <a:lnTo>
                    <a:pt x="3006" y="68"/>
                  </a:lnTo>
                  <a:lnTo>
                    <a:pt x="3004" y="45"/>
                  </a:lnTo>
                  <a:lnTo>
                    <a:pt x="2998" y="23"/>
                  </a:lnTo>
                  <a:lnTo>
                    <a:pt x="2990" y="0"/>
                  </a:lnTo>
                  <a:lnTo>
                    <a:pt x="3102" y="813"/>
                  </a:lnTo>
                  <a:lnTo>
                    <a:pt x="3102" y="813"/>
                  </a:lnTo>
                  <a:lnTo>
                    <a:pt x="3092" y="834"/>
                  </a:lnTo>
                  <a:lnTo>
                    <a:pt x="3080" y="860"/>
                  </a:lnTo>
                  <a:lnTo>
                    <a:pt x="3061" y="897"/>
                  </a:lnTo>
                  <a:lnTo>
                    <a:pt x="3035" y="940"/>
                  </a:lnTo>
                  <a:lnTo>
                    <a:pt x="3002" y="993"/>
                  </a:lnTo>
                  <a:lnTo>
                    <a:pt x="2963" y="1052"/>
                  </a:lnTo>
                  <a:lnTo>
                    <a:pt x="2916" y="1117"/>
                  </a:lnTo>
                  <a:lnTo>
                    <a:pt x="2859" y="1190"/>
                  </a:lnTo>
                  <a:lnTo>
                    <a:pt x="2792" y="1266"/>
                  </a:lnTo>
                  <a:lnTo>
                    <a:pt x="2717" y="1347"/>
                  </a:lnTo>
                  <a:lnTo>
                    <a:pt x="2676" y="1388"/>
                  </a:lnTo>
                  <a:lnTo>
                    <a:pt x="2633" y="1431"/>
                  </a:lnTo>
                  <a:lnTo>
                    <a:pt x="2586" y="1474"/>
                  </a:lnTo>
                  <a:lnTo>
                    <a:pt x="2537" y="1517"/>
                  </a:lnTo>
                  <a:lnTo>
                    <a:pt x="2486" y="1563"/>
                  </a:lnTo>
                  <a:lnTo>
                    <a:pt x="2431" y="1608"/>
                  </a:lnTo>
                  <a:lnTo>
                    <a:pt x="2374" y="1653"/>
                  </a:lnTo>
                  <a:lnTo>
                    <a:pt x="2313" y="1698"/>
                  </a:lnTo>
                  <a:lnTo>
                    <a:pt x="2250" y="1745"/>
                  </a:lnTo>
                  <a:lnTo>
                    <a:pt x="2183" y="1790"/>
                  </a:lnTo>
                  <a:lnTo>
                    <a:pt x="2183" y="1790"/>
                  </a:lnTo>
                  <a:lnTo>
                    <a:pt x="1889" y="1989"/>
                  </a:lnTo>
                  <a:lnTo>
                    <a:pt x="1728" y="2099"/>
                  </a:lnTo>
                  <a:lnTo>
                    <a:pt x="1561" y="2216"/>
                  </a:lnTo>
                  <a:lnTo>
                    <a:pt x="1477" y="2277"/>
                  </a:lnTo>
                  <a:lnTo>
                    <a:pt x="1390" y="2342"/>
                  </a:lnTo>
                  <a:lnTo>
                    <a:pt x="1304" y="2407"/>
                  </a:lnTo>
                  <a:lnTo>
                    <a:pt x="1219" y="2474"/>
                  </a:lnTo>
                  <a:lnTo>
                    <a:pt x="1133" y="2542"/>
                  </a:lnTo>
                  <a:lnTo>
                    <a:pt x="1049" y="2613"/>
                  </a:lnTo>
                  <a:lnTo>
                    <a:pt x="964" y="2686"/>
                  </a:lnTo>
                  <a:lnTo>
                    <a:pt x="882" y="2760"/>
                  </a:lnTo>
                  <a:lnTo>
                    <a:pt x="801" y="2837"/>
                  </a:lnTo>
                  <a:lnTo>
                    <a:pt x="723" y="2915"/>
                  </a:lnTo>
                  <a:lnTo>
                    <a:pt x="646" y="2996"/>
                  </a:lnTo>
                  <a:lnTo>
                    <a:pt x="574" y="3076"/>
                  </a:lnTo>
                  <a:lnTo>
                    <a:pt x="503" y="3161"/>
                  </a:lnTo>
                  <a:lnTo>
                    <a:pt x="434" y="3247"/>
                  </a:lnTo>
                  <a:lnTo>
                    <a:pt x="370" y="3336"/>
                  </a:lnTo>
                  <a:lnTo>
                    <a:pt x="311" y="3424"/>
                  </a:lnTo>
                  <a:lnTo>
                    <a:pt x="281" y="3471"/>
                  </a:lnTo>
                  <a:lnTo>
                    <a:pt x="254" y="3516"/>
                  </a:lnTo>
                  <a:lnTo>
                    <a:pt x="226" y="3563"/>
                  </a:lnTo>
                  <a:lnTo>
                    <a:pt x="203" y="3610"/>
                  </a:lnTo>
                  <a:lnTo>
                    <a:pt x="177" y="3658"/>
                  </a:lnTo>
                  <a:lnTo>
                    <a:pt x="156" y="3705"/>
                  </a:lnTo>
                  <a:lnTo>
                    <a:pt x="134" y="3754"/>
                  </a:lnTo>
                  <a:lnTo>
                    <a:pt x="112" y="3803"/>
                  </a:lnTo>
                  <a:lnTo>
                    <a:pt x="95" y="3852"/>
                  </a:lnTo>
                  <a:lnTo>
                    <a:pt x="77" y="3903"/>
                  </a:lnTo>
                  <a:lnTo>
                    <a:pt x="59" y="3952"/>
                  </a:lnTo>
                  <a:lnTo>
                    <a:pt x="46" y="4003"/>
                  </a:lnTo>
                  <a:lnTo>
                    <a:pt x="32" y="4054"/>
                  </a:lnTo>
                  <a:lnTo>
                    <a:pt x="20" y="4107"/>
                  </a:lnTo>
                  <a:lnTo>
                    <a:pt x="10" y="4158"/>
                  </a:lnTo>
                  <a:lnTo>
                    <a:pt x="2" y="4211"/>
                  </a:lnTo>
                  <a:lnTo>
                    <a:pt x="2" y="4211"/>
                  </a:lnTo>
                  <a:close/>
                </a:path>
              </a:pathLst>
            </a:custGeom>
            <a:solidFill>
              <a:schemeClr val="accent1"/>
            </a:solidFill>
            <a:ln w="9525">
              <a:noFill/>
              <a:round/>
              <a:headEnd/>
              <a:tailEnd/>
            </a:ln>
          </p:spPr>
          <p:txBody>
            <a:bodyPr/>
            <a:lstStyle/>
            <a:p>
              <a:pPr>
                <a:lnSpc>
                  <a:spcPct val="120000"/>
                </a:lnSpc>
                <a:defRPr/>
              </a:pPr>
              <a:endParaRPr lang="en-US" sz="1898">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10"/>
            <p:cNvSpPr>
              <a:spLocks/>
            </p:cNvSpPr>
            <p:nvPr/>
          </p:nvSpPr>
          <p:spPr bwMode="auto">
            <a:xfrm>
              <a:off x="2186142" y="3681213"/>
              <a:ext cx="1831525" cy="2875622"/>
            </a:xfrm>
            <a:custGeom>
              <a:avLst/>
              <a:gdLst/>
              <a:ahLst/>
              <a:cxnLst>
                <a:cxn ang="0">
                  <a:pos x="82" y="0"/>
                </a:cxn>
                <a:cxn ang="0">
                  <a:pos x="57" y="77"/>
                </a:cxn>
                <a:cxn ang="0">
                  <a:pos x="35" y="167"/>
                </a:cxn>
                <a:cxn ang="0">
                  <a:pos x="16" y="287"/>
                </a:cxn>
                <a:cxn ang="0">
                  <a:pos x="2" y="436"/>
                </a:cxn>
                <a:cxn ang="0">
                  <a:pos x="2" y="609"/>
                </a:cxn>
                <a:cxn ang="0">
                  <a:pos x="8" y="703"/>
                </a:cxn>
                <a:cxn ang="0">
                  <a:pos x="20" y="803"/>
                </a:cxn>
                <a:cxn ang="0">
                  <a:pos x="37" y="905"/>
                </a:cxn>
                <a:cxn ang="0">
                  <a:pos x="61" y="1013"/>
                </a:cxn>
                <a:cxn ang="0">
                  <a:pos x="86" y="1100"/>
                </a:cxn>
                <a:cxn ang="0">
                  <a:pos x="149" y="1279"/>
                </a:cxn>
                <a:cxn ang="0">
                  <a:pos x="233" y="1463"/>
                </a:cxn>
                <a:cxn ang="0">
                  <a:pos x="341" y="1655"/>
                </a:cxn>
                <a:cxn ang="0">
                  <a:pos x="469" y="1850"/>
                </a:cxn>
                <a:cxn ang="0">
                  <a:pos x="618" y="2050"/>
                </a:cxn>
                <a:cxn ang="0">
                  <a:pos x="789" y="2252"/>
                </a:cxn>
                <a:cxn ang="0">
                  <a:pos x="981" y="2457"/>
                </a:cxn>
                <a:cxn ang="0">
                  <a:pos x="1085" y="2561"/>
                </a:cxn>
                <a:cxn ang="0">
                  <a:pos x="1533" y="2991"/>
                </a:cxn>
                <a:cxn ang="0">
                  <a:pos x="1896" y="3348"/>
                </a:cxn>
                <a:cxn ang="0">
                  <a:pos x="2179" y="3642"/>
                </a:cxn>
                <a:cxn ang="0">
                  <a:pos x="2342" y="3823"/>
                </a:cxn>
                <a:cxn ang="0">
                  <a:pos x="2428" y="3929"/>
                </a:cxn>
                <a:cxn ang="0">
                  <a:pos x="2501" y="4023"/>
                </a:cxn>
                <a:cxn ang="0">
                  <a:pos x="2556" y="4106"/>
                </a:cxn>
                <a:cxn ang="0">
                  <a:pos x="2595" y="4180"/>
                </a:cxn>
                <a:cxn ang="0">
                  <a:pos x="2620" y="4245"/>
                </a:cxn>
                <a:cxn ang="0">
                  <a:pos x="2632" y="4302"/>
                </a:cxn>
                <a:cxn ang="0">
                  <a:pos x="2630" y="4353"/>
                </a:cxn>
                <a:cxn ang="0">
                  <a:pos x="2619" y="4400"/>
                </a:cxn>
                <a:cxn ang="0">
                  <a:pos x="2817" y="3629"/>
                </a:cxn>
                <a:cxn ang="0">
                  <a:pos x="2811" y="3605"/>
                </a:cxn>
                <a:cxn ang="0">
                  <a:pos x="2785" y="3540"/>
                </a:cxn>
                <a:cxn ang="0">
                  <a:pos x="2740" y="3436"/>
                </a:cxn>
                <a:cxn ang="0">
                  <a:pos x="2668" y="3303"/>
                </a:cxn>
                <a:cxn ang="0">
                  <a:pos x="2566" y="3140"/>
                </a:cxn>
                <a:cxn ang="0">
                  <a:pos x="2463" y="3004"/>
                </a:cxn>
                <a:cxn ang="0">
                  <a:pos x="2385" y="2908"/>
                </a:cxn>
                <a:cxn ang="0">
                  <a:pos x="2297" y="2808"/>
                </a:cxn>
                <a:cxn ang="0">
                  <a:pos x="2196" y="2706"/>
                </a:cxn>
                <a:cxn ang="0">
                  <a:pos x="2085" y="2600"/>
                </a:cxn>
                <a:cxn ang="0">
                  <a:pos x="2024" y="2545"/>
                </a:cxn>
                <a:cxn ang="0">
                  <a:pos x="1753" y="2317"/>
                </a:cxn>
                <a:cxn ang="0">
                  <a:pos x="1447" y="2066"/>
                </a:cxn>
                <a:cxn ang="0">
                  <a:pos x="1207" y="1862"/>
                </a:cxn>
                <a:cxn ang="0">
                  <a:pos x="1046" y="1716"/>
                </a:cxn>
                <a:cxn ang="0">
                  <a:pos x="891" y="1565"/>
                </a:cxn>
                <a:cxn ang="0">
                  <a:pos x="740" y="1406"/>
                </a:cxn>
                <a:cxn ang="0">
                  <a:pos x="599" y="1241"/>
                </a:cxn>
                <a:cxn ang="0">
                  <a:pos x="469" y="1070"/>
                </a:cxn>
                <a:cxn ang="0">
                  <a:pos x="353" y="892"/>
                </a:cxn>
                <a:cxn ang="0">
                  <a:pos x="302" y="799"/>
                </a:cxn>
                <a:cxn ang="0">
                  <a:pos x="255" y="705"/>
                </a:cxn>
                <a:cxn ang="0">
                  <a:pos x="212" y="611"/>
                </a:cxn>
                <a:cxn ang="0">
                  <a:pos x="177" y="513"/>
                </a:cxn>
                <a:cxn ang="0">
                  <a:pos x="145" y="415"/>
                </a:cxn>
                <a:cxn ang="0">
                  <a:pos x="120" y="312"/>
                </a:cxn>
                <a:cxn ang="0">
                  <a:pos x="100" y="210"/>
                </a:cxn>
                <a:cxn ang="0">
                  <a:pos x="86" y="106"/>
                </a:cxn>
                <a:cxn ang="0">
                  <a:pos x="82" y="0"/>
                </a:cxn>
              </a:cxnLst>
              <a:rect l="0" t="0" r="r" b="b"/>
              <a:pathLst>
                <a:path w="2817" h="4420">
                  <a:moveTo>
                    <a:pt x="82" y="0"/>
                  </a:moveTo>
                  <a:lnTo>
                    <a:pt x="82" y="0"/>
                  </a:lnTo>
                  <a:lnTo>
                    <a:pt x="74" y="20"/>
                  </a:lnTo>
                  <a:lnTo>
                    <a:pt x="57" y="77"/>
                  </a:lnTo>
                  <a:lnTo>
                    <a:pt x="47" y="118"/>
                  </a:lnTo>
                  <a:lnTo>
                    <a:pt x="35" y="167"/>
                  </a:lnTo>
                  <a:lnTo>
                    <a:pt x="25" y="224"/>
                  </a:lnTo>
                  <a:lnTo>
                    <a:pt x="16" y="287"/>
                  </a:lnTo>
                  <a:lnTo>
                    <a:pt x="8" y="360"/>
                  </a:lnTo>
                  <a:lnTo>
                    <a:pt x="2" y="436"/>
                  </a:lnTo>
                  <a:lnTo>
                    <a:pt x="0" y="521"/>
                  </a:lnTo>
                  <a:lnTo>
                    <a:pt x="2" y="609"/>
                  </a:lnTo>
                  <a:lnTo>
                    <a:pt x="4" y="656"/>
                  </a:lnTo>
                  <a:lnTo>
                    <a:pt x="8" y="703"/>
                  </a:lnTo>
                  <a:lnTo>
                    <a:pt x="14" y="752"/>
                  </a:lnTo>
                  <a:lnTo>
                    <a:pt x="20" y="803"/>
                  </a:lnTo>
                  <a:lnTo>
                    <a:pt x="27" y="854"/>
                  </a:lnTo>
                  <a:lnTo>
                    <a:pt x="37" y="905"/>
                  </a:lnTo>
                  <a:lnTo>
                    <a:pt x="49" y="958"/>
                  </a:lnTo>
                  <a:lnTo>
                    <a:pt x="61" y="1013"/>
                  </a:lnTo>
                  <a:lnTo>
                    <a:pt x="61" y="1013"/>
                  </a:lnTo>
                  <a:lnTo>
                    <a:pt x="86" y="1100"/>
                  </a:lnTo>
                  <a:lnTo>
                    <a:pt x="116" y="1188"/>
                  </a:lnTo>
                  <a:lnTo>
                    <a:pt x="149" y="1279"/>
                  </a:lnTo>
                  <a:lnTo>
                    <a:pt x="188" y="1371"/>
                  </a:lnTo>
                  <a:lnTo>
                    <a:pt x="233" y="1463"/>
                  </a:lnTo>
                  <a:lnTo>
                    <a:pt x="285" y="1559"/>
                  </a:lnTo>
                  <a:lnTo>
                    <a:pt x="341" y="1655"/>
                  </a:lnTo>
                  <a:lnTo>
                    <a:pt x="402" y="1752"/>
                  </a:lnTo>
                  <a:lnTo>
                    <a:pt x="469" y="1850"/>
                  </a:lnTo>
                  <a:lnTo>
                    <a:pt x="540" y="1950"/>
                  </a:lnTo>
                  <a:lnTo>
                    <a:pt x="618" y="2050"/>
                  </a:lnTo>
                  <a:lnTo>
                    <a:pt x="701" y="2150"/>
                  </a:lnTo>
                  <a:lnTo>
                    <a:pt x="789" y="2252"/>
                  </a:lnTo>
                  <a:lnTo>
                    <a:pt x="881" y="2354"/>
                  </a:lnTo>
                  <a:lnTo>
                    <a:pt x="981" y="2457"/>
                  </a:lnTo>
                  <a:lnTo>
                    <a:pt x="1085" y="2561"/>
                  </a:lnTo>
                  <a:lnTo>
                    <a:pt x="1085" y="2561"/>
                  </a:lnTo>
                  <a:lnTo>
                    <a:pt x="1321" y="2784"/>
                  </a:lnTo>
                  <a:lnTo>
                    <a:pt x="1533" y="2991"/>
                  </a:lnTo>
                  <a:lnTo>
                    <a:pt x="1725" y="3177"/>
                  </a:lnTo>
                  <a:lnTo>
                    <a:pt x="1896" y="3348"/>
                  </a:lnTo>
                  <a:lnTo>
                    <a:pt x="2045" y="3503"/>
                  </a:lnTo>
                  <a:lnTo>
                    <a:pt x="2179" y="3642"/>
                  </a:lnTo>
                  <a:lnTo>
                    <a:pt x="2291" y="3766"/>
                  </a:lnTo>
                  <a:lnTo>
                    <a:pt x="2342" y="3823"/>
                  </a:lnTo>
                  <a:lnTo>
                    <a:pt x="2387" y="3878"/>
                  </a:lnTo>
                  <a:lnTo>
                    <a:pt x="2428" y="3929"/>
                  </a:lnTo>
                  <a:lnTo>
                    <a:pt x="2467" y="3978"/>
                  </a:lnTo>
                  <a:lnTo>
                    <a:pt x="2501" y="4023"/>
                  </a:lnTo>
                  <a:lnTo>
                    <a:pt x="2530" y="4067"/>
                  </a:lnTo>
                  <a:lnTo>
                    <a:pt x="2556" y="4106"/>
                  </a:lnTo>
                  <a:lnTo>
                    <a:pt x="2577" y="4145"/>
                  </a:lnTo>
                  <a:lnTo>
                    <a:pt x="2595" y="4180"/>
                  </a:lnTo>
                  <a:lnTo>
                    <a:pt x="2609" y="4214"/>
                  </a:lnTo>
                  <a:lnTo>
                    <a:pt x="2620" y="4245"/>
                  </a:lnTo>
                  <a:lnTo>
                    <a:pt x="2628" y="4275"/>
                  </a:lnTo>
                  <a:lnTo>
                    <a:pt x="2632" y="4302"/>
                  </a:lnTo>
                  <a:lnTo>
                    <a:pt x="2634" y="4330"/>
                  </a:lnTo>
                  <a:lnTo>
                    <a:pt x="2630" y="4353"/>
                  </a:lnTo>
                  <a:lnTo>
                    <a:pt x="2626" y="4377"/>
                  </a:lnTo>
                  <a:lnTo>
                    <a:pt x="2619" y="4400"/>
                  </a:lnTo>
                  <a:lnTo>
                    <a:pt x="2607" y="4420"/>
                  </a:lnTo>
                  <a:lnTo>
                    <a:pt x="2817" y="3629"/>
                  </a:lnTo>
                  <a:lnTo>
                    <a:pt x="2817" y="3629"/>
                  </a:lnTo>
                  <a:lnTo>
                    <a:pt x="2811" y="3605"/>
                  </a:lnTo>
                  <a:lnTo>
                    <a:pt x="2801" y="3578"/>
                  </a:lnTo>
                  <a:lnTo>
                    <a:pt x="2785" y="3540"/>
                  </a:lnTo>
                  <a:lnTo>
                    <a:pt x="2766" y="3493"/>
                  </a:lnTo>
                  <a:lnTo>
                    <a:pt x="2740" y="3436"/>
                  </a:lnTo>
                  <a:lnTo>
                    <a:pt x="2707" y="3373"/>
                  </a:lnTo>
                  <a:lnTo>
                    <a:pt x="2668" y="3303"/>
                  </a:lnTo>
                  <a:lnTo>
                    <a:pt x="2620" y="3224"/>
                  </a:lnTo>
                  <a:lnTo>
                    <a:pt x="2566" y="3140"/>
                  </a:lnTo>
                  <a:lnTo>
                    <a:pt x="2501" y="3051"/>
                  </a:lnTo>
                  <a:lnTo>
                    <a:pt x="2463" y="3004"/>
                  </a:lnTo>
                  <a:lnTo>
                    <a:pt x="2426" y="2957"/>
                  </a:lnTo>
                  <a:lnTo>
                    <a:pt x="2385" y="2908"/>
                  </a:lnTo>
                  <a:lnTo>
                    <a:pt x="2342" y="2859"/>
                  </a:lnTo>
                  <a:lnTo>
                    <a:pt x="2297" y="2808"/>
                  </a:lnTo>
                  <a:lnTo>
                    <a:pt x="2248" y="2757"/>
                  </a:lnTo>
                  <a:lnTo>
                    <a:pt x="2196" y="2706"/>
                  </a:lnTo>
                  <a:lnTo>
                    <a:pt x="2142" y="2653"/>
                  </a:lnTo>
                  <a:lnTo>
                    <a:pt x="2085" y="2600"/>
                  </a:lnTo>
                  <a:lnTo>
                    <a:pt x="2024" y="2545"/>
                  </a:lnTo>
                  <a:lnTo>
                    <a:pt x="2024" y="2545"/>
                  </a:lnTo>
                  <a:lnTo>
                    <a:pt x="1894" y="2435"/>
                  </a:lnTo>
                  <a:lnTo>
                    <a:pt x="1753" y="2317"/>
                  </a:lnTo>
                  <a:lnTo>
                    <a:pt x="1604" y="2195"/>
                  </a:lnTo>
                  <a:lnTo>
                    <a:pt x="1447" y="2066"/>
                  </a:lnTo>
                  <a:lnTo>
                    <a:pt x="1288" y="1930"/>
                  </a:lnTo>
                  <a:lnTo>
                    <a:pt x="1207" y="1862"/>
                  </a:lnTo>
                  <a:lnTo>
                    <a:pt x="1127" y="1789"/>
                  </a:lnTo>
                  <a:lnTo>
                    <a:pt x="1046" y="1716"/>
                  </a:lnTo>
                  <a:lnTo>
                    <a:pt x="968" y="1642"/>
                  </a:lnTo>
                  <a:lnTo>
                    <a:pt x="891" y="1565"/>
                  </a:lnTo>
                  <a:lnTo>
                    <a:pt x="815" y="1487"/>
                  </a:lnTo>
                  <a:lnTo>
                    <a:pt x="740" y="1406"/>
                  </a:lnTo>
                  <a:lnTo>
                    <a:pt x="669" y="1324"/>
                  </a:lnTo>
                  <a:lnTo>
                    <a:pt x="599" y="1241"/>
                  </a:lnTo>
                  <a:lnTo>
                    <a:pt x="532" y="1157"/>
                  </a:lnTo>
                  <a:lnTo>
                    <a:pt x="469" y="1070"/>
                  </a:lnTo>
                  <a:lnTo>
                    <a:pt x="410" y="982"/>
                  </a:lnTo>
                  <a:lnTo>
                    <a:pt x="353" y="892"/>
                  </a:lnTo>
                  <a:lnTo>
                    <a:pt x="328" y="845"/>
                  </a:lnTo>
                  <a:lnTo>
                    <a:pt x="302" y="799"/>
                  </a:lnTo>
                  <a:lnTo>
                    <a:pt x="279" y="752"/>
                  </a:lnTo>
                  <a:lnTo>
                    <a:pt x="255" y="705"/>
                  </a:lnTo>
                  <a:lnTo>
                    <a:pt x="233" y="658"/>
                  </a:lnTo>
                  <a:lnTo>
                    <a:pt x="212" y="611"/>
                  </a:lnTo>
                  <a:lnTo>
                    <a:pt x="194" y="562"/>
                  </a:lnTo>
                  <a:lnTo>
                    <a:pt x="177" y="513"/>
                  </a:lnTo>
                  <a:lnTo>
                    <a:pt x="159" y="464"/>
                  </a:lnTo>
                  <a:lnTo>
                    <a:pt x="145" y="415"/>
                  </a:lnTo>
                  <a:lnTo>
                    <a:pt x="131" y="364"/>
                  </a:lnTo>
                  <a:lnTo>
                    <a:pt x="120" y="312"/>
                  </a:lnTo>
                  <a:lnTo>
                    <a:pt x="108" y="261"/>
                  </a:lnTo>
                  <a:lnTo>
                    <a:pt x="100" y="210"/>
                  </a:lnTo>
                  <a:lnTo>
                    <a:pt x="92" y="159"/>
                  </a:lnTo>
                  <a:lnTo>
                    <a:pt x="86" y="106"/>
                  </a:lnTo>
                  <a:lnTo>
                    <a:pt x="84" y="53"/>
                  </a:lnTo>
                  <a:lnTo>
                    <a:pt x="82" y="0"/>
                  </a:lnTo>
                  <a:lnTo>
                    <a:pt x="82" y="0"/>
                  </a:lnTo>
                  <a:close/>
                </a:path>
              </a:pathLst>
            </a:custGeom>
            <a:solidFill>
              <a:schemeClr val="accent1"/>
            </a:solidFill>
            <a:ln w="9525">
              <a:noFill/>
              <a:round/>
              <a:headEnd/>
              <a:tailEnd/>
            </a:ln>
          </p:spPr>
          <p:txBody>
            <a:bodyPr/>
            <a:lstStyle/>
            <a:p>
              <a:pPr>
                <a:lnSpc>
                  <a:spcPct val="120000"/>
                </a:lnSpc>
                <a:defRPr/>
              </a:pPr>
              <a:endParaRPr lang="en-US" sz="1898">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椭圆 37"/>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椭圆 38"/>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877912063"/>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down)">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wipe(down)">
                                      <p:cBhvr>
                                        <p:cTn id="12" dur="500"/>
                                        <p:tgtEl>
                                          <p:spTgt spid="4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9"/>
                                        </p:tgtEl>
                                        <p:attrNameLst>
                                          <p:attrName>style.visibility</p:attrName>
                                        </p:attrNameLst>
                                      </p:cBhvr>
                                      <p:to>
                                        <p:strVal val="visible"/>
                                      </p:to>
                                    </p:set>
                                    <p:animEffect transition="in" filter="wipe(down)">
                                      <p:cBhvr>
                                        <p:cTn id="22" dur="500"/>
                                        <p:tgtEl>
                                          <p:spTgt spid="5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85"/>
                                        </p:tgtEl>
                                        <p:attrNameLst>
                                          <p:attrName>style.visibility</p:attrName>
                                        </p:attrNameLst>
                                      </p:cBhvr>
                                      <p:to>
                                        <p:strVal val="visible"/>
                                      </p:to>
                                    </p:set>
                                    <p:animEffect transition="in" filter="wipe(down)">
                                      <p:cBhvr>
                                        <p:cTn id="27" dur="500"/>
                                        <p:tgtEl>
                                          <p:spTgt spid="8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wipe(down)">
                                      <p:cBhvr>
                                        <p:cTn id="32" dur="500"/>
                                        <p:tgtEl>
                                          <p:spTgt spid="9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97"/>
                                        </p:tgtEl>
                                        <p:attrNameLst>
                                          <p:attrName>style.visibility</p:attrName>
                                        </p:attrNameLst>
                                      </p:cBhvr>
                                      <p:to>
                                        <p:strVal val="visible"/>
                                      </p:to>
                                    </p:set>
                                    <p:animEffect transition="in" filter="wipe(down)">
                                      <p:cBhvr>
                                        <p:cTn id="37" dur="500"/>
                                        <p:tgtEl>
                                          <p:spTgt spid="97"/>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91"/>
                                        </p:tgtEl>
                                        <p:attrNameLst>
                                          <p:attrName>style.visibility</p:attrName>
                                        </p:attrNameLst>
                                      </p:cBhvr>
                                      <p:to>
                                        <p:strVal val="visible"/>
                                      </p:to>
                                    </p:set>
                                    <p:animEffect transition="in" filter="wipe(down)">
                                      <p:cBhvr>
                                        <p:cTn id="42" dur="500"/>
                                        <p:tgtEl>
                                          <p:spTgt spid="91"/>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88"/>
                                        </p:tgtEl>
                                        <p:attrNameLst>
                                          <p:attrName>style.visibility</p:attrName>
                                        </p:attrNameLst>
                                      </p:cBhvr>
                                      <p:to>
                                        <p:strVal val="visible"/>
                                      </p:to>
                                    </p:set>
                                    <p:animEffect transition="in" filter="wipe(down)">
                                      <p:cBhvr>
                                        <p:cTn id="47" dur="500"/>
                                        <p:tgtEl>
                                          <p:spTgt spid="88"/>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nodeType="clickEffect">
                                  <p:stCondLst>
                                    <p:cond delay="0"/>
                                  </p:stCondLst>
                                  <p:childTnLst>
                                    <p:set>
                                      <p:cBhvr>
                                        <p:cTn id="51" dur="1" fill="hold">
                                          <p:stCondLst>
                                            <p:cond delay="0"/>
                                          </p:stCondLst>
                                        </p:cTn>
                                        <p:tgtEl>
                                          <p:spTgt spid="101"/>
                                        </p:tgtEl>
                                        <p:attrNameLst>
                                          <p:attrName>style.visibility</p:attrName>
                                        </p:attrNameLst>
                                      </p:cBhvr>
                                      <p:to>
                                        <p:strVal val="visible"/>
                                      </p:to>
                                    </p:set>
                                    <p:anim calcmode="lin" valueType="num">
                                      <p:cBhvr additive="base">
                                        <p:cTn id="52" dur="500" fill="hold"/>
                                        <p:tgtEl>
                                          <p:spTgt spid="101"/>
                                        </p:tgtEl>
                                        <p:attrNameLst>
                                          <p:attrName>ppt_x</p:attrName>
                                        </p:attrNameLst>
                                      </p:cBhvr>
                                      <p:tavLst>
                                        <p:tav tm="0">
                                          <p:val>
                                            <p:strVal val="#ppt_x"/>
                                          </p:val>
                                        </p:tav>
                                        <p:tav tm="100000">
                                          <p:val>
                                            <p:strVal val="#ppt_x"/>
                                          </p:val>
                                        </p:tav>
                                      </p:tavLst>
                                    </p:anim>
                                    <p:anim calcmode="lin" valueType="num">
                                      <p:cBhvr additive="base">
                                        <p:cTn id="53" dur="500" fill="hold"/>
                                        <p:tgtEl>
                                          <p:spTgt spid="101"/>
                                        </p:tgtEl>
                                        <p:attrNameLst>
                                          <p:attrName>ppt_y</p:attrName>
                                        </p:attrNameLst>
                                      </p:cBhvr>
                                      <p:tavLst>
                                        <p:tav tm="0">
                                          <p:val>
                                            <p:strVal val="1+#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2" fill="hold" grpId="0" nodeType="clickEffect">
                                  <p:stCondLst>
                                    <p:cond delay="0"/>
                                  </p:stCondLst>
                                  <p:childTnLst>
                                    <p:set>
                                      <p:cBhvr>
                                        <p:cTn id="57" dur="1" fill="hold">
                                          <p:stCondLst>
                                            <p:cond delay="0"/>
                                          </p:stCondLst>
                                        </p:cTn>
                                        <p:tgtEl>
                                          <p:spTgt spid="100"/>
                                        </p:tgtEl>
                                        <p:attrNameLst>
                                          <p:attrName>style.visibility</p:attrName>
                                        </p:attrNameLst>
                                      </p:cBhvr>
                                      <p:to>
                                        <p:strVal val="visible"/>
                                      </p:to>
                                    </p:set>
                                    <p:anim calcmode="lin" valueType="num">
                                      <p:cBhvr additive="base">
                                        <p:cTn id="58" dur="500" fill="hold"/>
                                        <p:tgtEl>
                                          <p:spTgt spid="100"/>
                                        </p:tgtEl>
                                        <p:attrNameLst>
                                          <p:attrName>ppt_x</p:attrName>
                                        </p:attrNameLst>
                                      </p:cBhvr>
                                      <p:tavLst>
                                        <p:tav tm="0">
                                          <p:val>
                                            <p:strVal val="1+#ppt_w/2"/>
                                          </p:val>
                                        </p:tav>
                                        <p:tav tm="100000">
                                          <p:val>
                                            <p:strVal val="#ppt_x"/>
                                          </p:val>
                                        </p:tav>
                                      </p:tavLst>
                                    </p:anim>
                                    <p:anim calcmode="lin" valueType="num">
                                      <p:cBhvr additive="base">
                                        <p:cTn id="59" dur="500" fill="hold"/>
                                        <p:tgtEl>
                                          <p:spTgt spid="10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1693546"/>
            <a:ext cx="5854232" cy="4657365"/>
            <a:chOff x="-743745" y="1569337"/>
            <a:chExt cx="6227891" cy="4954631"/>
          </a:xfrm>
        </p:grpSpPr>
        <p:sp>
          <p:nvSpPr>
            <p:cNvPr id="6" name="Freeform 5"/>
            <p:cNvSpPr>
              <a:spLocks/>
            </p:cNvSpPr>
            <p:nvPr/>
          </p:nvSpPr>
          <p:spPr bwMode="auto">
            <a:xfrm>
              <a:off x="1510340" y="1570966"/>
              <a:ext cx="971049" cy="1603209"/>
            </a:xfrm>
            <a:custGeom>
              <a:avLst/>
              <a:gdLst>
                <a:gd name="T0" fmla="*/ 504 w 504"/>
                <a:gd name="T1" fmla="*/ 832 h 832"/>
                <a:gd name="T2" fmla="*/ 0 w 504"/>
                <a:gd name="T3" fmla="*/ 514 h 832"/>
                <a:gd name="T4" fmla="*/ 0 w 504"/>
                <a:gd name="T5" fmla="*/ 0 h 832"/>
                <a:gd name="T6" fmla="*/ 504 w 504"/>
                <a:gd name="T7" fmla="*/ 530 h 832"/>
                <a:gd name="T8" fmla="*/ 504 w 504"/>
                <a:gd name="T9" fmla="*/ 832 h 832"/>
              </a:gdLst>
              <a:ahLst/>
              <a:cxnLst>
                <a:cxn ang="0">
                  <a:pos x="T0" y="T1"/>
                </a:cxn>
                <a:cxn ang="0">
                  <a:pos x="T2" y="T3"/>
                </a:cxn>
                <a:cxn ang="0">
                  <a:pos x="T4" y="T5"/>
                </a:cxn>
                <a:cxn ang="0">
                  <a:pos x="T6" y="T7"/>
                </a:cxn>
                <a:cxn ang="0">
                  <a:pos x="T8" y="T9"/>
                </a:cxn>
              </a:cxnLst>
              <a:rect l="0" t="0" r="r" b="b"/>
              <a:pathLst>
                <a:path w="504" h="832">
                  <a:moveTo>
                    <a:pt x="504" y="832"/>
                  </a:moveTo>
                  <a:cubicBezTo>
                    <a:pt x="336" y="726"/>
                    <a:pt x="168" y="620"/>
                    <a:pt x="0" y="514"/>
                  </a:cubicBezTo>
                  <a:cubicBezTo>
                    <a:pt x="0" y="343"/>
                    <a:pt x="0" y="171"/>
                    <a:pt x="0" y="0"/>
                  </a:cubicBezTo>
                  <a:cubicBezTo>
                    <a:pt x="168" y="177"/>
                    <a:pt x="336" y="353"/>
                    <a:pt x="504" y="530"/>
                  </a:cubicBezTo>
                  <a:cubicBezTo>
                    <a:pt x="504" y="631"/>
                    <a:pt x="504" y="731"/>
                    <a:pt x="504" y="832"/>
                  </a:cubicBezTo>
                  <a:close/>
                </a:path>
              </a:pathLst>
            </a:custGeom>
            <a:solidFill>
              <a:schemeClr val="accent1">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6"/>
            <p:cNvSpPr>
              <a:spLocks/>
            </p:cNvSpPr>
            <p:nvPr/>
          </p:nvSpPr>
          <p:spPr bwMode="auto">
            <a:xfrm>
              <a:off x="1510340" y="2560752"/>
              <a:ext cx="971049" cy="1195075"/>
            </a:xfrm>
            <a:custGeom>
              <a:avLst/>
              <a:gdLst>
                <a:gd name="T0" fmla="*/ 504 w 504"/>
                <a:gd name="T1" fmla="*/ 620 h 620"/>
                <a:gd name="T2" fmla="*/ 0 w 504"/>
                <a:gd name="T3" fmla="*/ 514 h 620"/>
                <a:gd name="T4" fmla="*/ 0 w 504"/>
                <a:gd name="T5" fmla="*/ 0 h 620"/>
                <a:gd name="T6" fmla="*/ 504 w 504"/>
                <a:gd name="T7" fmla="*/ 318 h 620"/>
                <a:gd name="T8" fmla="*/ 504 w 504"/>
                <a:gd name="T9" fmla="*/ 620 h 620"/>
              </a:gdLst>
              <a:ahLst/>
              <a:cxnLst>
                <a:cxn ang="0">
                  <a:pos x="T0" y="T1"/>
                </a:cxn>
                <a:cxn ang="0">
                  <a:pos x="T2" y="T3"/>
                </a:cxn>
                <a:cxn ang="0">
                  <a:pos x="T4" y="T5"/>
                </a:cxn>
                <a:cxn ang="0">
                  <a:pos x="T6" y="T7"/>
                </a:cxn>
                <a:cxn ang="0">
                  <a:pos x="T8" y="T9"/>
                </a:cxn>
              </a:cxnLst>
              <a:rect l="0" t="0" r="r" b="b"/>
              <a:pathLst>
                <a:path w="504" h="620">
                  <a:moveTo>
                    <a:pt x="504" y="620"/>
                  </a:moveTo>
                  <a:cubicBezTo>
                    <a:pt x="336" y="585"/>
                    <a:pt x="168" y="549"/>
                    <a:pt x="0" y="514"/>
                  </a:cubicBezTo>
                  <a:cubicBezTo>
                    <a:pt x="0" y="343"/>
                    <a:pt x="0" y="171"/>
                    <a:pt x="0" y="0"/>
                  </a:cubicBezTo>
                  <a:cubicBezTo>
                    <a:pt x="168" y="106"/>
                    <a:pt x="336" y="212"/>
                    <a:pt x="504" y="318"/>
                  </a:cubicBezTo>
                  <a:cubicBezTo>
                    <a:pt x="504" y="419"/>
                    <a:pt x="504" y="519"/>
                    <a:pt x="504" y="620"/>
                  </a:cubicBezTo>
                  <a:close/>
                </a:path>
              </a:pathLst>
            </a:custGeom>
            <a:solidFill>
              <a:schemeClr val="accent2">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7"/>
            <p:cNvSpPr>
              <a:spLocks/>
            </p:cNvSpPr>
            <p:nvPr/>
          </p:nvSpPr>
          <p:spPr bwMode="auto">
            <a:xfrm>
              <a:off x="1510340" y="3551352"/>
              <a:ext cx="971049" cy="990600"/>
            </a:xfrm>
            <a:custGeom>
              <a:avLst/>
              <a:gdLst>
                <a:gd name="T0" fmla="*/ 504 w 504"/>
                <a:gd name="T1" fmla="*/ 408 h 514"/>
                <a:gd name="T2" fmla="*/ 0 w 504"/>
                <a:gd name="T3" fmla="*/ 514 h 514"/>
                <a:gd name="T4" fmla="*/ 0 w 504"/>
                <a:gd name="T5" fmla="*/ 0 h 514"/>
                <a:gd name="T6" fmla="*/ 504 w 504"/>
                <a:gd name="T7" fmla="*/ 106 h 514"/>
                <a:gd name="T8" fmla="*/ 504 w 504"/>
                <a:gd name="T9" fmla="*/ 408 h 514"/>
              </a:gdLst>
              <a:ahLst/>
              <a:cxnLst>
                <a:cxn ang="0">
                  <a:pos x="T0" y="T1"/>
                </a:cxn>
                <a:cxn ang="0">
                  <a:pos x="T2" y="T3"/>
                </a:cxn>
                <a:cxn ang="0">
                  <a:pos x="T4" y="T5"/>
                </a:cxn>
                <a:cxn ang="0">
                  <a:pos x="T6" y="T7"/>
                </a:cxn>
                <a:cxn ang="0">
                  <a:pos x="T8" y="T9"/>
                </a:cxn>
              </a:cxnLst>
              <a:rect l="0" t="0" r="r" b="b"/>
              <a:pathLst>
                <a:path w="504" h="514">
                  <a:moveTo>
                    <a:pt x="504" y="408"/>
                  </a:moveTo>
                  <a:cubicBezTo>
                    <a:pt x="336" y="443"/>
                    <a:pt x="168" y="479"/>
                    <a:pt x="0" y="514"/>
                  </a:cubicBezTo>
                  <a:cubicBezTo>
                    <a:pt x="0" y="343"/>
                    <a:pt x="0" y="171"/>
                    <a:pt x="0" y="0"/>
                  </a:cubicBezTo>
                  <a:cubicBezTo>
                    <a:pt x="168" y="35"/>
                    <a:pt x="336" y="71"/>
                    <a:pt x="504" y="106"/>
                  </a:cubicBezTo>
                  <a:cubicBezTo>
                    <a:pt x="504" y="207"/>
                    <a:pt x="504" y="307"/>
                    <a:pt x="504" y="408"/>
                  </a:cubicBezTo>
                  <a:close/>
                </a:path>
              </a:pathLst>
            </a:custGeom>
            <a:solidFill>
              <a:schemeClr val="accent3">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8"/>
            <p:cNvSpPr>
              <a:spLocks/>
            </p:cNvSpPr>
            <p:nvPr/>
          </p:nvSpPr>
          <p:spPr bwMode="auto">
            <a:xfrm>
              <a:off x="1510340" y="4337478"/>
              <a:ext cx="971049" cy="1194260"/>
            </a:xfrm>
            <a:custGeom>
              <a:avLst/>
              <a:gdLst>
                <a:gd name="T0" fmla="*/ 504 w 504"/>
                <a:gd name="T1" fmla="*/ 302 h 620"/>
                <a:gd name="T2" fmla="*/ 0 w 504"/>
                <a:gd name="T3" fmla="*/ 620 h 620"/>
                <a:gd name="T4" fmla="*/ 0 w 504"/>
                <a:gd name="T5" fmla="*/ 106 h 620"/>
                <a:gd name="T6" fmla="*/ 504 w 504"/>
                <a:gd name="T7" fmla="*/ 0 h 620"/>
                <a:gd name="T8" fmla="*/ 504 w 504"/>
                <a:gd name="T9" fmla="*/ 302 h 620"/>
              </a:gdLst>
              <a:ahLst/>
              <a:cxnLst>
                <a:cxn ang="0">
                  <a:pos x="T0" y="T1"/>
                </a:cxn>
                <a:cxn ang="0">
                  <a:pos x="T2" y="T3"/>
                </a:cxn>
                <a:cxn ang="0">
                  <a:pos x="T4" y="T5"/>
                </a:cxn>
                <a:cxn ang="0">
                  <a:pos x="T6" y="T7"/>
                </a:cxn>
                <a:cxn ang="0">
                  <a:pos x="T8" y="T9"/>
                </a:cxn>
              </a:cxnLst>
              <a:rect l="0" t="0" r="r" b="b"/>
              <a:pathLst>
                <a:path w="504" h="620">
                  <a:moveTo>
                    <a:pt x="504" y="302"/>
                  </a:moveTo>
                  <a:cubicBezTo>
                    <a:pt x="336" y="408"/>
                    <a:pt x="168" y="514"/>
                    <a:pt x="0" y="620"/>
                  </a:cubicBezTo>
                  <a:cubicBezTo>
                    <a:pt x="0" y="449"/>
                    <a:pt x="0" y="277"/>
                    <a:pt x="0" y="106"/>
                  </a:cubicBezTo>
                  <a:cubicBezTo>
                    <a:pt x="168" y="71"/>
                    <a:pt x="336" y="35"/>
                    <a:pt x="504" y="0"/>
                  </a:cubicBezTo>
                  <a:cubicBezTo>
                    <a:pt x="504" y="101"/>
                    <a:pt x="504" y="201"/>
                    <a:pt x="504" y="302"/>
                  </a:cubicBezTo>
                  <a:close/>
                </a:path>
              </a:pathLst>
            </a:custGeom>
            <a:solidFill>
              <a:schemeClr val="accent4">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9"/>
            <p:cNvSpPr>
              <a:spLocks/>
            </p:cNvSpPr>
            <p:nvPr/>
          </p:nvSpPr>
          <p:spPr bwMode="auto">
            <a:xfrm>
              <a:off x="1510340" y="4919130"/>
              <a:ext cx="971049" cy="1603209"/>
            </a:xfrm>
            <a:custGeom>
              <a:avLst/>
              <a:gdLst>
                <a:gd name="T0" fmla="*/ 504 w 504"/>
                <a:gd name="T1" fmla="*/ 302 h 832"/>
                <a:gd name="T2" fmla="*/ 0 w 504"/>
                <a:gd name="T3" fmla="*/ 832 h 832"/>
                <a:gd name="T4" fmla="*/ 0 w 504"/>
                <a:gd name="T5" fmla="*/ 318 h 832"/>
                <a:gd name="T6" fmla="*/ 504 w 504"/>
                <a:gd name="T7" fmla="*/ 0 h 832"/>
                <a:gd name="T8" fmla="*/ 504 w 504"/>
                <a:gd name="T9" fmla="*/ 302 h 832"/>
              </a:gdLst>
              <a:ahLst/>
              <a:cxnLst>
                <a:cxn ang="0">
                  <a:pos x="T0" y="T1"/>
                </a:cxn>
                <a:cxn ang="0">
                  <a:pos x="T2" y="T3"/>
                </a:cxn>
                <a:cxn ang="0">
                  <a:pos x="T4" y="T5"/>
                </a:cxn>
                <a:cxn ang="0">
                  <a:pos x="T6" y="T7"/>
                </a:cxn>
                <a:cxn ang="0">
                  <a:pos x="T8" y="T9"/>
                </a:cxn>
              </a:cxnLst>
              <a:rect l="0" t="0" r="r" b="b"/>
              <a:pathLst>
                <a:path w="504" h="832">
                  <a:moveTo>
                    <a:pt x="504" y="302"/>
                  </a:moveTo>
                  <a:cubicBezTo>
                    <a:pt x="336" y="479"/>
                    <a:pt x="168" y="655"/>
                    <a:pt x="0" y="832"/>
                  </a:cubicBezTo>
                  <a:cubicBezTo>
                    <a:pt x="0" y="661"/>
                    <a:pt x="0" y="489"/>
                    <a:pt x="0" y="318"/>
                  </a:cubicBezTo>
                  <a:cubicBezTo>
                    <a:pt x="168" y="212"/>
                    <a:pt x="336" y="106"/>
                    <a:pt x="504" y="0"/>
                  </a:cubicBezTo>
                  <a:cubicBezTo>
                    <a:pt x="504" y="101"/>
                    <a:pt x="504" y="201"/>
                    <a:pt x="504" y="302"/>
                  </a:cubicBezTo>
                  <a:close/>
                </a:path>
              </a:pathLst>
            </a:custGeom>
            <a:solidFill>
              <a:schemeClr val="accent5">
                <a:lumMod val="75000"/>
              </a:schemeClr>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10"/>
            <p:cNvSpPr>
              <a:spLocks/>
            </p:cNvSpPr>
            <p:nvPr/>
          </p:nvSpPr>
          <p:spPr bwMode="auto">
            <a:xfrm>
              <a:off x="2481389" y="2591708"/>
              <a:ext cx="1812571" cy="582467"/>
            </a:xfrm>
            <a:custGeom>
              <a:avLst/>
              <a:gdLst>
                <a:gd name="T0" fmla="*/ 790 w 941"/>
                <a:gd name="T1" fmla="*/ 0 h 302"/>
                <a:gd name="T2" fmla="*/ 0 w 941"/>
                <a:gd name="T3" fmla="*/ 0 h 302"/>
                <a:gd name="T4" fmla="*/ 0 w 941"/>
                <a:gd name="T5" fmla="*/ 302 h 302"/>
                <a:gd name="T6" fmla="*/ 790 w 941"/>
                <a:gd name="T7" fmla="*/ 302 h 302"/>
                <a:gd name="T8" fmla="*/ 941 w 941"/>
                <a:gd name="T9" fmla="*/ 151 h 302"/>
                <a:gd name="T10" fmla="*/ 790 w 941"/>
                <a:gd name="T11" fmla="*/ 0 h 302"/>
              </a:gdLst>
              <a:ahLst/>
              <a:cxnLst>
                <a:cxn ang="0">
                  <a:pos x="T0" y="T1"/>
                </a:cxn>
                <a:cxn ang="0">
                  <a:pos x="T2" y="T3"/>
                </a:cxn>
                <a:cxn ang="0">
                  <a:pos x="T4" y="T5"/>
                </a:cxn>
                <a:cxn ang="0">
                  <a:pos x="T6" y="T7"/>
                </a:cxn>
                <a:cxn ang="0">
                  <a:pos x="T8" y="T9"/>
                </a:cxn>
                <a:cxn ang="0">
                  <a:pos x="T10" y="T11"/>
                </a:cxn>
              </a:cxnLst>
              <a:rect l="0" t="0" r="r" b="b"/>
              <a:pathLst>
                <a:path w="941" h="302">
                  <a:moveTo>
                    <a:pt x="790" y="0"/>
                  </a:moveTo>
                  <a:cubicBezTo>
                    <a:pt x="0" y="0"/>
                    <a:pt x="0" y="0"/>
                    <a:pt x="0" y="0"/>
                  </a:cubicBezTo>
                  <a:cubicBezTo>
                    <a:pt x="0" y="302"/>
                    <a:pt x="0" y="302"/>
                    <a:pt x="0" y="302"/>
                  </a:cubicBezTo>
                  <a:cubicBezTo>
                    <a:pt x="790" y="302"/>
                    <a:pt x="790" y="302"/>
                    <a:pt x="790" y="302"/>
                  </a:cubicBezTo>
                  <a:cubicBezTo>
                    <a:pt x="873" y="302"/>
                    <a:pt x="941" y="234"/>
                    <a:pt x="941" y="151"/>
                  </a:cubicBezTo>
                  <a:cubicBezTo>
                    <a:pt x="941" y="67"/>
                    <a:pt x="873" y="0"/>
                    <a:pt x="790" y="0"/>
                  </a:cubicBezTo>
                  <a:close/>
                </a:path>
              </a:pathLst>
            </a:custGeom>
            <a:solidFill>
              <a:schemeClr val="accent1"/>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1"/>
            <p:cNvSpPr>
              <a:spLocks/>
            </p:cNvSpPr>
            <p:nvPr/>
          </p:nvSpPr>
          <p:spPr bwMode="auto">
            <a:xfrm>
              <a:off x="2481389" y="3174175"/>
              <a:ext cx="3002757" cy="581652"/>
            </a:xfrm>
            <a:custGeom>
              <a:avLst/>
              <a:gdLst>
                <a:gd name="T0" fmla="*/ 1408 w 1559"/>
                <a:gd name="T1" fmla="*/ 0 h 302"/>
                <a:gd name="T2" fmla="*/ 0 w 1559"/>
                <a:gd name="T3" fmla="*/ 0 h 302"/>
                <a:gd name="T4" fmla="*/ 0 w 1559"/>
                <a:gd name="T5" fmla="*/ 302 h 302"/>
                <a:gd name="T6" fmla="*/ 1408 w 1559"/>
                <a:gd name="T7" fmla="*/ 302 h 302"/>
                <a:gd name="T8" fmla="*/ 1559 w 1559"/>
                <a:gd name="T9" fmla="*/ 151 h 302"/>
                <a:gd name="T10" fmla="*/ 1408 w 1559"/>
                <a:gd name="T11" fmla="*/ 0 h 302"/>
              </a:gdLst>
              <a:ahLst/>
              <a:cxnLst>
                <a:cxn ang="0">
                  <a:pos x="T0" y="T1"/>
                </a:cxn>
                <a:cxn ang="0">
                  <a:pos x="T2" y="T3"/>
                </a:cxn>
                <a:cxn ang="0">
                  <a:pos x="T4" y="T5"/>
                </a:cxn>
                <a:cxn ang="0">
                  <a:pos x="T6" y="T7"/>
                </a:cxn>
                <a:cxn ang="0">
                  <a:pos x="T8" y="T9"/>
                </a:cxn>
                <a:cxn ang="0">
                  <a:pos x="T10" y="T11"/>
                </a:cxn>
              </a:cxnLst>
              <a:rect l="0" t="0" r="r" b="b"/>
              <a:pathLst>
                <a:path w="1559" h="302">
                  <a:moveTo>
                    <a:pt x="1408" y="0"/>
                  </a:moveTo>
                  <a:cubicBezTo>
                    <a:pt x="0" y="0"/>
                    <a:pt x="0" y="0"/>
                    <a:pt x="0" y="0"/>
                  </a:cubicBezTo>
                  <a:cubicBezTo>
                    <a:pt x="0" y="302"/>
                    <a:pt x="0" y="302"/>
                    <a:pt x="0" y="302"/>
                  </a:cubicBezTo>
                  <a:cubicBezTo>
                    <a:pt x="1408" y="302"/>
                    <a:pt x="1408" y="302"/>
                    <a:pt x="1408" y="302"/>
                  </a:cubicBezTo>
                  <a:cubicBezTo>
                    <a:pt x="1491" y="302"/>
                    <a:pt x="1559" y="234"/>
                    <a:pt x="1559" y="151"/>
                  </a:cubicBezTo>
                  <a:cubicBezTo>
                    <a:pt x="1559" y="67"/>
                    <a:pt x="1491" y="0"/>
                    <a:pt x="1408" y="0"/>
                  </a:cubicBezTo>
                  <a:close/>
                </a:path>
              </a:pathLst>
            </a:custGeom>
            <a:solidFill>
              <a:schemeClr val="accent2"/>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
            <p:cNvSpPr>
              <a:spLocks/>
            </p:cNvSpPr>
            <p:nvPr/>
          </p:nvSpPr>
          <p:spPr bwMode="auto">
            <a:xfrm>
              <a:off x="2481389" y="3755827"/>
              <a:ext cx="2467540" cy="581652"/>
            </a:xfrm>
            <a:custGeom>
              <a:avLst/>
              <a:gdLst>
                <a:gd name="T0" fmla="*/ 1130 w 1281"/>
                <a:gd name="T1" fmla="*/ 0 h 302"/>
                <a:gd name="T2" fmla="*/ 0 w 1281"/>
                <a:gd name="T3" fmla="*/ 0 h 302"/>
                <a:gd name="T4" fmla="*/ 0 w 1281"/>
                <a:gd name="T5" fmla="*/ 302 h 302"/>
                <a:gd name="T6" fmla="*/ 1130 w 1281"/>
                <a:gd name="T7" fmla="*/ 302 h 302"/>
                <a:gd name="T8" fmla="*/ 1281 w 1281"/>
                <a:gd name="T9" fmla="*/ 151 h 302"/>
                <a:gd name="T10" fmla="*/ 1130 w 1281"/>
                <a:gd name="T11" fmla="*/ 0 h 302"/>
              </a:gdLst>
              <a:ahLst/>
              <a:cxnLst>
                <a:cxn ang="0">
                  <a:pos x="T0" y="T1"/>
                </a:cxn>
                <a:cxn ang="0">
                  <a:pos x="T2" y="T3"/>
                </a:cxn>
                <a:cxn ang="0">
                  <a:pos x="T4" y="T5"/>
                </a:cxn>
                <a:cxn ang="0">
                  <a:pos x="T6" y="T7"/>
                </a:cxn>
                <a:cxn ang="0">
                  <a:pos x="T8" y="T9"/>
                </a:cxn>
                <a:cxn ang="0">
                  <a:pos x="T10" y="T11"/>
                </a:cxn>
              </a:cxnLst>
              <a:rect l="0" t="0" r="r" b="b"/>
              <a:pathLst>
                <a:path w="1281" h="302">
                  <a:moveTo>
                    <a:pt x="1130" y="0"/>
                  </a:moveTo>
                  <a:cubicBezTo>
                    <a:pt x="0" y="0"/>
                    <a:pt x="0" y="0"/>
                    <a:pt x="0" y="0"/>
                  </a:cubicBezTo>
                  <a:cubicBezTo>
                    <a:pt x="0" y="302"/>
                    <a:pt x="0" y="302"/>
                    <a:pt x="0" y="302"/>
                  </a:cubicBezTo>
                  <a:cubicBezTo>
                    <a:pt x="1130" y="302"/>
                    <a:pt x="1130" y="302"/>
                    <a:pt x="1130" y="302"/>
                  </a:cubicBezTo>
                  <a:cubicBezTo>
                    <a:pt x="1213" y="302"/>
                    <a:pt x="1281" y="234"/>
                    <a:pt x="1281" y="151"/>
                  </a:cubicBezTo>
                  <a:cubicBezTo>
                    <a:pt x="1281" y="68"/>
                    <a:pt x="1213" y="0"/>
                    <a:pt x="1130" y="0"/>
                  </a:cubicBezTo>
                  <a:close/>
                </a:path>
              </a:pathLst>
            </a:custGeom>
            <a:solidFill>
              <a:schemeClr val="accent3"/>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13"/>
            <p:cNvSpPr>
              <a:spLocks/>
            </p:cNvSpPr>
            <p:nvPr/>
          </p:nvSpPr>
          <p:spPr bwMode="auto">
            <a:xfrm>
              <a:off x="2481389" y="4337478"/>
              <a:ext cx="1955132" cy="581652"/>
            </a:xfrm>
            <a:custGeom>
              <a:avLst/>
              <a:gdLst>
                <a:gd name="T0" fmla="*/ 864 w 1015"/>
                <a:gd name="T1" fmla="*/ 0 h 302"/>
                <a:gd name="T2" fmla="*/ 0 w 1015"/>
                <a:gd name="T3" fmla="*/ 0 h 302"/>
                <a:gd name="T4" fmla="*/ 0 w 1015"/>
                <a:gd name="T5" fmla="*/ 302 h 302"/>
                <a:gd name="T6" fmla="*/ 864 w 1015"/>
                <a:gd name="T7" fmla="*/ 302 h 302"/>
                <a:gd name="T8" fmla="*/ 1015 w 1015"/>
                <a:gd name="T9" fmla="*/ 151 h 302"/>
                <a:gd name="T10" fmla="*/ 864 w 1015"/>
                <a:gd name="T11" fmla="*/ 0 h 302"/>
              </a:gdLst>
              <a:ahLst/>
              <a:cxnLst>
                <a:cxn ang="0">
                  <a:pos x="T0" y="T1"/>
                </a:cxn>
                <a:cxn ang="0">
                  <a:pos x="T2" y="T3"/>
                </a:cxn>
                <a:cxn ang="0">
                  <a:pos x="T4" y="T5"/>
                </a:cxn>
                <a:cxn ang="0">
                  <a:pos x="T6" y="T7"/>
                </a:cxn>
                <a:cxn ang="0">
                  <a:pos x="T8" y="T9"/>
                </a:cxn>
                <a:cxn ang="0">
                  <a:pos x="T10" y="T11"/>
                </a:cxn>
              </a:cxnLst>
              <a:rect l="0" t="0" r="r" b="b"/>
              <a:pathLst>
                <a:path w="1015" h="302">
                  <a:moveTo>
                    <a:pt x="864" y="0"/>
                  </a:moveTo>
                  <a:cubicBezTo>
                    <a:pt x="0" y="0"/>
                    <a:pt x="0" y="0"/>
                    <a:pt x="0" y="0"/>
                  </a:cubicBezTo>
                  <a:cubicBezTo>
                    <a:pt x="0" y="302"/>
                    <a:pt x="0" y="302"/>
                    <a:pt x="0" y="302"/>
                  </a:cubicBezTo>
                  <a:cubicBezTo>
                    <a:pt x="864" y="302"/>
                    <a:pt x="864" y="302"/>
                    <a:pt x="864" y="302"/>
                  </a:cubicBezTo>
                  <a:cubicBezTo>
                    <a:pt x="947" y="302"/>
                    <a:pt x="1015" y="235"/>
                    <a:pt x="1015" y="151"/>
                  </a:cubicBezTo>
                  <a:cubicBezTo>
                    <a:pt x="1015" y="68"/>
                    <a:pt x="947" y="0"/>
                    <a:pt x="864" y="0"/>
                  </a:cubicBezTo>
                  <a:close/>
                </a:path>
              </a:pathLst>
            </a:custGeom>
            <a:solidFill>
              <a:schemeClr val="accent4"/>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14"/>
            <p:cNvSpPr>
              <a:spLocks/>
            </p:cNvSpPr>
            <p:nvPr/>
          </p:nvSpPr>
          <p:spPr bwMode="auto">
            <a:xfrm>
              <a:off x="2481389" y="4919130"/>
              <a:ext cx="2711931" cy="581652"/>
            </a:xfrm>
            <a:custGeom>
              <a:avLst/>
              <a:gdLst>
                <a:gd name="T0" fmla="*/ 1408 w 1408"/>
                <a:gd name="T1" fmla="*/ 151 h 302"/>
                <a:gd name="T2" fmla="*/ 1268 w 1408"/>
                <a:gd name="T3" fmla="*/ 1 h 302"/>
                <a:gd name="T4" fmla="*/ 1268 w 1408"/>
                <a:gd name="T5" fmla="*/ 0 h 302"/>
                <a:gd name="T6" fmla="*/ 0 w 1408"/>
                <a:gd name="T7" fmla="*/ 0 h 302"/>
                <a:gd name="T8" fmla="*/ 0 w 1408"/>
                <a:gd name="T9" fmla="*/ 302 h 302"/>
                <a:gd name="T10" fmla="*/ 1268 w 1408"/>
                <a:gd name="T11" fmla="*/ 302 h 302"/>
                <a:gd name="T12" fmla="*/ 1268 w 1408"/>
                <a:gd name="T13" fmla="*/ 302 h 302"/>
                <a:gd name="T14" fmla="*/ 1408 w 1408"/>
                <a:gd name="T15" fmla="*/ 151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08" h="302">
                  <a:moveTo>
                    <a:pt x="1408" y="151"/>
                  </a:moveTo>
                  <a:cubicBezTo>
                    <a:pt x="1408" y="72"/>
                    <a:pt x="1346" y="6"/>
                    <a:pt x="1268" y="1"/>
                  </a:cubicBezTo>
                  <a:cubicBezTo>
                    <a:pt x="1268" y="0"/>
                    <a:pt x="1268" y="0"/>
                    <a:pt x="1268" y="0"/>
                  </a:cubicBezTo>
                  <a:cubicBezTo>
                    <a:pt x="0" y="0"/>
                    <a:pt x="0" y="0"/>
                    <a:pt x="0" y="0"/>
                  </a:cubicBezTo>
                  <a:cubicBezTo>
                    <a:pt x="0" y="302"/>
                    <a:pt x="0" y="302"/>
                    <a:pt x="0" y="302"/>
                  </a:cubicBezTo>
                  <a:cubicBezTo>
                    <a:pt x="1268" y="302"/>
                    <a:pt x="1268" y="302"/>
                    <a:pt x="1268" y="302"/>
                  </a:cubicBezTo>
                  <a:cubicBezTo>
                    <a:pt x="1268" y="302"/>
                    <a:pt x="1268" y="302"/>
                    <a:pt x="1268" y="302"/>
                  </a:cubicBezTo>
                  <a:cubicBezTo>
                    <a:pt x="1346" y="296"/>
                    <a:pt x="1408" y="231"/>
                    <a:pt x="1408" y="151"/>
                  </a:cubicBezTo>
                  <a:close/>
                </a:path>
              </a:pathLst>
            </a:custGeom>
            <a:solidFill>
              <a:schemeClr val="accent5"/>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6" name="Rectangle 15"/>
            <p:cNvSpPr>
              <a:spLocks noChangeArrowheads="1"/>
            </p:cNvSpPr>
            <p:nvPr/>
          </p:nvSpPr>
          <p:spPr bwMode="auto">
            <a:xfrm>
              <a:off x="-743745" y="2559123"/>
              <a:ext cx="2254085" cy="992230"/>
            </a:xfrm>
            <a:prstGeom prst="rect">
              <a:avLst/>
            </a:prstGeom>
            <a:solidFill>
              <a:schemeClr val="accent2"/>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7" name="Rectangle 16"/>
            <p:cNvSpPr>
              <a:spLocks noChangeArrowheads="1"/>
            </p:cNvSpPr>
            <p:nvPr/>
          </p:nvSpPr>
          <p:spPr bwMode="auto">
            <a:xfrm>
              <a:off x="0" y="2559123"/>
              <a:ext cx="1510340" cy="992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8" name="Rectangle 293"/>
            <p:cNvSpPr>
              <a:spLocks noChangeArrowheads="1"/>
            </p:cNvSpPr>
            <p:nvPr/>
          </p:nvSpPr>
          <p:spPr bwMode="auto">
            <a:xfrm>
              <a:off x="-743745" y="3551352"/>
              <a:ext cx="2254085" cy="990600"/>
            </a:xfrm>
            <a:prstGeom prst="rect">
              <a:avLst/>
            </a:prstGeom>
            <a:solidFill>
              <a:schemeClr val="accent3"/>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19" name="Rectangle 294"/>
            <p:cNvSpPr>
              <a:spLocks noChangeArrowheads="1"/>
            </p:cNvSpPr>
            <p:nvPr/>
          </p:nvSpPr>
          <p:spPr bwMode="auto">
            <a:xfrm>
              <a:off x="0" y="3551352"/>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0" name="Rectangle 687"/>
            <p:cNvSpPr>
              <a:spLocks noChangeArrowheads="1"/>
            </p:cNvSpPr>
            <p:nvPr/>
          </p:nvSpPr>
          <p:spPr bwMode="auto">
            <a:xfrm>
              <a:off x="-743745" y="5533368"/>
              <a:ext cx="2254085" cy="990600"/>
            </a:xfrm>
            <a:prstGeom prst="rect">
              <a:avLst/>
            </a:prstGeom>
            <a:solidFill>
              <a:schemeClr val="accent5"/>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1" name="Rectangle 688"/>
            <p:cNvSpPr>
              <a:spLocks noChangeArrowheads="1"/>
            </p:cNvSpPr>
            <p:nvPr/>
          </p:nvSpPr>
          <p:spPr bwMode="auto">
            <a:xfrm>
              <a:off x="0" y="5533368"/>
              <a:ext cx="151034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2" name="Rectangle 791"/>
            <p:cNvSpPr>
              <a:spLocks noChangeArrowheads="1"/>
            </p:cNvSpPr>
            <p:nvPr/>
          </p:nvSpPr>
          <p:spPr bwMode="auto">
            <a:xfrm>
              <a:off x="-743745" y="4541953"/>
              <a:ext cx="2254085" cy="991414"/>
            </a:xfrm>
            <a:prstGeom prst="rect">
              <a:avLst/>
            </a:prstGeom>
            <a:solidFill>
              <a:schemeClr val="accent4"/>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3" name="Rectangle 792"/>
            <p:cNvSpPr>
              <a:spLocks noChangeArrowheads="1"/>
            </p:cNvSpPr>
            <p:nvPr/>
          </p:nvSpPr>
          <p:spPr bwMode="auto">
            <a:xfrm>
              <a:off x="0" y="4541953"/>
              <a:ext cx="1510340" cy="991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4" name="Rectangle 904"/>
            <p:cNvSpPr>
              <a:spLocks noChangeArrowheads="1"/>
            </p:cNvSpPr>
            <p:nvPr/>
          </p:nvSpPr>
          <p:spPr bwMode="auto">
            <a:xfrm>
              <a:off x="-743745" y="1569337"/>
              <a:ext cx="2254085" cy="989786"/>
            </a:xfrm>
            <a:prstGeom prst="rect">
              <a:avLst/>
            </a:prstGeom>
            <a:solidFill>
              <a:schemeClr val="accent1"/>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25" name="Rectangle 905"/>
            <p:cNvSpPr>
              <a:spLocks noChangeArrowheads="1"/>
            </p:cNvSpPr>
            <p:nvPr/>
          </p:nvSpPr>
          <p:spPr bwMode="auto">
            <a:xfrm>
              <a:off x="0" y="1569337"/>
              <a:ext cx="1510340" cy="989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1039"/>
            <p:cNvSpPr>
              <a:spLocks/>
            </p:cNvSpPr>
            <p:nvPr/>
          </p:nvSpPr>
          <p:spPr bwMode="auto">
            <a:xfrm>
              <a:off x="5191691" y="3222238"/>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1040"/>
            <p:cNvSpPr>
              <a:spLocks/>
            </p:cNvSpPr>
            <p:nvPr/>
          </p:nvSpPr>
          <p:spPr bwMode="auto">
            <a:xfrm>
              <a:off x="4649956" y="3803890"/>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1041"/>
            <p:cNvSpPr>
              <a:spLocks/>
            </p:cNvSpPr>
            <p:nvPr/>
          </p:nvSpPr>
          <p:spPr bwMode="auto">
            <a:xfrm>
              <a:off x="4902494" y="4967194"/>
              <a:ext cx="244392"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4"/>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1042"/>
            <p:cNvSpPr>
              <a:spLocks/>
            </p:cNvSpPr>
            <p:nvPr/>
          </p:nvSpPr>
          <p:spPr bwMode="auto">
            <a:xfrm>
              <a:off x="4143251" y="438554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1043"/>
            <p:cNvSpPr>
              <a:spLocks/>
            </p:cNvSpPr>
            <p:nvPr/>
          </p:nvSpPr>
          <p:spPr bwMode="auto">
            <a:xfrm>
              <a:off x="4006392" y="2639772"/>
              <a:ext cx="245206" cy="485525"/>
            </a:xfrm>
            <a:custGeom>
              <a:avLst/>
              <a:gdLst>
                <a:gd name="T0" fmla="*/ 2 w 127"/>
                <a:gd name="T1" fmla="*/ 252 h 252"/>
                <a:gd name="T2" fmla="*/ 127 w 127"/>
                <a:gd name="T3" fmla="*/ 126 h 252"/>
                <a:gd name="T4" fmla="*/ 2 w 127"/>
                <a:gd name="T5" fmla="*/ 0 h 252"/>
                <a:gd name="T6" fmla="*/ 0 w 127"/>
                <a:gd name="T7" fmla="*/ 2 h 252"/>
                <a:gd name="T8" fmla="*/ 2 w 127"/>
                <a:gd name="T9" fmla="*/ 4 h 252"/>
                <a:gd name="T10" fmla="*/ 123 w 127"/>
                <a:gd name="T11" fmla="*/ 126 h 252"/>
                <a:gd name="T12" fmla="*/ 2 w 127"/>
                <a:gd name="T13" fmla="*/ 248 h 252"/>
                <a:gd name="T14" fmla="*/ 0 w 127"/>
                <a:gd name="T15" fmla="*/ 250 h 252"/>
                <a:gd name="T16" fmla="*/ 2 w 127"/>
                <a:gd name="T17" fmla="*/ 25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52">
                  <a:moveTo>
                    <a:pt x="2" y="252"/>
                  </a:moveTo>
                  <a:cubicBezTo>
                    <a:pt x="71" y="251"/>
                    <a:pt x="127" y="195"/>
                    <a:pt x="127" y="126"/>
                  </a:cubicBezTo>
                  <a:cubicBezTo>
                    <a:pt x="127" y="57"/>
                    <a:pt x="71" y="1"/>
                    <a:pt x="2" y="0"/>
                  </a:cubicBezTo>
                  <a:cubicBezTo>
                    <a:pt x="1" y="0"/>
                    <a:pt x="0" y="1"/>
                    <a:pt x="0" y="2"/>
                  </a:cubicBezTo>
                  <a:cubicBezTo>
                    <a:pt x="0" y="3"/>
                    <a:pt x="1" y="4"/>
                    <a:pt x="2" y="4"/>
                  </a:cubicBezTo>
                  <a:cubicBezTo>
                    <a:pt x="69" y="5"/>
                    <a:pt x="123" y="59"/>
                    <a:pt x="123" y="126"/>
                  </a:cubicBezTo>
                  <a:cubicBezTo>
                    <a:pt x="123" y="193"/>
                    <a:pt x="69" y="247"/>
                    <a:pt x="2" y="248"/>
                  </a:cubicBezTo>
                  <a:cubicBezTo>
                    <a:pt x="1" y="248"/>
                    <a:pt x="0" y="249"/>
                    <a:pt x="0" y="250"/>
                  </a:cubicBezTo>
                  <a:cubicBezTo>
                    <a:pt x="0" y="251"/>
                    <a:pt x="1" y="252"/>
                    <a:pt x="2" y="2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GB" sz="1605">
                <a:latin typeface="Arial" panose="020B0604020202020204" pitchFamily="34" charset="0"/>
                <a:ea typeface="微软雅黑" panose="020B0503020204020204" pitchFamily="34" charset="-122"/>
                <a:sym typeface="Arial" panose="020B0604020202020204" pitchFamily="34" charset="0"/>
              </a:endParaRPr>
            </a:p>
          </p:txBody>
        </p:sp>
        <p:grpSp>
          <p:nvGrpSpPr>
            <p:cNvPr id="36" name="Group 35"/>
            <p:cNvGrpSpPr/>
            <p:nvPr/>
          </p:nvGrpSpPr>
          <p:grpSpPr>
            <a:xfrm>
              <a:off x="497872" y="4806689"/>
              <a:ext cx="464344" cy="465138"/>
              <a:chOff x="9145588" y="4435475"/>
              <a:chExt cx="464344" cy="465138"/>
            </a:xfrm>
            <a:solidFill>
              <a:schemeClr val="bg2"/>
            </a:solidFill>
          </p:grpSpPr>
          <p:sp>
            <p:nvSpPr>
              <p:cNvPr id="56"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7" name="Group 36"/>
            <p:cNvGrpSpPr/>
            <p:nvPr/>
          </p:nvGrpSpPr>
          <p:grpSpPr>
            <a:xfrm>
              <a:off x="495719" y="3827954"/>
              <a:ext cx="465138" cy="435769"/>
              <a:chOff x="5368132" y="3540125"/>
              <a:chExt cx="465138" cy="435769"/>
            </a:xfrm>
            <a:solidFill>
              <a:schemeClr val="bg2"/>
            </a:solidFill>
          </p:grpSpPr>
          <p:sp>
            <p:nvSpPr>
              <p:cNvPr id="54"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5"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8" name="Group 37"/>
            <p:cNvGrpSpPr/>
            <p:nvPr/>
          </p:nvGrpSpPr>
          <p:grpSpPr>
            <a:xfrm>
              <a:off x="548788" y="2825660"/>
              <a:ext cx="319088" cy="465138"/>
              <a:chOff x="3582988" y="3510757"/>
              <a:chExt cx="319088" cy="465138"/>
            </a:xfrm>
            <a:solidFill>
              <a:schemeClr val="bg2"/>
            </a:solidFill>
          </p:grpSpPr>
          <p:sp>
            <p:nvSpPr>
              <p:cNvPr id="52"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9" name="Group 38"/>
            <p:cNvGrpSpPr/>
            <p:nvPr/>
          </p:nvGrpSpPr>
          <p:grpSpPr>
            <a:xfrm>
              <a:off x="522204" y="5833008"/>
              <a:ext cx="465138" cy="391319"/>
              <a:chOff x="5368132" y="2625725"/>
              <a:chExt cx="465138" cy="391319"/>
            </a:xfrm>
            <a:solidFill>
              <a:schemeClr val="bg2"/>
            </a:solidFill>
          </p:grpSpPr>
          <p:sp>
            <p:nvSpPr>
              <p:cNvPr id="49"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0"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1"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0" name="Group 39"/>
            <p:cNvGrpSpPr/>
            <p:nvPr/>
          </p:nvGrpSpPr>
          <p:grpSpPr>
            <a:xfrm>
              <a:off x="522998" y="1828650"/>
              <a:ext cx="464344" cy="464344"/>
              <a:chOff x="4439444" y="1652588"/>
              <a:chExt cx="464344" cy="464344"/>
            </a:xfrm>
            <a:solidFill>
              <a:schemeClr val="bg2"/>
            </a:solidFill>
          </p:grpSpPr>
          <p:sp>
            <p:nvSpPr>
              <p:cNvPr id="46"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sp>
          <p:nvSpPr>
            <p:cNvPr id="41" name="TextBox 40"/>
            <p:cNvSpPr txBox="1"/>
            <p:nvPr/>
          </p:nvSpPr>
          <p:spPr>
            <a:xfrm>
              <a:off x="2667565" y="2765829"/>
              <a:ext cx="1336969" cy="251296"/>
            </a:xfrm>
            <a:prstGeom prst="rect">
              <a:avLst/>
            </a:prstGeom>
            <a:noFill/>
          </p:spPr>
          <p:txBody>
            <a:bodyPr wrap="none" lIns="0" tIns="0" rIns="0" bIns="0" rtlCol="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41"/>
            <p:cNvSpPr txBox="1"/>
            <p:nvPr/>
          </p:nvSpPr>
          <p:spPr>
            <a:xfrm>
              <a:off x="2667565" y="3322891"/>
              <a:ext cx="1336969" cy="251296"/>
            </a:xfrm>
            <a:prstGeom prst="rect">
              <a:avLst/>
            </a:prstGeom>
            <a:noFill/>
          </p:spPr>
          <p:txBody>
            <a:bodyPr wrap="none" lIns="0" tIns="0" rIns="0" bIns="0" rtlCol="0">
              <a:spAutoFit/>
            </a:bodyPr>
            <a:lstStyle/>
            <a:p>
              <a:pPr>
                <a:lnSpc>
                  <a:spcPct val="120000"/>
                </a:lnSpc>
              </a:pPr>
              <a:r>
                <a:rPr lang="zh-CN" altLang="en-US" sz="14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42"/>
            <p:cNvSpPr txBox="1"/>
            <p:nvPr/>
          </p:nvSpPr>
          <p:spPr>
            <a:xfrm>
              <a:off x="2667565" y="5092843"/>
              <a:ext cx="1336969" cy="251296"/>
            </a:xfrm>
            <a:prstGeom prst="rect">
              <a:avLst/>
            </a:prstGeom>
            <a:noFill/>
          </p:spPr>
          <p:txBody>
            <a:bodyPr wrap="none" lIns="0" tIns="0" rIns="0" bIns="0" rtlCol="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43"/>
            <p:cNvSpPr txBox="1"/>
            <p:nvPr/>
          </p:nvSpPr>
          <p:spPr>
            <a:xfrm>
              <a:off x="2667565" y="4518929"/>
              <a:ext cx="1336969" cy="251296"/>
            </a:xfrm>
            <a:prstGeom prst="rect">
              <a:avLst/>
            </a:prstGeom>
            <a:noFill/>
          </p:spPr>
          <p:txBody>
            <a:bodyPr wrap="none" lIns="0" tIns="0" rIns="0" bIns="0" rtlCol="0">
              <a:spAutoFit/>
            </a:bodyPr>
            <a:lstStyle/>
            <a:p>
              <a:pPr>
                <a:lnSpc>
                  <a:spcPct val="120000"/>
                </a:lnSpc>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44"/>
            <p:cNvSpPr txBox="1"/>
            <p:nvPr/>
          </p:nvSpPr>
          <p:spPr>
            <a:xfrm>
              <a:off x="2667565" y="3928725"/>
              <a:ext cx="1336969" cy="251296"/>
            </a:xfrm>
            <a:prstGeom prst="rect">
              <a:avLst/>
            </a:prstGeom>
            <a:noFill/>
          </p:spPr>
          <p:txBody>
            <a:bodyPr wrap="none" lIns="0" tIns="0" rIns="0" bIns="0" rtlCol="0">
              <a:spAutoFit/>
            </a:bodyPr>
            <a:lstStyle/>
            <a:p>
              <a:pPr>
                <a:lnSpc>
                  <a:spcPct val="120000"/>
                </a:lnSpc>
              </a:pPr>
              <a:r>
                <a:rPr lang="zh-CN" altLang="en-US" sz="14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5" name="Freeform 64"/>
          <p:cNvSpPr>
            <a:spLocks noEditPoints="1"/>
          </p:cNvSpPr>
          <p:nvPr/>
        </p:nvSpPr>
        <p:spPr bwMode="auto">
          <a:xfrm>
            <a:off x="9038910" y="4747193"/>
            <a:ext cx="426207" cy="467646"/>
          </a:xfrm>
          <a:custGeom>
            <a:avLst/>
            <a:gdLst>
              <a:gd name="T0" fmla="*/ 65 w 100"/>
              <a:gd name="T1" fmla="*/ 0 h 110"/>
              <a:gd name="T2" fmla="*/ 77 w 100"/>
              <a:gd name="T3" fmla="*/ 12 h 110"/>
              <a:gd name="T4" fmla="*/ 68 w 100"/>
              <a:gd name="T5" fmla="*/ 40 h 110"/>
              <a:gd name="T6" fmla="*/ 67 w 100"/>
              <a:gd name="T7" fmla="*/ 10 h 110"/>
              <a:gd name="T8" fmla="*/ 28 w 100"/>
              <a:gd name="T9" fmla="*/ 9 h 110"/>
              <a:gd name="T10" fmla="*/ 28 w 100"/>
              <a:gd name="T11" fmla="*/ 16 h 110"/>
              <a:gd name="T12" fmla="*/ 25 w 100"/>
              <a:gd name="T13" fmla="*/ 24 h 110"/>
              <a:gd name="T14" fmla="*/ 18 w 100"/>
              <a:gd name="T15" fmla="*/ 26 h 110"/>
              <a:gd name="T16" fmla="*/ 9 w 100"/>
              <a:gd name="T17" fmla="*/ 25 h 110"/>
              <a:gd name="T18" fmla="*/ 10 w 100"/>
              <a:gd name="T19" fmla="*/ 87 h 110"/>
              <a:gd name="T20" fmla="*/ 12 w 100"/>
              <a:gd name="T21" fmla="*/ 88 h 110"/>
              <a:gd name="T22" fmla="*/ 44 w 100"/>
              <a:gd name="T23" fmla="*/ 97 h 110"/>
              <a:gd name="T24" fmla="*/ 4 w 100"/>
              <a:gd name="T25" fmla="*/ 93 h 110"/>
              <a:gd name="T26" fmla="*/ 4 w 100"/>
              <a:gd name="T27" fmla="*/ 93 h 110"/>
              <a:gd name="T28" fmla="*/ 0 w 100"/>
              <a:gd name="T29" fmla="*/ 22 h 110"/>
              <a:gd name="T30" fmla="*/ 2 w 100"/>
              <a:gd name="T31" fmla="*/ 19 h 110"/>
              <a:gd name="T32" fmla="*/ 21 w 100"/>
              <a:gd name="T33" fmla="*/ 0 h 110"/>
              <a:gd name="T34" fmla="*/ 90 w 100"/>
              <a:gd name="T35" fmla="*/ 45 h 110"/>
              <a:gd name="T36" fmla="*/ 84 w 100"/>
              <a:gd name="T37" fmla="*/ 39 h 110"/>
              <a:gd name="T38" fmla="*/ 83 w 100"/>
              <a:gd name="T39" fmla="*/ 47 h 110"/>
              <a:gd name="T40" fmla="*/ 94 w 100"/>
              <a:gd name="T41" fmla="*/ 53 h 110"/>
              <a:gd name="T42" fmla="*/ 86 w 100"/>
              <a:gd name="T43" fmla="*/ 81 h 110"/>
              <a:gd name="T44" fmla="*/ 100 w 100"/>
              <a:gd name="T45" fmla="*/ 51 h 110"/>
              <a:gd name="T46" fmla="*/ 90 w 100"/>
              <a:gd name="T47" fmla="*/ 45 h 110"/>
              <a:gd name="T48" fmla="*/ 54 w 100"/>
              <a:gd name="T49" fmla="*/ 84 h 110"/>
              <a:gd name="T50" fmla="*/ 90 w 100"/>
              <a:gd name="T51" fmla="*/ 55 h 110"/>
              <a:gd name="T52" fmla="*/ 52 w 100"/>
              <a:gd name="T53" fmla="*/ 87 h 110"/>
              <a:gd name="T54" fmla="*/ 51 w 100"/>
              <a:gd name="T55" fmla="*/ 103 h 110"/>
              <a:gd name="T56" fmla="*/ 52 w 100"/>
              <a:gd name="T57" fmla="*/ 110 h 110"/>
              <a:gd name="T58" fmla="*/ 56 w 100"/>
              <a:gd name="T59" fmla="*/ 106 h 110"/>
              <a:gd name="T60" fmla="*/ 52 w 100"/>
              <a:gd name="T61" fmla="*/ 87 h 110"/>
              <a:gd name="T62" fmla="*/ 18 w 100"/>
              <a:gd name="T63" fmla="*/ 60 h 110"/>
              <a:gd name="T64" fmla="*/ 30 w 100"/>
              <a:gd name="T65" fmla="*/ 56 h 110"/>
              <a:gd name="T66" fmla="*/ 18 w 100"/>
              <a:gd name="T67" fmla="*/ 43 h 110"/>
              <a:gd name="T68" fmla="*/ 60 w 100"/>
              <a:gd name="T69" fmla="*/ 48 h 110"/>
              <a:gd name="T70" fmla="*/ 18 w 100"/>
              <a:gd name="T71" fmla="*/ 43 h 110"/>
              <a:gd name="T72" fmla="*/ 18 w 100"/>
              <a:gd name="T73" fmla="*/ 36 h 110"/>
              <a:gd name="T74" fmla="*/ 60 w 100"/>
              <a:gd name="T75" fmla="*/ 31 h 110"/>
              <a:gd name="T76" fmla="*/ 37 w 100"/>
              <a:gd name="T77" fmla="*/ 19 h 110"/>
              <a:gd name="T78" fmla="*/ 60 w 100"/>
              <a:gd name="T79" fmla="*/ 24 h 110"/>
              <a:gd name="T80" fmla="*/ 37 w 100"/>
              <a:gd name="T81" fmla="*/ 19 h 110"/>
              <a:gd name="T82" fmla="*/ 14 w 100"/>
              <a:gd name="T83" fmla="*/ 21 h 110"/>
              <a:gd name="T84" fmla="*/ 18 w 100"/>
              <a:gd name="T85" fmla="*/ 22 h 110"/>
              <a:gd name="T86" fmla="*/ 20 w 100"/>
              <a:gd name="T87" fmla="*/ 22 h 110"/>
              <a:gd name="T88" fmla="*/ 24 w 100"/>
              <a:gd name="T89" fmla="*/ 18 h 110"/>
              <a:gd name="T90" fmla="*/ 24 w 100"/>
              <a:gd name="T91" fmla="*/ 17 h 110"/>
              <a:gd name="T92" fmla="*/ 23 w 100"/>
              <a:gd name="T93" fmla="*/ 12 h 110"/>
              <a:gd name="T94" fmla="*/ 12 w 100"/>
              <a:gd name="T95" fmla="*/ 21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0" h="110">
                <a:moveTo>
                  <a:pt x="23" y="0"/>
                </a:moveTo>
                <a:cubicBezTo>
                  <a:pt x="65" y="0"/>
                  <a:pt x="65" y="0"/>
                  <a:pt x="65" y="0"/>
                </a:cubicBezTo>
                <a:cubicBezTo>
                  <a:pt x="68" y="0"/>
                  <a:pt x="71" y="1"/>
                  <a:pt x="74" y="4"/>
                </a:cubicBezTo>
                <a:cubicBezTo>
                  <a:pt x="76" y="6"/>
                  <a:pt x="77" y="9"/>
                  <a:pt x="77" y="12"/>
                </a:cubicBezTo>
                <a:cubicBezTo>
                  <a:pt x="77" y="35"/>
                  <a:pt x="77" y="35"/>
                  <a:pt x="77" y="35"/>
                </a:cubicBezTo>
                <a:cubicBezTo>
                  <a:pt x="68" y="40"/>
                  <a:pt x="68" y="40"/>
                  <a:pt x="68" y="40"/>
                </a:cubicBezTo>
                <a:cubicBezTo>
                  <a:pt x="68" y="12"/>
                  <a:pt x="68" y="12"/>
                  <a:pt x="68" y="12"/>
                </a:cubicBezTo>
                <a:cubicBezTo>
                  <a:pt x="68" y="11"/>
                  <a:pt x="68" y="11"/>
                  <a:pt x="67" y="10"/>
                </a:cubicBezTo>
                <a:cubicBezTo>
                  <a:pt x="67" y="10"/>
                  <a:pt x="66" y="9"/>
                  <a:pt x="65" y="9"/>
                </a:cubicBezTo>
                <a:cubicBezTo>
                  <a:pt x="28" y="9"/>
                  <a:pt x="28" y="9"/>
                  <a:pt x="28" y="9"/>
                </a:cubicBezTo>
                <a:cubicBezTo>
                  <a:pt x="28" y="12"/>
                  <a:pt x="28" y="12"/>
                  <a:pt x="28" y="12"/>
                </a:cubicBezTo>
                <a:cubicBezTo>
                  <a:pt x="28" y="16"/>
                  <a:pt x="28" y="16"/>
                  <a:pt x="28" y="16"/>
                </a:cubicBezTo>
                <a:cubicBezTo>
                  <a:pt x="28" y="17"/>
                  <a:pt x="28" y="18"/>
                  <a:pt x="28" y="19"/>
                </a:cubicBezTo>
                <a:cubicBezTo>
                  <a:pt x="28" y="21"/>
                  <a:pt x="27" y="23"/>
                  <a:pt x="25" y="24"/>
                </a:cubicBezTo>
                <a:cubicBezTo>
                  <a:pt x="24" y="25"/>
                  <a:pt x="23" y="26"/>
                  <a:pt x="21" y="26"/>
                </a:cubicBezTo>
                <a:cubicBezTo>
                  <a:pt x="20" y="26"/>
                  <a:pt x="19" y="26"/>
                  <a:pt x="18" y="26"/>
                </a:cubicBezTo>
                <a:cubicBezTo>
                  <a:pt x="14" y="26"/>
                  <a:pt x="14" y="26"/>
                  <a:pt x="14" y="26"/>
                </a:cubicBezTo>
                <a:cubicBezTo>
                  <a:pt x="9" y="25"/>
                  <a:pt x="9" y="25"/>
                  <a:pt x="9" y="25"/>
                </a:cubicBezTo>
                <a:cubicBezTo>
                  <a:pt x="9" y="85"/>
                  <a:pt x="9" y="85"/>
                  <a:pt x="9" y="85"/>
                </a:cubicBezTo>
                <a:cubicBezTo>
                  <a:pt x="9" y="86"/>
                  <a:pt x="10" y="86"/>
                  <a:pt x="10" y="87"/>
                </a:cubicBezTo>
                <a:cubicBezTo>
                  <a:pt x="10" y="87"/>
                  <a:pt x="10" y="87"/>
                  <a:pt x="10" y="87"/>
                </a:cubicBezTo>
                <a:cubicBezTo>
                  <a:pt x="11" y="87"/>
                  <a:pt x="11" y="88"/>
                  <a:pt x="12" y="88"/>
                </a:cubicBezTo>
                <a:cubicBezTo>
                  <a:pt x="45" y="88"/>
                  <a:pt x="45" y="88"/>
                  <a:pt x="45" y="88"/>
                </a:cubicBezTo>
                <a:cubicBezTo>
                  <a:pt x="44" y="97"/>
                  <a:pt x="44" y="97"/>
                  <a:pt x="44" y="97"/>
                </a:cubicBezTo>
                <a:cubicBezTo>
                  <a:pt x="12" y="97"/>
                  <a:pt x="12" y="97"/>
                  <a:pt x="12" y="97"/>
                </a:cubicBezTo>
                <a:cubicBezTo>
                  <a:pt x="9" y="97"/>
                  <a:pt x="6" y="96"/>
                  <a:pt x="4" y="93"/>
                </a:cubicBezTo>
                <a:cubicBezTo>
                  <a:pt x="4" y="93"/>
                  <a:pt x="4" y="93"/>
                  <a:pt x="4" y="93"/>
                </a:cubicBezTo>
                <a:cubicBezTo>
                  <a:pt x="4" y="93"/>
                  <a:pt x="4" y="93"/>
                  <a:pt x="4" y="93"/>
                </a:cubicBezTo>
                <a:cubicBezTo>
                  <a:pt x="2" y="91"/>
                  <a:pt x="0" y="88"/>
                  <a:pt x="0" y="85"/>
                </a:cubicBezTo>
                <a:cubicBezTo>
                  <a:pt x="0" y="22"/>
                  <a:pt x="0" y="22"/>
                  <a:pt x="0" y="22"/>
                </a:cubicBezTo>
                <a:cubicBezTo>
                  <a:pt x="0" y="20"/>
                  <a:pt x="0" y="20"/>
                  <a:pt x="0" y="20"/>
                </a:cubicBezTo>
                <a:cubicBezTo>
                  <a:pt x="2" y="19"/>
                  <a:pt x="2" y="19"/>
                  <a:pt x="2" y="19"/>
                </a:cubicBezTo>
                <a:cubicBezTo>
                  <a:pt x="20" y="1"/>
                  <a:pt x="20" y="1"/>
                  <a:pt x="20" y="1"/>
                </a:cubicBezTo>
                <a:cubicBezTo>
                  <a:pt x="21" y="0"/>
                  <a:pt x="21" y="0"/>
                  <a:pt x="21" y="0"/>
                </a:cubicBezTo>
                <a:cubicBezTo>
                  <a:pt x="23" y="0"/>
                  <a:pt x="23" y="0"/>
                  <a:pt x="23" y="0"/>
                </a:cubicBezTo>
                <a:close/>
                <a:moveTo>
                  <a:pt x="90" y="45"/>
                </a:moveTo>
                <a:cubicBezTo>
                  <a:pt x="90" y="43"/>
                  <a:pt x="90" y="43"/>
                  <a:pt x="90" y="43"/>
                </a:cubicBezTo>
                <a:cubicBezTo>
                  <a:pt x="84" y="39"/>
                  <a:pt x="84" y="39"/>
                  <a:pt x="84" y="39"/>
                </a:cubicBezTo>
                <a:cubicBezTo>
                  <a:pt x="75" y="44"/>
                  <a:pt x="75" y="44"/>
                  <a:pt x="75" y="44"/>
                </a:cubicBezTo>
                <a:cubicBezTo>
                  <a:pt x="83" y="47"/>
                  <a:pt x="83" y="47"/>
                  <a:pt x="83" y="47"/>
                </a:cubicBezTo>
                <a:cubicBezTo>
                  <a:pt x="91" y="52"/>
                  <a:pt x="91" y="52"/>
                  <a:pt x="91" y="52"/>
                </a:cubicBezTo>
                <a:cubicBezTo>
                  <a:pt x="94" y="53"/>
                  <a:pt x="94" y="53"/>
                  <a:pt x="94" y="53"/>
                </a:cubicBezTo>
                <a:cubicBezTo>
                  <a:pt x="92" y="62"/>
                  <a:pt x="88" y="70"/>
                  <a:pt x="82" y="77"/>
                </a:cubicBezTo>
                <a:cubicBezTo>
                  <a:pt x="86" y="81"/>
                  <a:pt x="86" y="81"/>
                  <a:pt x="86" y="81"/>
                </a:cubicBezTo>
                <a:cubicBezTo>
                  <a:pt x="93" y="73"/>
                  <a:pt x="98" y="63"/>
                  <a:pt x="100" y="53"/>
                </a:cubicBezTo>
                <a:cubicBezTo>
                  <a:pt x="100" y="51"/>
                  <a:pt x="100" y="51"/>
                  <a:pt x="100" y="51"/>
                </a:cubicBezTo>
                <a:cubicBezTo>
                  <a:pt x="98" y="50"/>
                  <a:pt x="98" y="50"/>
                  <a:pt x="98" y="50"/>
                </a:cubicBezTo>
                <a:cubicBezTo>
                  <a:pt x="90" y="45"/>
                  <a:pt x="90" y="45"/>
                  <a:pt x="90" y="45"/>
                </a:cubicBezTo>
                <a:close/>
                <a:moveTo>
                  <a:pt x="74" y="47"/>
                </a:moveTo>
                <a:cubicBezTo>
                  <a:pt x="64" y="58"/>
                  <a:pt x="58" y="70"/>
                  <a:pt x="54" y="84"/>
                </a:cubicBezTo>
                <a:cubicBezTo>
                  <a:pt x="59" y="86"/>
                  <a:pt x="64" y="89"/>
                  <a:pt x="70" y="92"/>
                </a:cubicBezTo>
                <a:cubicBezTo>
                  <a:pt x="78" y="81"/>
                  <a:pt x="85" y="68"/>
                  <a:pt x="90" y="55"/>
                </a:cubicBezTo>
                <a:cubicBezTo>
                  <a:pt x="84" y="52"/>
                  <a:pt x="79" y="50"/>
                  <a:pt x="74" y="47"/>
                </a:cubicBezTo>
                <a:close/>
                <a:moveTo>
                  <a:pt x="52" y="87"/>
                </a:moveTo>
                <a:cubicBezTo>
                  <a:pt x="50" y="103"/>
                  <a:pt x="50" y="103"/>
                  <a:pt x="50" y="103"/>
                </a:cubicBezTo>
                <a:cubicBezTo>
                  <a:pt x="51" y="103"/>
                  <a:pt x="51" y="103"/>
                  <a:pt x="51" y="103"/>
                </a:cubicBezTo>
                <a:cubicBezTo>
                  <a:pt x="50" y="108"/>
                  <a:pt x="50" y="108"/>
                  <a:pt x="50" y="108"/>
                </a:cubicBezTo>
                <a:cubicBezTo>
                  <a:pt x="52" y="110"/>
                  <a:pt x="52" y="110"/>
                  <a:pt x="52" y="110"/>
                </a:cubicBezTo>
                <a:cubicBezTo>
                  <a:pt x="55" y="106"/>
                  <a:pt x="55" y="106"/>
                  <a:pt x="55" y="106"/>
                </a:cubicBezTo>
                <a:cubicBezTo>
                  <a:pt x="56" y="106"/>
                  <a:pt x="56" y="106"/>
                  <a:pt x="56" y="106"/>
                </a:cubicBezTo>
                <a:cubicBezTo>
                  <a:pt x="68" y="95"/>
                  <a:pt x="68" y="95"/>
                  <a:pt x="68" y="95"/>
                </a:cubicBezTo>
                <a:cubicBezTo>
                  <a:pt x="52" y="87"/>
                  <a:pt x="52" y="87"/>
                  <a:pt x="52" y="87"/>
                </a:cubicBezTo>
                <a:close/>
                <a:moveTo>
                  <a:pt x="18" y="56"/>
                </a:moveTo>
                <a:cubicBezTo>
                  <a:pt x="18" y="60"/>
                  <a:pt x="18" y="60"/>
                  <a:pt x="18" y="60"/>
                </a:cubicBezTo>
                <a:cubicBezTo>
                  <a:pt x="30" y="60"/>
                  <a:pt x="30" y="60"/>
                  <a:pt x="30" y="60"/>
                </a:cubicBezTo>
                <a:cubicBezTo>
                  <a:pt x="30" y="56"/>
                  <a:pt x="30" y="56"/>
                  <a:pt x="30" y="56"/>
                </a:cubicBezTo>
                <a:cubicBezTo>
                  <a:pt x="18" y="56"/>
                  <a:pt x="18" y="56"/>
                  <a:pt x="18" y="56"/>
                </a:cubicBezTo>
                <a:close/>
                <a:moveTo>
                  <a:pt x="18" y="43"/>
                </a:moveTo>
                <a:cubicBezTo>
                  <a:pt x="18" y="48"/>
                  <a:pt x="18" y="48"/>
                  <a:pt x="18" y="48"/>
                </a:cubicBezTo>
                <a:cubicBezTo>
                  <a:pt x="60" y="48"/>
                  <a:pt x="60" y="48"/>
                  <a:pt x="60" y="48"/>
                </a:cubicBezTo>
                <a:cubicBezTo>
                  <a:pt x="60" y="43"/>
                  <a:pt x="60" y="43"/>
                  <a:pt x="60" y="43"/>
                </a:cubicBezTo>
                <a:cubicBezTo>
                  <a:pt x="18" y="43"/>
                  <a:pt x="18" y="43"/>
                  <a:pt x="18" y="43"/>
                </a:cubicBezTo>
                <a:close/>
                <a:moveTo>
                  <a:pt x="18" y="31"/>
                </a:moveTo>
                <a:cubicBezTo>
                  <a:pt x="18" y="36"/>
                  <a:pt x="18" y="36"/>
                  <a:pt x="18" y="36"/>
                </a:cubicBezTo>
                <a:cubicBezTo>
                  <a:pt x="60" y="36"/>
                  <a:pt x="60" y="36"/>
                  <a:pt x="60" y="36"/>
                </a:cubicBezTo>
                <a:cubicBezTo>
                  <a:pt x="60" y="31"/>
                  <a:pt x="60" y="31"/>
                  <a:pt x="60" y="31"/>
                </a:cubicBezTo>
                <a:cubicBezTo>
                  <a:pt x="18" y="31"/>
                  <a:pt x="18" y="31"/>
                  <a:pt x="18" y="31"/>
                </a:cubicBezTo>
                <a:close/>
                <a:moveTo>
                  <a:pt x="37" y="19"/>
                </a:moveTo>
                <a:cubicBezTo>
                  <a:pt x="37" y="24"/>
                  <a:pt x="37" y="24"/>
                  <a:pt x="37" y="24"/>
                </a:cubicBezTo>
                <a:cubicBezTo>
                  <a:pt x="60" y="24"/>
                  <a:pt x="60" y="24"/>
                  <a:pt x="60" y="24"/>
                </a:cubicBezTo>
                <a:cubicBezTo>
                  <a:pt x="60" y="19"/>
                  <a:pt x="60" y="19"/>
                  <a:pt x="60" y="19"/>
                </a:cubicBezTo>
                <a:cubicBezTo>
                  <a:pt x="37" y="19"/>
                  <a:pt x="37" y="19"/>
                  <a:pt x="37" y="19"/>
                </a:cubicBezTo>
                <a:close/>
                <a:moveTo>
                  <a:pt x="12" y="21"/>
                </a:moveTo>
                <a:cubicBezTo>
                  <a:pt x="14" y="21"/>
                  <a:pt x="14" y="21"/>
                  <a:pt x="14" y="21"/>
                </a:cubicBezTo>
                <a:cubicBezTo>
                  <a:pt x="18" y="22"/>
                  <a:pt x="18" y="22"/>
                  <a:pt x="18" y="22"/>
                </a:cubicBezTo>
                <a:cubicBezTo>
                  <a:pt x="18" y="22"/>
                  <a:pt x="18" y="22"/>
                  <a:pt x="18" y="22"/>
                </a:cubicBezTo>
                <a:cubicBezTo>
                  <a:pt x="19" y="22"/>
                  <a:pt x="19" y="22"/>
                  <a:pt x="19" y="22"/>
                </a:cubicBezTo>
                <a:cubicBezTo>
                  <a:pt x="19" y="22"/>
                  <a:pt x="19" y="22"/>
                  <a:pt x="20" y="22"/>
                </a:cubicBezTo>
                <a:cubicBezTo>
                  <a:pt x="21" y="22"/>
                  <a:pt x="22" y="21"/>
                  <a:pt x="22" y="20"/>
                </a:cubicBezTo>
                <a:cubicBezTo>
                  <a:pt x="23" y="20"/>
                  <a:pt x="24" y="19"/>
                  <a:pt x="24" y="18"/>
                </a:cubicBezTo>
                <a:cubicBezTo>
                  <a:pt x="24" y="18"/>
                  <a:pt x="24" y="17"/>
                  <a:pt x="24" y="17"/>
                </a:cubicBezTo>
                <a:cubicBezTo>
                  <a:pt x="24" y="17"/>
                  <a:pt x="24" y="17"/>
                  <a:pt x="24" y="17"/>
                </a:cubicBezTo>
                <a:cubicBezTo>
                  <a:pt x="24" y="16"/>
                  <a:pt x="24" y="16"/>
                  <a:pt x="24" y="16"/>
                </a:cubicBezTo>
                <a:cubicBezTo>
                  <a:pt x="23" y="12"/>
                  <a:pt x="23" y="12"/>
                  <a:pt x="23" y="12"/>
                </a:cubicBezTo>
                <a:cubicBezTo>
                  <a:pt x="23" y="11"/>
                  <a:pt x="23" y="11"/>
                  <a:pt x="23" y="11"/>
                </a:cubicBezTo>
                <a:lnTo>
                  <a:pt x="12" y="21"/>
                </a:lnTo>
                <a:close/>
              </a:path>
            </a:pathLst>
          </a:custGeom>
          <a:solidFill>
            <a:schemeClr val="accent6"/>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Freeform 65"/>
          <p:cNvSpPr>
            <a:spLocks noEditPoints="1"/>
          </p:cNvSpPr>
          <p:nvPr/>
        </p:nvSpPr>
        <p:spPr bwMode="auto">
          <a:xfrm>
            <a:off x="6373811" y="4775745"/>
            <a:ext cx="357145" cy="408450"/>
          </a:xfrm>
          <a:custGeom>
            <a:avLst/>
            <a:gdLst>
              <a:gd name="T0" fmla="*/ 50 w 84"/>
              <a:gd name="T1" fmla="*/ 92 h 96"/>
              <a:gd name="T2" fmla="*/ 57 w 84"/>
              <a:gd name="T3" fmla="*/ 81 h 96"/>
              <a:gd name="T4" fmla="*/ 56 w 84"/>
              <a:gd name="T5" fmla="*/ 75 h 96"/>
              <a:gd name="T6" fmla="*/ 43 w 84"/>
              <a:gd name="T7" fmla="*/ 63 h 96"/>
              <a:gd name="T8" fmla="*/ 38 w 84"/>
              <a:gd name="T9" fmla="*/ 62 h 96"/>
              <a:gd name="T10" fmla="*/ 30 w 84"/>
              <a:gd name="T11" fmla="*/ 67 h 96"/>
              <a:gd name="T12" fmla="*/ 17 w 84"/>
              <a:gd name="T13" fmla="*/ 35 h 96"/>
              <a:gd name="T14" fmla="*/ 26 w 84"/>
              <a:gd name="T15" fmla="*/ 31 h 96"/>
              <a:gd name="T16" fmla="*/ 27 w 84"/>
              <a:gd name="T17" fmla="*/ 25 h 96"/>
              <a:gd name="T18" fmla="*/ 22 w 84"/>
              <a:gd name="T19" fmla="*/ 8 h 96"/>
              <a:gd name="T20" fmla="*/ 18 w 84"/>
              <a:gd name="T21" fmla="*/ 4 h 96"/>
              <a:gd name="T22" fmla="*/ 4 w 84"/>
              <a:gd name="T23" fmla="*/ 6 h 96"/>
              <a:gd name="T24" fmla="*/ 0 w 84"/>
              <a:gd name="T25" fmla="*/ 10 h 96"/>
              <a:gd name="T26" fmla="*/ 43 w 84"/>
              <a:gd name="T27" fmla="*/ 94 h 96"/>
              <a:gd name="T28" fmla="*/ 50 w 84"/>
              <a:gd name="T29" fmla="*/ 92 h 96"/>
              <a:gd name="T30" fmla="*/ 45 w 84"/>
              <a:gd name="T31" fmla="*/ 53 h 96"/>
              <a:gd name="T32" fmla="*/ 32 w 84"/>
              <a:gd name="T33" fmla="*/ 53 h 96"/>
              <a:gd name="T34" fmla="*/ 32 w 84"/>
              <a:gd name="T35" fmla="*/ 50 h 96"/>
              <a:gd name="T36" fmla="*/ 40 w 84"/>
              <a:gd name="T37" fmla="*/ 38 h 96"/>
              <a:gd name="T38" fmla="*/ 42 w 84"/>
              <a:gd name="T39" fmla="*/ 32 h 96"/>
              <a:gd name="T40" fmla="*/ 41 w 84"/>
              <a:gd name="T41" fmla="*/ 30 h 96"/>
              <a:gd name="T42" fmla="*/ 40 w 84"/>
              <a:gd name="T43" fmla="*/ 31 h 96"/>
              <a:gd name="T44" fmla="*/ 39 w 84"/>
              <a:gd name="T45" fmla="*/ 36 h 96"/>
              <a:gd name="T46" fmla="*/ 34 w 84"/>
              <a:gd name="T47" fmla="*/ 36 h 96"/>
              <a:gd name="T48" fmla="*/ 34 w 84"/>
              <a:gd name="T49" fmla="*/ 31 h 96"/>
              <a:gd name="T50" fmla="*/ 42 w 84"/>
              <a:gd name="T51" fmla="*/ 26 h 96"/>
              <a:gd name="T52" fmla="*/ 47 w 84"/>
              <a:gd name="T53" fmla="*/ 28 h 96"/>
              <a:gd name="T54" fmla="*/ 47 w 84"/>
              <a:gd name="T55" fmla="*/ 34 h 96"/>
              <a:gd name="T56" fmla="*/ 47 w 84"/>
              <a:gd name="T57" fmla="*/ 37 h 96"/>
              <a:gd name="T58" fmla="*/ 38 w 84"/>
              <a:gd name="T59" fmla="*/ 50 h 96"/>
              <a:gd name="T60" fmla="*/ 46 w 84"/>
              <a:gd name="T61" fmla="*/ 50 h 96"/>
              <a:gd name="T62" fmla="*/ 45 w 84"/>
              <a:gd name="T63" fmla="*/ 53 h 96"/>
              <a:gd name="T64" fmla="*/ 63 w 84"/>
              <a:gd name="T65" fmla="*/ 50 h 96"/>
              <a:gd name="T66" fmla="*/ 60 w 84"/>
              <a:gd name="T67" fmla="*/ 50 h 96"/>
              <a:gd name="T68" fmla="*/ 60 w 84"/>
              <a:gd name="T69" fmla="*/ 53 h 96"/>
              <a:gd name="T70" fmla="*/ 54 w 84"/>
              <a:gd name="T71" fmla="*/ 53 h 96"/>
              <a:gd name="T72" fmla="*/ 54 w 84"/>
              <a:gd name="T73" fmla="*/ 50 h 96"/>
              <a:gd name="T74" fmla="*/ 46 w 84"/>
              <a:gd name="T75" fmla="*/ 50 h 96"/>
              <a:gd name="T76" fmla="*/ 47 w 84"/>
              <a:gd name="T77" fmla="*/ 46 h 96"/>
              <a:gd name="T78" fmla="*/ 55 w 84"/>
              <a:gd name="T79" fmla="*/ 26 h 96"/>
              <a:gd name="T80" fmla="*/ 63 w 84"/>
              <a:gd name="T81" fmla="*/ 26 h 96"/>
              <a:gd name="T82" fmla="*/ 61 w 84"/>
              <a:gd name="T83" fmla="*/ 46 h 96"/>
              <a:gd name="T84" fmla="*/ 63 w 84"/>
              <a:gd name="T85" fmla="*/ 46 h 96"/>
              <a:gd name="T86" fmla="*/ 63 w 84"/>
              <a:gd name="T87" fmla="*/ 50 h 96"/>
              <a:gd name="T88" fmla="*/ 55 w 84"/>
              <a:gd name="T89" fmla="*/ 46 h 96"/>
              <a:gd name="T90" fmla="*/ 52 w 84"/>
              <a:gd name="T91" fmla="*/ 46 h 96"/>
              <a:gd name="T92" fmla="*/ 56 w 84"/>
              <a:gd name="T93" fmla="*/ 35 h 96"/>
              <a:gd name="T94" fmla="*/ 55 w 84"/>
              <a:gd name="T95" fmla="*/ 46 h 96"/>
              <a:gd name="T96" fmla="*/ 43 w 84"/>
              <a:gd name="T97" fmla="*/ 0 h 96"/>
              <a:gd name="T98" fmla="*/ 72 w 84"/>
              <a:gd name="T99" fmla="*/ 12 h 96"/>
              <a:gd name="T100" fmla="*/ 84 w 84"/>
              <a:gd name="T101" fmla="*/ 41 h 96"/>
              <a:gd name="T102" fmla="*/ 72 w 84"/>
              <a:gd name="T103" fmla="*/ 71 h 96"/>
              <a:gd name="T104" fmla="*/ 65 w 84"/>
              <a:gd name="T105" fmla="*/ 76 h 96"/>
              <a:gd name="T106" fmla="*/ 63 w 84"/>
              <a:gd name="T107" fmla="*/ 73 h 96"/>
              <a:gd name="T108" fmla="*/ 59 w 84"/>
              <a:gd name="T109" fmla="*/ 69 h 96"/>
              <a:gd name="T110" fmla="*/ 66 w 84"/>
              <a:gd name="T111" fmla="*/ 64 h 96"/>
              <a:gd name="T112" fmla="*/ 75 w 84"/>
              <a:gd name="T113" fmla="*/ 41 h 96"/>
              <a:gd name="T114" fmla="*/ 66 w 84"/>
              <a:gd name="T115" fmla="*/ 19 h 96"/>
              <a:gd name="T116" fmla="*/ 43 w 84"/>
              <a:gd name="T117" fmla="*/ 10 h 96"/>
              <a:gd name="T118" fmla="*/ 31 w 84"/>
              <a:gd name="T119" fmla="*/ 12 h 96"/>
              <a:gd name="T120" fmla="*/ 29 w 84"/>
              <a:gd name="T121" fmla="*/ 6 h 96"/>
              <a:gd name="T122" fmla="*/ 28 w 84"/>
              <a:gd name="T123" fmla="*/ 3 h 96"/>
              <a:gd name="T124" fmla="*/ 43 w 84"/>
              <a:gd name="T12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96">
                <a:moveTo>
                  <a:pt x="50" y="92"/>
                </a:moveTo>
                <a:cubicBezTo>
                  <a:pt x="52" y="88"/>
                  <a:pt x="55" y="84"/>
                  <a:pt x="57" y="81"/>
                </a:cubicBezTo>
                <a:cubicBezTo>
                  <a:pt x="58" y="79"/>
                  <a:pt x="58" y="77"/>
                  <a:pt x="56" y="75"/>
                </a:cubicBezTo>
                <a:cubicBezTo>
                  <a:pt x="52" y="71"/>
                  <a:pt x="48" y="67"/>
                  <a:pt x="43" y="63"/>
                </a:cubicBezTo>
                <a:cubicBezTo>
                  <a:pt x="41" y="61"/>
                  <a:pt x="40" y="61"/>
                  <a:pt x="38" y="62"/>
                </a:cubicBezTo>
                <a:cubicBezTo>
                  <a:pt x="35" y="63"/>
                  <a:pt x="33" y="65"/>
                  <a:pt x="30" y="67"/>
                </a:cubicBezTo>
                <a:cubicBezTo>
                  <a:pt x="21" y="53"/>
                  <a:pt x="19" y="45"/>
                  <a:pt x="17" y="35"/>
                </a:cubicBezTo>
                <a:cubicBezTo>
                  <a:pt x="20" y="34"/>
                  <a:pt x="23" y="32"/>
                  <a:pt x="26" y="31"/>
                </a:cubicBezTo>
                <a:cubicBezTo>
                  <a:pt x="27" y="30"/>
                  <a:pt x="28" y="28"/>
                  <a:pt x="27" y="25"/>
                </a:cubicBezTo>
                <a:cubicBezTo>
                  <a:pt x="26" y="20"/>
                  <a:pt x="24" y="14"/>
                  <a:pt x="22" y="8"/>
                </a:cubicBezTo>
                <a:cubicBezTo>
                  <a:pt x="22" y="6"/>
                  <a:pt x="20" y="4"/>
                  <a:pt x="18" y="4"/>
                </a:cubicBezTo>
                <a:cubicBezTo>
                  <a:pt x="14" y="5"/>
                  <a:pt x="9" y="5"/>
                  <a:pt x="4" y="6"/>
                </a:cubicBezTo>
                <a:cubicBezTo>
                  <a:pt x="0" y="6"/>
                  <a:pt x="0" y="7"/>
                  <a:pt x="0" y="10"/>
                </a:cubicBezTo>
                <a:cubicBezTo>
                  <a:pt x="1" y="46"/>
                  <a:pt x="15" y="78"/>
                  <a:pt x="43" y="94"/>
                </a:cubicBezTo>
                <a:cubicBezTo>
                  <a:pt x="46" y="96"/>
                  <a:pt x="47" y="96"/>
                  <a:pt x="50" y="92"/>
                </a:cubicBezTo>
                <a:close/>
                <a:moveTo>
                  <a:pt x="45" y="53"/>
                </a:moveTo>
                <a:cubicBezTo>
                  <a:pt x="32" y="53"/>
                  <a:pt x="32" y="53"/>
                  <a:pt x="32" y="53"/>
                </a:cubicBezTo>
                <a:cubicBezTo>
                  <a:pt x="32" y="50"/>
                  <a:pt x="32" y="50"/>
                  <a:pt x="32" y="50"/>
                </a:cubicBezTo>
                <a:cubicBezTo>
                  <a:pt x="40" y="38"/>
                  <a:pt x="40" y="38"/>
                  <a:pt x="40" y="38"/>
                </a:cubicBezTo>
                <a:cubicBezTo>
                  <a:pt x="41" y="36"/>
                  <a:pt x="42" y="34"/>
                  <a:pt x="42" y="32"/>
                </a:cubicBezTo>
                <a:cubicBezTo>
                  <a:pt x="42" y="31"/>
                  <a:pt x="42" y="30"/>
                  <a:pt x="41" y="30"/>
                </a:cubicBezTo>
                <a:cubicBezTo>
                  <a:pt x="40" y="30"/>
                  <a:pt x="40" y="31"/>
                  <a:pt x="40" y="31"/>
                </a:cubicBezTo>
                <a:cubicBezTo>
                  <a:pt x="39" y="36"/>
                  <a:pt x="39" y="36"/>
                  <a:pt x="39" y="36"/>
                </a:cubicBezTo>
                <a:cubicBezTo>
                  <a:pt x="34" y="36"/>
                  <a:pt x="34" y="36"/>
                  <a:pt x="34" y="36"/>
                </a:cubicBezTo>
                <a:cubicBezTo>
                  <a:pt x="34" y="31"/>
                  <a:pt x="34" y="31"/>
                  <a:pt x="34" y="31"/>
                </a:cubicBezTo>
                <a:cubicBezTo>
                  <a:pt x="35" y="28"/>
                  <a:pt x="37" y="26"/>
                  <a:pt x="42" y="26"/>
                </a:cubicBezTo>
                <a:cubicBezTo>
                  <a:pt x="44" y="26"/>
                  <a:pt x="46" y="27"/>
                  <a:pt x="47" y="28"/>
                </a:cubicBezTo>
                <a:cubicBezTo>
                  <a:pt x="48" y="29"/>
                  <a:pt x="48" y="31"/>
                  <a:pt x="47" y="34"/>
                </a:cubicBezTo>
                <a:cubicBezTo>
                  <a:pt x="47" y="35"/>
                  <a:pt x="47" y="36"/>
                  <a:pt x="47" y="37"/>
                </a:cubicBezTo>
                <a:cubicBezTo>
                  <a:pt x="38" y="50"/>
                  <a:pt x="38" y="50"/>
                  <a:pt x="38" y="50"/>
                </a:cubicBezTo>
                <a:cubicBezTo>
                  <a:pt x="46" y="50"/>
                  <a:pt x="46" y="50"/>
                  <a:pt x="46" y="50"/>
                </a:cubicBezTo>
                <a:cubicBezTo>
                  <a:pt x="45" y="53"/>
                  <a:pt x="45" y="53"/>
                  <a:pt x="45" y="53"/>
                </a:cubicBezTo>
                <a:close/>
                <a:moveTo>
                  <a:pt x="63" y="50"/>
                </a:moveTo>
                <a:cubicBezTo>
                  <a:pt x="60" y="50"/>
                  <a:pt x="60" y="50"/>
                  <a:pt x="60" y="50"/>
                </a:cubicBezTo>
                <a:cubicBezTo>
                  <a:pt x="60" y="53"/>
                  <a:pt x="60" y="53"/>
                  <a:pt x="60" y="53"/>
                </a:cubicBezTo>
                <a:cubicBezTo>
                  <a:pt x="54" y="53"/>
                  <a:pt x="54" y="53"/>
                  <a:pt x="54" y="53"/>
                </a:cubicBezTo>
                <a:cubicBezTo>
                  <a:pt x="54" y="50"/>
                  <a:pt x="54" y="50"/>
                  <a:pt x="54" y="50"/>
                </a:cubicBezTo>
                <a:cubicBezTo>
                  <a:pt x="46" y="50"/>
                  <a:pt x="46" y="50"/>
                  <a:pt x="46" y="50"/>
                </a:cubicBezTo>
                <a:cubicBezTo>
                  <a:pt x="47" y="46"/>
                  <a:pt x="47" y="46"/>
                  <a:pt x="47" y="46"/>
                </a:cubicBezTo>
                <a:cubicBezTo>
                  <a:pt x="55" y="26"/>
                  <a:pt x="55" y="26"/>
                  <a:pt x="55" y="26"/>
                </a:cubicBezTo>
                <a:cubicBezTo>
                  <a:pt x="63" y="26"/>
                  <a:pt x="63" y="26"/>
                  <a:pt x="63" y="26"/>
                </a:cubicBezTo>
                <a:cubicBezTo>
                  <a:pt x="61" y="46"/>
                  <a:pt x="61" y="46"/>
                  <a:pt x="61" y="46"/>
                </a:cubicBezTo>
                <a:cubicBezTo>
                  <a:pt x="63" y="46"/>
                  <a:pt x="63" y="46"/>
                  <a:pt x="63" y="46"/>
                </a:cubicBezTo>
                <a:cubicBezTo>
                  <a:pt x="63" y="50"/>
                  <a:pt x="63" y="50"/>
                  <a:pt x="63" y="50"/>
                </a:cubicBezTo>
                <a:close/>
                <a:moveTo>
                  <a:pt x="55" y="46"/>
                </a:moveTo>
                <a:cubicBezTo>
                  <a:pt x="52" y="46"/>
                  <a:pt x="52" y="46"/>
                  <a:pt x="52" y="46"/>
                </a:cubicBezTo>
                <a:cubicBezTo>
                  <a:pt x="56" y="35"/>
                  <a:pt x="56" y="35"/>
                  <a:pt x="56" y="35"/>
                </a:cubicBezTo>
                <a:cubicBezTo>
                  <a:pt x="55" y="46"/>
                  <a:pt x="55" y="46"/>
                  <a:pt x="55" y="46"/>
                </a:cubicBezTo>
                <a:close/>
                <a:moveTo>
                  <a:pt x="43" y="0"/>
                </a:moveTo>
                <a:cubicBezTo>
                  <a:pt x="54" y="0"/>
                  <a:pt x="65" y="5"/>
                  <a:pt x="72" y="12"/>
                </a:cubicBezTo>
                <a:cubicBezTo>
                  <a:pt x="80" y="20"/>
                  <a:pt x="84" y="30"/>
                  <a:pt x="84" y="41"/>
                </a:cubicBezTo>
                <a:cubicBezTo>
                  <a:pt x="84" y="53"/>
                  <a:pt x="80" y="63"/>
                  <a:pt x="72" y="71"/>
                </a:cubicBezTo>
                <a:cubicBezTo>
                  <a:pt x="70" y="73"/>
                  <a:pt x="68" y="75"/>
                  <a:pt x="65" y="76"/>
                </a:cubicBezTo>
                <a:cubicBezTo>
                  <a:pt x="65" y="75"/>
                  <a:pt x="64" y="74"/>
                  <a:pt x="63" y="73"/>
                </a:cubicBezTo>
                <a:cubicBezTo>
                  <a:pt x="59" y="69"/>
                  <a:pt x="59" y="69"/>
                  <a:pt x="59" y="69"/>
                </a:cubicBezTo>
                <a:cubicBezTo>
                  <a:pt x="61" y="68"/>
                  <a:pt x="64" y="66"/>
                  <a:pt x="66" y="64"/>
                </a:cubicBezTo>
                <a:cubicBezTo>
                  <a:pt x="71" y="58"/>
                  <a:pt x="75" y="50"/>
                  <a:pt x="75" y="41"/>
                </a:cubicBezTo>
                <a:cubicBezTo>
                  <a:pt x="75" y="33"/>
                  <a:pt x="71" y="25"/>
                  <a:pt x="66" y="19"/>
                </a:cubicBezTo>
                <a:cubicBezTo>
                  <a:pt x="60" y="13"/>
                  <a:pt x="52" y="10"/>
                  <a:pt x="43" y="10"/>
                </a:cubicBezTo>
                <a:cubicBezTo>
                  <a:pt x="39" y="10"/>
                  <a:pt x="35" y="11"/>
                  <a:pt x="31" y="12"/>
                </a:cubicBezTo>
                <a:cubicBezTo>
                  <a:pt x="29" y="6"/>
                  <a:pt x="29" y="6"/>
                  <a:pt x="29" y="6"/>
                </a:cubicBezTo>
                <a:cubicBezTo>
                  <a:pt x="29" y="5"/>
                  <a:pt x="28" y="4"/>
                  <a:pt x="28" y="3"/>
                </a:cubicBezTo>
                <a:cubicBezTo>
                  <a:pt x="33" y="1"/>
                  <a:pt x="38" y="0"/>
                  <a:pt x="43" y="0"/>
                </a:cubicBezTo>
                <a:close/>
              </a:path>
            </a:pathLst>
          </a:custGeom>
          <a:solidFill>
            <a:schemeClr val="accent5"/>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Freeform 66"/>
          <p:cNvSpPr>
            <a:spLocks noEditPoints="1"/>
          </p:cNvSpPr>
          <p:nvPr/>
        </p:nvSpPr>
        <p:spPr bwMode="auto">
          <a:xfrm>
            <a:off x="6393541" y="3789280"/>
            <a:ext cx="286110" cy="451859"/>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accent3"/>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Freeform 67"/>
          <p:cNvSpPr>
            <a:spLocks noEditPoints="1"/>
          </p:cNvSpPr>
          <p:nvPr/>
        </p:nvSpPr>
        <p:spPr bwMode="auto">
          <a:xfrm>
            <a:off x="6342240" y="2858064"/>
            <a:ext cx="388716" cy="396610"/>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chemeClr val="accent1"/>
          </a:solidFill>
          <a:ln>
            <a:noFill/>
          </a:ln>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Freeform 68"/>
          <p:cNvSpPr>
            <a:spLocks noEditPoints="1"/>
          </p:cNvSpPr>
          <p:nvPr/>
        </p:nvSpPr>
        <p:spPr bwMode="auto">
          <a:xfrm>
            <a:off x="8943611" y="3897803"/>
            <a:ext cx="505135" cy="234810"/>
          </a:xfrm>
          <a:custGeom>
            <a:avLst/>
            <a:gdLst>
              <a:gd name="T0" fmla="*/ 49 w 256"/>
              <a:gd name="T1" fmla="*/ 0 h 119"/>
              <a:gd name="T2" fmla="*/ 49 w 256"/>
              <a:gd name="T3" fmla="*/ 0 h 119"/>
              <a:gd name="T4" fmla="*/ 51 w 256"/>
              <a:gd name="T5" fmla="*/ 0 h 119"/>
              <a:gd name="T6" fmla="*/ 51 w 256"/>
              <a:gd name="T7" fmla="*/ 0 h 119"/>
              <a:gd name="T8" fmla="*/ 151 w 256"/>
              <a:gd name="T9" fmla="*/ 0 h 119"/>
              <a:gd name="T10" fmla="*/ 170 w 256"/>
              <a:gd name="T11" fmla="*/ 22 h 119"/>
              <a:gd name="T12" fmla="*/ 215 w 256"/>
              <a:gd name="T13" fmla="*/ 22 h 119"/>
              <a:gd name="T14" fmla="*/ 256 w 256"/>
              <a:gd name="T15" fmla="*/ 67 h 119"/>
              <a:gd name="T16" fmla="*/ 243 w 256"/>
              <a:gd name="T17" fmla="*/ 67 h 119"/>
              <a:gd name="T18" fmla="*/ 243 w 256"/>
              <a:gd name="T19" fmla="*/ 110 h 119"/>
              <a:gd name="T20" fmla="*/ 243 w 256"/>
              <a:gd name="T21" fmla="*/ 119 h 119"/>
              <a:gd name="T22" fmla="*/ 235 w 256"/>
              <a:gd name="T23" fmla="*/ 119 h 119"/>
              <a:gd name="T24" fmla="*/ 17 w 256"/>
              <a:gd name="T25" fmla="*/ 119 h 119"/>
              <a:gd name="T26" fmla="*/ 10 w 256"/>
              <a:gd name="T27" fmla="*/ 119 h 119"/>
              <a:gd name="T28" fmla="*/ 10 w 256"/>
              <a:gd name="T29" fmla="*/ 110 h 119"/>
              <a:gd name="T30" fmla="*/ 10 w 256"/>
              <a:gd name="T31" fmla="*/ 67 h 119"/>
              <a:gd name="T32" fmla="*/ 6 w 256"/>
              <a:gd name="T33" fmla="*/ 67 h 119"/>
              <a:gd name="T34" fmla="*/ 0 w 256"/>
              <a:gd name="T35" fmla="*/ 54 h 119"/>
              <a:gd name="T36" fmla="*/ 49 w 256"/>
              <a:gd name="T37" fmla="*/ 2 h 119"/>
              <a:gd name="T38" fmla="*/ 49 w 256"/>
              <a:gd name="T39" fmla="*/ 0 h 119"/>
              <a:gd name="T40" fmla="*/ 49 w 256"/>
              <a:gd name="T41" fmla="*/ 0 h 119"/>
              <a:gd name="T42" fmla="*/ 204 w 256"/>
              <a:gd name="T43" fmla="*/ 67 h 119"/>
              <a:gd name="T44" fmla="*/ 204 w 256"/>
              <a:gd name="T45" fmla="*/ 89 h 119"/>
              <a:gd name="T46" fmla="*/ 187 w 256"/>
              <a:gd name="T47" fmla="*/ 89 h 119"/>
              <a:gd name="T48" fmla="*/ 187 w 256"/>
              <a:gd name="T49" fmla="*/ 67 h 119"/>
              <a:gd name="T50" fmla="*/ 170 w 256"/>
              <a:gd name="T51" fmla="*/ 67 h 119"/>
              <a:gd name="T52" fmla="*/ 159 w 256"/>
              <a:gd name="T53" fmla="*/ 54 h 119"/>
              <a:gd name="T54" fmla="*/ 97 w 256"/>
              <a:gd name="T55" fmla="*/ 54 h 119"/>
              <a:gd name="T56" fmla="*/ 60 w 256"/>
              <a:gd name="T57" fmla="*/ 13 h 119"/>
              <a:gd name="T58" fmla="*/ 23 w 256"/>
              <a:gd name="T59" fmla="*/ 52 h 119"/>
              <a:gd name="T60" fmla="*/ 26 w 256"/>
              <a:gd name="T61" fmla="*/ 52 h 119"/>
              <a:gd name="T62" fmla="*/ 26 w 256"/>
              <a:gd name="T63" fmla="*/ 60 h 119"/>
              <a:gd name="T64" fmla="*/ 26 w 256"/>
              <a:gd name="T65" fmla="*/ 101 h 119"/>
              <a:gd name="T66" fmla="*/ 101 w 256"/>
              <a:gd name="T67" fmla="*/ 101 h 119"/>
              <a:gd name="T68" fmla="*/ 101 w 256"/>
              <a:gd name="T69" fmla="*/ 63 h 119"/>
              <a:gd name="T70" fmla="*/ 123 w 256"/>
              <a:gd name="T71" fmla="*/ 63 h 119"/>
              <a:gd name="T72" fmla="*/ 123 w 256"/>
              <a:gd name="T73" fmla="*/ 101 h 119"/>
              <a:gd name="T74" fmla="*/ 228 w 256"/>
              <a:gd name="T75" fmla="*/ 101 h 119"/>
              <a:gd name="T76" fmla="*/ 226 w 256"/>
              <a:gd name="T77" fmla="*/ 67 h 119"/>
              <a:gd name="T78" fmla="*/ 204 w 256"/>
              <a:gd name="T79" fmla="*/ 67 h 119"/>
              <a:gd name="T80" fmla="*/ 204 w 256"/>
              <a:gd name="T81" fmla="*/ 67 h 119"/>
              <a:gd name="T82" fmla="*/ 140 w 256"/>
              <a:gd name="T83" fmla="*/ 65 h 119"/>
              <a:gd name="T84" fmla="*/ 140 w 256"/>
              <a:gd name="T85" fmla="*/ 89 h 119"/>
              <a:gd name="T86" fmla="*/ 157 w 256"/>
              <a:gd name="T87" fmla="*/ 89 h 119"/>
              <a:gd name="T88" fmla="*/ 157 w 256"/>
              <a:gd name="T89" fmla="*/ 65 h 119"/>
              <a:gd name="T90" fmla="*/ 140 w 256"/>
              <a:gd name="T91" fmla="*/ 65 h 119"/>
              <a:gd name="T92" fmla="*/ 140 w 256"/>
              <a:gd name="T93" fmla="*/ 65 h 119"/>
              <a:gd name="T94" fmla="*/ 49 w 256"/>
              <a:gd name="T95" fmla="*/ 65 h 119"/>
              <a:gd name="T96" fmla="*/ 49 w 256"/>
              <a:gd name="T97" fmla="*/ 89 h 119"/>
              <a:gd name="T98" fmla="*/ 66 w 256"/>
              <a:gd name="T99" fmla="*/ 89 h 119"/>
              <a:gd name="T100" fmla="*/ 66 w 256"/>
              <a:gd name="T101" fmla="*/ 65 h 119"/>
              <a:gd name="T102" fmla="*/ 49 w 256"/>
              <a:gd name="T103" fmla="*/ 6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6" h="119">
                <a:moveTo>
                  <a:pt x="49" y="0"/>
                </a:moveTo>
                <a:lnTo>
                  <a:pt x="49" y="0"/>
                </a:lnTo>
                <a:lnTo>
                  <a:pt x="51" y="0"/>
                </a:lnTo>
                <a:lnTo>
                  <a:pt x="51" y="0"/>
                </a:lnTo>
                <a:lnTo>
                  <a:pt x="151" y="0"/>
                </a:lnTo>
                <a:lnTo>
                  <a:pt x="170" y="22"/>
                </a:lnTo>
                <a:lnTo>
                  <a:pt x="215" y="22"/>
                </a:lnTo>
                <a:lnTo>
                  <a:pt x="256" y="67"/>
                </a:lnTo>
                <a:lnTo>
                  <a:pt x="243" y="67"/>
                </a:lnTo>
                <a:lnTo>
                  <a:pt x="243" y="110"/>
                </a:lnTo>
                <a:lnTo>
                  <a:pt x="243" y="119"/>
                </a:lnTo>
                <a:lnTo>
                  <a:pt x="235" y="119"/>
                </a:lnTo>
                <a:lnTo>
                  <a:pt x="17" y="119"/>
                </a:lnTo>
                <a:lnTo>
                  <a:pt x="10" y="119"/>
                </a:lnTo>
                <a:lnTo>
                  <a:pt x="10" y="110"/>
                </a:lnTo>
                <a:lnTo>
                  <a:pt x="10" y="67"/>
                </a:lnTo>
                <a:lnTo>
                  <a:pt x="6" y="67"/>
                </a:lnTo>
                <a:lnTo>
                  <a:pt x="0" y="54"/>
                </a:lnTo>
                <a:lnTo>
                  <a:pt x="49" y="2"/>
                </a:lnTo>
                <a:lnTo>
                  <a:pt x="49" y="0"/>
                </a:lnTo>
                <a:lnTo>
                  <a:pt x="49" y="0"/>
                </a:lnTo>
                <a:close/>
                <a:moveTo>
                  <a:pt x="204" y="67"/>
                </a:moveTo>
                <a:lnTo>
                  <a:pt x="204" y="89"/>
                </a:lnTo>
                <a:lnTo>
                  <a:pt x="187" y="89"/>
                </a:lnTo>
                <a:lnTo>
                  <a:pt x="187" y="67"/>
                </a:lnTo>
                <a:lnTo>
                  <a:pt x="170" y="67"/>
                </a:lnTo>
                <a:lnTo>
                  <a:pt x="159" y="54"/>
                </a:lnTo>
                <a:lnTo>
                  <a:pt x="97" y="54"/>
                </a:lnTo>
                <a:lnTo>
                  <a:pt x="60" y="13"/>
                </a:lnTo>
                <a:lnTo>
                  <a:pt x="23" y="52"/>
                </a:lnTo>
                <a:lnTo>
                  <a:pt x="26" y="52"/>
                </a:lnTo>
                <a:lnTo>
                  <a:pt x="26" y="60"/>
                </a:lnTo>
                <a:lnTo>
                  <a:pt x="26" y="101"/>
                </a:lnTo>
                <a:lnTo>
                  <a:pt x="101" y="101"/>
                </a:lnTo>
                <a:lnTo>
                  <a:pt x="101" y="63"/>
                </a:lnTo>
                <a:lnTo>
                  <a:pt x="123" y="63"/>
                </a:lnTo>
                <a:lnTo>
                  <a:pt x="123" y="101"/>
                </a:lnTo>
                <a:lnTo>
                  <a:pt x="228" y="101"/>
                </a:lnTo>
                <a:lnTo>
                  <a:pt x="226" y="67"/>
                </a:lnTo>
                <a:lnTo>
                  <a:pt x="204" y="67"/>
                </a:lnTo>
                <a:lnTo>
                  <a:pt x="204" y="67"/>
                </a:lnTo>
                <a:close/>
                <a:moveTo>
                  <a:pt x="140" y="65"/>
                </a:moveTo>
                <a:lnTo>
                  <a:pt x="140" y="89"/>
                </a:lnTo>
                <a:lnTo>
                  <a:pt x="157" y="89"/>
                </a:lnTo>
                <a:lnTo>
                  <a:pt x="157" y="65"/>
                </a:lnTo>
                <a:lnTo>
                  <a:pt x="140" y="65"/>
                </a:lnTo>
                <a:lnTo>
                  <a:pt x="140" y="65"/>
                </a:lnTo>
                <a:close/>
                <a:moveTo>
                  <a:pt x="49" y="65"/>
                </a:moveTo>
                <a:lnTo>
                  <a:pt x="49" y="89"/>
                </a:lnTo>
                <a:lnTo>
                  <a:pt x="66" y="89"/>
                </a:lnTo>
                <a:lnTo>
                  <a:pt x="66" y="65"/>
                </a:lnTo>
                <a:lnTo>
                  <a:pt x="49" y="65"/>
                </a:lnTo>
                <a:close/>
              </a:path>
            </a:pathLst>
          </a:custGeom>
          <a:solidFill>
            <a:schemeClr val="accent4"/>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Freeform 69"/>
          <p:cNvSpPr>
            <a:spLocks noEditPoints="1"/>
          </p:cNvSpPr>
          <p:nvPr/>
        </p:nvSpPr>
        <p:spPr bwMode="auto">
          <a:xfrm>
            <a:off x="9055282" y="2825055"/>
            <a:ext cx="393465" cy="458168"/>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chemeClr val="accent2"/>
          </a:solidFill>
          <a:ln>
            <a:noFill/>
          </a:ln>
          <a:extLst/>
        </p:spPr>
        <p:txBody>
          <a:bodyPr vert="horz" wrap="square" lIns="85954" tIns="42977" rIns="85954" bIns="42977"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pPr>
            <a:endParaRPr lang="zh-CN" altLang="en-US" sz="1692">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1" name="Group 70"/>
          <p:cNvGrpSpPr/>
          <p:nvPr/>
        </p:nvGrpSpPr>
        <p:grpSpPr>
          <a:xfrm>
            <a:off x="6783657" y="2829262"/>
            <a:ext cx="2135664" cy="680133"/>
            <a:chOff x="1098171" y="3570854"/>
            <a:chExt cx="1921227" cy="723545"/>
          </a:xfrm>
        </p:grpSpPr>
        <p:sp>
          <p:nvSpPr>
            <p:cNvPr id="72" name="TextBox 71"/>
            <p:cNvSpPr txBox="1"/>
            <p:nvPr/>
          </p:nvSpPr>
          <p:spPr>
            <a:xfrm>
              <a:off x="1104674" y="3570854"/>
              <a:ext cx="847925"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Rectangle 72"/>
            <p:cNvSpPr/>
            <p:nvPr/>
          </p:nvSpPr>
          <p:spPr>
            <a:xfrm>
              <a:off x="1098171" y="3899584"/>
              <a:ext cx="1921227" cy="394815"/>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4" name="Group 73"/>
          <p:cNvGrpSpPr/>
          <p:nvPr/>
        </p:nvGrpSpPr>
        <p:grpSpPr>
          <a:xfrm>
            <a:off x="9519039" y="2829275"/>
            <a:ext cx="2106904" cy="680134"/>
            <a:chOff x="1098170" y="3570851"/>
            <a:chExt cx="1895356" cy="723544"/>
          </a:xfrm>
        </p:grpSpPr>
        <p:sp>
          <p:nvSpPr>
            <p:cNvPr id="75" name="TextBox 74"/>
            <p:cNvSpPr txBox="1"/>
            <p:nvPr/>
          </p:nvSpPr>
          <p:spPr>
            <a:xfrm>
              <a:off x="1098170" y="3570851"/>
              <a:ext cx="847926"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Rectangle 75"/>
            <p:cNvSpPr/>
            <p:nvPr/>
          </p:nvSpPr>
          <p:spPr>
            <a:xfrm>
              <a:off x="1098172" y="3899581"/>
              <a:ext cx="1895354" cy="394814"/>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7" name="Group 76"/>
          <p:cNvGrpSpPr/>
          <p:nvPr/>
        </p:nvGrpSpPr>
        <p:grpSpPr>
          <a:xfrm>
            <a:off x="6783657" y="3763706"/>
            <a:ext cx="2135664" cy="680134"/>
            <a:chOff x="1098171" y="3570849"/>
            <a:chExt cx="1921229" cy="723544"/>
          </a:xfrm>
        </p:grpSpPr>
        <p:sp>
          <p:nvSpPr>
            <p:cNvPr id="78" name="TextBox 77"/>
            <p:cNvSpPr txBox="1"/>
            <p:nvPr/>
          </p:nvSpPr>
          <p:spPr>
            <a:xfrm>
              <a:off x="1104674" y="3570849"/>
              <a:ext cx="847926"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Rectangle 78"/>
            <p:cNvSpPr/>
            <p:nvPr/>
          </p:nvSpPr>
          <p:spPr>
            <a:xfrm>
              <a:off x="1098171" y="3899579"/>
              <a:ext cx="1921229" cy="394814"/>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0" name="Group 79"/>
          <p:cNvGrpSpPr/>
          <p:nvPr/>
        </p:nvGrpSpPr>
        <p:grpSpPr>
          <a:xfrm>
            <a:off x="9519039" y="3763694"/>
            <a:ext cx="2106903" cy="680134"/>
            <a:chOff x="1098170" y="3570851"/>
            <a:chExt cx="1895355" cy="723546"/>
          </a:xfrm>
        </p:grpSpPr>
        <p:sp>
          <p:nvSpPr>
            <p:cNvPr id="81" name="TextBox 80"/>
            <p:cNvSpPr txBox="1"/>
            <p:nvPr/>
          </p:nvSpPr>
          <p:spPr>
            <a:xfrm>
              <a:off x="1098170" y="3570851"/>
              <a:ext cx="847926"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Rectangle 81"/>
            <p:cNvSpPr/>
            <p:nvPr/>
          </p:nvSpPr>
          <p:spPr>
            <a:xfrm>
              <a:off x="1098170" y="3899582"/>
              <a:ext cx="1895355" cy="394815"/>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3" name="Group 82"/>
          <p:cNvGrpSpPr/>
          <p:nvPr/>
        </p:nvGrpSpPr>
        <p:grpSpPr>
          <a:xfrm>
            <a:off x="6783658" y="4743866"/>
            <a:ext cx="2084768" cy="680134"/>
            <a:chOff x="1098172" y="3570850"/>
            <a:chExt cx="1875442" cy="723544"/>
          </a:xfrm>
        </p:grpSpPr>
        <p:sp>
          <p:nvSpPr>
            <p:cNvPr id="84" name="TextBox 83"/>
            <p:cNvSpPr txBox="1"/>
            <p:nvPr/>
          </p:nvSpPr>
          <p:spPr>
            <a:xfrm>
              <a:off x="1117169" y="3570850"/>
              <a:ext cx="847925"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5" name="Rectangle 84"/>
            <p:cNvSpPr/>
            <p:nvPr/>
          </p:nvSpPr>
          <p:spPr>
            <a:xfrm>
              <a:off x="1098172" y="3899580"/>
              <a:ext cx="1875442" cy="394814"/>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6" name="Group 85"/>
          <p:cNvGrpSpPr/>
          <p:nvPr/>
        </p:nvGrpSpPr>
        <p:grpSpPr>
          <a:xfrm>
            <a:off x="9519039" y="4743856"/>
            <a:ext cx="2106903" cy="680134"/>
            <a:chOff x="1098170" y="3570851"/>
            <a:chExt cx="1895355" cy="723546"/>
          </a:xfrm>
        </p:grpSpPr>
        <p:sp>
          <p:nvSpPr>
            <p:cNvPr id="87" name="TextBox 86"/>
            <p:cNvSpPr txBox="1"/>
            <p:nvPr/>
          </p:nvSpPr>
          <p:spPr>
            <a:xfrm>
              <a:off x="1098170" y="3570851"/>
              <a:ext cx="847926" cy="188540"/>
            </a:xfrm>
            <a:prstGeom prst="rect">
              <a:avLst/>
            </a:prstGeom>
            <a:noFill/>
          </p:spPr>
          <p:txBody>
            <a:bodyPr wrap="none" lIns="0" tIns="0" rIns="0" bIns="0" rtlCol="0">
              <a:spAutoFit/>
            </a:bodyPr>
            <a:lstStyle/>
            <a:p>
              <a:pPr>
                <a:lnSpc>
                  <a:spcPct val="120000"/>
                </a:lnSpc>
              </a:pP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Rectangle 87"/>
            <p:cNvSpPr/>
            <p:nvPr/>
          </p:nvSpPr>
          <p:spPr>
            <a:xfrm>
              <a:off x="1098172" y="3899582"/>
              <a:ext cx="1895353" cy="394815"/>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a:t>
              </a:r>
              <a:endParaRPr lang="en-GB"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9" name="椭圆 88"/>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椭圆 89"/>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445201718"/>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2" fill="hold" grpId="0" nodeType="clickEffect">
                                  <p:stCondLst>
                                    <p:cond delay="0"/>
                                  </p:stCondLst>
                                  <p:childTnLst>
                                    <p:set>
                                      <p:cBhvr>
                                        <p:cTn id="11" dur="1" fill="hold">
                                          <p:stCondLst>
                                            <p:cond delay="0"/>
                                          </p:stCondLst>
                                        </p:cTn>
                                        <p:tgtEl>
                                          <p:spTgt spid="68"/>
                                        </p:tgtEl>
                                        <p:attrNameLst>
                                          <p:attrName>style.visibility</p:attrName>
                                        </p:attrNameLst>
                                      </p:cBhvr>
                                      <p:to>
                                        <p:strVal val="visible"/>
                                      </p:to>
                                    </p:set>
                                    <p:anim calcmode="lin" valueType="num">
                                      <p:cBhvr additive="base">
                                        <p:cTn id="12" dur="500"/>
                                        <p:tgtEl>
                                          <p:spTgt spid="68"/>
                                        </p:tgtEl>
                                        <p:attrNameLst>
                                          <p:attrName>ppt_x</p:attrName>
                                        </p:attrNameLst>
                                      </p:cBhvr>
                                      <p:tavLst>
                                        <p:tav tm="0">
                                          <p:val>
                                            <p:strVal val="#ppt_x+#ppt_w*1.125000"/>
                                          </p:val>
                                        </p:tav>
                                        <p:tav tm="100000">
                                          <p:val>
                                            <p:strVal val="#ppt_x"/>
                                          </p:val>
                                        </p:tav>
                                      </p:tavLst>
                                    </p:anim>
                                    <p:animEffect transition="in" filter="wipe(left)">
                                      <p:cBhvr>
                                        <p:cTn id="13" dur="500"/>
                                        <p:tgtEl>
                                          <p:spTgt spid="68"/>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nodeType="clickEffect">
                                  <p:stCondLst>
                                    <p:cond delay="0"/>
                                  </p:stCondLst>
                                  <p:childTnLst>
                                    <p:set>
                                      <p:cBhvr>
                                        <p:cTn id="17" dur="1" fill="hold">
                                          <p:stCondLst>
                                            <p:cond delay="0"/>
                                          </p:stCondLst>
                                        </p:cTn>
                                        <p:tgtEl>
                                          <p:spTgt spid="71"/>
                                        </p:tgtEl>
                                        <p:attrNameLst>
                                          <p:attrName>style.visibility</p:attrName>
                                        </p:attrNameLst>
                                      </p:cBhvr>
                                      <p:to>
                                        <p:strVal val="visible"/>
                                      </p:to>
                                    </p:set>
                                    <p:anim calcmode="lin" valueType="num">
                                      <p:cBhvr additive="base">
                                        <p:cTn id="18" dur="500"/>
                                        <p:tgtEl>
                                          <p:spTgt spid="71"/>
                                        </p:tgtEl>
                                        <p:attrNameLst>
                                          <p:attrName>ppt_x</p:attrName>
                                        </p:attrNameLst>
                                      </p:cBhvr>
                                      <p:tavLst>
                                        <p:tav tm="0">
                                          <p:val>
                                            <p:strVal val="#ppt_x-#ppt_w*1.125000"/>
                                          </p:val>
                                        </p:tav>
                                        <p:tav tm="100000">
                                          <p:val>
                                            <p:strVal val="#ppt_x"/>
                                          </p:val>
                                        </p:tav>
                                      </p:tavLst>
                                    </p:anim>
                                    <p:animEffect transition="in" filter="wipe(right)">
                                      <p:cBhvr>
                                        <p:cTn id="19" dur="500"/>
                                        <p:tgtEl>
                                          <p:spTgt spid="71"/>
                                        </p:tgtEl>
                                      </p:cBhvr>
                                    </p:animEffect>
                                  </p:childTnLst>
                                </p:cTn>
                              </p:par>
                            </p:childTnLst>
                          </p:cTn>
                        </p:par>
                      </p:childTnLst>
                    </p:cTn>
                  </p:par>
                  <p:par>
                    <p:cTn id="20" fill="hold">
                      <p:stCondLst>
                        <p:cond delay="indefinite"/>
                      </p:stCondLst>
                      <p:childTnLst>
                        <p:par>
                          <p:cTn id="21" fill="hold">
                            <p:stCondLst>
                              <p:cond delay="0"/>
                            </p:stCondLst>
                            <p:childTnLst>
                              <p:par>
                                <p:cTn id="22" presetID="12" presetClass="entr" presetSubtype="2" fill="hold" grpId="0" nodeType="clickEffect">
                                  <p:stCondLst>
                                    <p:cond delay="0"/>
                                  </p:stCondLst>
                                  <p:childTnLst>
                                    <p:set>
                                      <p:cBhvr>
                                        <p:cTn id="23" dur="1" fill="hold">
                                          <p:stCondLst>
                                            <p:cond delay="0"/>
                                          </p:stCondLst>
                                        </p:cTn>
                                        <p:tgtEl>
                                          <p:spTgt spid="70"/>
                                        </p:tgtEl>
                                        <p:attrNameLst>
                                          <p:attrName>style.visibility</p:attrName>
                                        </p:attrNameLst>
                                      </p:cBhvr>
                                      <p:to>
                                        <p:strVal val="visible"/>
                                      </p:to>
                                    </p:set>
                                    <p:anim calcmode="lin" valueType="num">
                                      <p:cBhvr additive="base">
                                        <p:cTn id="24" dur="500"/>
                                        <p:tgtEl>
                                          <p:spTgt spid="70"/>
                                        </p:tgtEl>
                                        <p:attrNameLst>
                                          <p:attrName>ppt_x</p:attrName>
                                        </p:attrNameLst>
                                      </p:cBhvr>
                                      <p:tavLst>
                                        <p:tav tm="0">
                                          <p:val>
                                            <p:strVal val="#ppt_x+#ppt_w*1.125000"/>
                                          </p:val>
                                        </p:tav>
                                        <p:tav tm="100000">
                                          <p:val>
                                            <p:strVal val="#ppt_x"/>
                                          </p:val>
                                        </p:tav>
                                      </p:tavLst>
                                    </p:anim>
                                    <p:animEffect transition="in" filter="wipe(left)">
                                      <p:cBhvr>
                                        <p:cTn id="25" dur="500"/>
                                        <p:tgtEl>
                                          <p:spTgt spid="70"/>
                                        </p:tgtEl>
                                      </p:cBhvr>
                                    </p:animEffect>
                                  </p:childTnLst>
                                </p:cTn>
                              </p:par>
                            </p:childTnLst>
                          </p:cTn>
                        </p:par>
                      </p:childTnLst>
                    </p:cTn>
                  </p:par>
                  <p:par>
                    <p:cTn id="26" fill="hold">
                      <p:stCondLst>
                        <p:cond delay="indefinite"/>
                      </p:stCondLst>
                      <p:childTnLst>
                        <p:par>
                          <p:cTn id="27" fill="hold">
                            <p:stCondLst>
                              <p:cond delay="0"/>
                            </p:stCondLst>
                            <p:childTnLst>
                              <p:par>
                                <p:cTn id="28" presetID="12" presetClass="entr" presetSubtype="8" fill="hold" nodeType="clickEffect">
                                  <p:stCondLst>
                                    <p:cond delay="0"/>
                                  </p:stCondLst>
                                  <p:childTnLst>
                                    <p:set>
                                      <p:cBhvr>
                                        <p:cTn id="29" dur="1" fill="hold">
                                          <p:stCondLst>
                                            <p:cond delay="0"/>
                                          </p:stCondLst>
                                        </p:cTn>
                                        <p:tgtEl>
                                          <p:spTgt spid="74"/>
                                        </p:tgtEl>
                                        <p:attrNameLst>
                                          <p:attrName>style.visibility</p:attrName>
                                        </p:attrNameLst>
                                      </p:cBhvr>
                                      <p:to>
                                        <p:strVal val="visible"/>
                                      </p:to>
                                    </p:set>
                                    <p:anim calcmode="lin" valueType="num">
                                      <p:cBhvr additive="base">
                                        <p:cTn id="30" dur="500"/>
                                        <p:tgtEl>
                                          <p:spTgt spid="74"/>
                                        </p:tgtEl>
                                        <p:attrNameLst>
                                          <p:attrName>ppt_x</p:attrName>
                                        </p:attrNameLst>
                                      </p:cBhvr>
                                      <p:tavLst>
                                        <p:tav tm="0">
                                          <p:val>
                                            <p:strVal val="#ppt_x-#ppt_w*1.125000"/>
                                          </p:val>
                                        </p:tav>
                                        <p:tav tm="100000">
                                          <p:val>
                                            <p:strVal val="#ppt_x"/>
                                          </p:val>
                                        </p:tav>
                                      </p:tavLst>
                                    </p:anim>
                                    <p:animEffect transition="in" filter="wipe(right)">
                                      <p:cBhvr>
                                        <p:cTn id="31" dur="500"/>
                                        <p:tgtEl>
                                          <p:spTgt spid="74"/>
                                        </p:tgtEl>
                                      </p:cBhvr>
                                    </p:animEffect>
                                  </p:childTnLst>
                                </p:cTn>
                              </p:par>
                            </p:childTnLst>
                          </p:cTn>
                        </p:par>
                      </p:childTnLst>
                    </p:cTn>
                  </p:par>
                  <p:par>
                    <p:cTn id="32" fill="hold">
                      <p:stCondLst>
                        <p:cond delay="indefinite"/>
                      </p:stCondLst>
                      <p:childTnLst>
                        <p:par>
                          <p:cTn id="33" fill="hold">
                            <p:stCondLst>
                              <p:cond delay="0"/>
                            </p:stCondLst>
                            <p:childTnLst>
                              <p:par>
                                <p:cTn id="34" presetID="12" presetClass="entr" presetSubtype="2" fill="hold" grpId="0" nodeType="clickEffect">
                                  <p:stCondLst>
                                    <p:cond delay="0"/>
                                  </p:stCondLst>
                                  <p:childTnLst>
                                    <p:set>
                                      <p:cBhvr>
                                        <p:cTn id="35" dur="1" fill="hold">
                                          <p:stCondLst>
                                            <p:cond delay="0"/>
                                          </p:stCondLst>
                                        </p:cTn>
                                        <p:tgtEl>
                                          <p:spTgt spid="67"/>
                                        </p:tgtEl>
                                        <p:attrNameLst>
                                          <p:attrName>style.visibility</p:attrName>
                                        </p:attrNameLst>
                                      </p:cBhvr>
                                      <p:to>
                                        <p:strVal val="visible"/>
                                      </p:to>
                                    </p:set>
                                    <p:anim calcmode="lin" valueType="num">
                                      <p:cBhvr additive="base">
                                        <p:cTn id="36" dur="500"/>
                                        <p:tgtEl>
                                          <p:spTgt spid="67"/>
                                        </p:tgtEl>
                                        <p:attrNameLst>
                                          <p:attrName>ppt_x</p:attrName>
                                        </p:attrNameLst>
                                      </p:cBhvr>
                                      <p:tavLst>
                                        <p:tav tm="0">
                                          <p:val>
                                            <p:strVal val="#ppt_x+#ppt_w*1.125000"/>
                                          </p:val>
                                        </p:tav>
                                        <p:tav tm="100000">
                                          <p:val>
                                            <p:strVal val="#ppt_x"/>
                                          </p:val>
                                        </p:tav>
                                      </p:tavLst>
                                    </p:anim>
                                    <p:animEffect transition="in" filter="wipe(left)">
                                      <p:cBhvr>
                                        <p:cTn id="37" dur="500"/>
                                        <p:tgtEl>
                                          <p:spTgt spid="67"/>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8" fill="hold" nodeType="clickEffect">
                                  <p:stCondLst>
                                    <p:cond delay="0"/>
                                  </p:stCondLst>
                                  <p:childTnLst>
                                    <p:set>
                                      <p:cBhvr>
                                        <p:cTn id="41" dur="1" fill="hold">
                                          <p:stCondLst>
                                            <p:cond delay="0"/>
                                          </p:stCondLst>
                                        </p:cTn>
                                        <p:tgtEl>
                                          <p:spTgt spid="77"/>
                                        </p:tgtEl>
                                        <p:attrNameLst>
                                          <p:attrName>style.visibility</p:attrName>
                                        </p:attrNameLst>
                                      </p:cBhvr>
                                      <p:to>
                                        <p:strVal val="visible"/>
                                      </p:to>
                                    </p:set>
                                    <p:anim calcmode="lin" valueType="num">
                                      <p:cBhvr additive="base">
                                        <p:cTn id="42" dur="500"/>
                                        <p:tgtEl>
                                          <p:spTgt spid="77"/>
                                        </p:tgtEl>
                                        <p:attrNameLst>
                                          <p:attrName>ppt_x</p:attrName>
                                        </p:attrNameLst>
                                      </p:cBhvr>
                                      <p:tavLst>
                                        <p:tav tm="0">
                                          <p:val>
                                            <p:strVal val="#ppt_x-#ppt_w*1.125000"/>
                                          </p:val>
                                        </p:tav>
                                        <p:tav tm="100000">
                                          <p:val>
                                            <p:strVal val="#ppt_x"/>
                                          </p:val>
                                        </p:tav>
                                      </p:tavLst>
                                    </p:anim>
                                    <p:animEffect transition="in" filter="wipe(right)">
                                      <p:cBhvr>
                                        <p:cTn id="43" dur="500"/>
                                        <p:tgtEl>
                                          <p:spTgt spid="77"/>
                                        </p:tgtEl>
                                      </p:cBhvr>
                                    </p:animEffect>
                                  </p:childTnLst>
                                </p:cTn>
                              </p:par>
                            </p:childTnLst>
                          </p:cTn>
                        </p:par>
                      </p:childTnLst>
                    </p:cTn>
                  </p:par>
                  <p:par>
                    <p:cTn id="44" fill="hold">
                      <p:stCondLst>
                        <p:cond delay="indefinite"/>
                      </p:stCondLst>
                      <p:childTnLst>
                        <p:par>
                          <p:cTn id="45" fill="hold">
                            <p:stCondLst>
                              <p:cond delay="0"/>
                            </p:stCondLst>
                            <p:childTnLst>
                              <p:par>
                                <p:cTn id="46" presetID="12" presetClass="entr" presetSubtype="2" fill="hold" grpId="0" nodeType="clickEffect">
                                  <p:stCondLst>
                                    <p:cond delay="0"/>
                                  </p:stCondLst>
                                  <p:childTnLst>
                                    <p:set>
                                      <p:cBhvr>
                                        <p:cTn id="47" dur="1" fill="hold">
                                          <p:stCondLst>
                                            <p:cond delay="0"/>
                                          </p:stCondLst>
                                        </p:cTn>
                                        <p:tgtEl>
                                          <p:spTgt spid="69"/>
                                        </p:tgtEl>
                                        <p:attrNameLst>
                                          <p:attrName>style.visibility</p:attrName>
                                        </p:attrNameLst>
                                      </p:cBhvr>
                                      <p:to>
                                        <p:strVal val="visible"/>
                                      </p:to>
                                    </p:set>
                                    <p:anim calcmode="lin" valueType="num">
                                      <p:cBhvr additive="base">
                                        <p:cTn id="48" dur="500"/>
                                        <p:tgtEl>
                                          <p:spTgt spid="69"/>
                                        </p:tgtEl>
                                        <p:attrNameLst>
                                          <p:attrName>ppt_x</p:attrName>
                                        </p:attrNameLst>
                                      </p:cBhvr>
                                      <p:tavLst>
                                        <p:tav tm="0">
                                          <p:val>
                                            <p:strVal val="#ppt_x+#ppt_w*1.125000"/>
                                          </p:val>
                                        </p:tav>
                                        <p:tav tm="100000">
                                          <p:val>
                                            <p:strVal val="#ppt_x"/>
                                          </p:val>
                                        </p:tav>
                                      </p:tavLst>
                                    </p:anim>
                                    <p:animEffect transition="in" filter="wipe(left)">
                                      <p:cBhvr>
                                        <p:cTn id="49" dur="500"/>
                                        <p:tgtEl>
                                          <p:spTgt spid="69"/>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8" fill="hold" nodeType="clickEffect">
                                  <p:stCondLst>
                                    <p:cond delay="0"/>
                                  </p:stCondLst>
                                  <p:childTnLst>
                                    <p:set>
                                      <p:cBhvr>
                                        <p:cTn id="53" dur="1" fill="hold">
                                          <p:stCondLst>
                                            <p:cond delay="0"/>
                                          </p:stCondLst>
                                        </p:cTn>
                                        <p:tgtEl>
                                          <p:spTgt spid="80"/>
                                        </p:tgtEl>
                                        <p:attrNameLst>
                                          <p:attrName>style.visibility</p:attrName>
                                        </p:attrNameLst>
                                      </p:cBhvr>
                                      <p:to>
                                        <p:strVal val="visible"/>
                                      </p:to>
                                    </p:set>
                                    <p:anim calcmode="lin" valueType="num">
                                      <p:cBhvr additive="base">
                                        <p:cTn id="54" dur="500"/>
                                        <p:tgtEl>
                                          <p:spTgt spid="80"/>
                                        </p:tgtEl>
                                        <p:attrNameLst>
                                          <p:attrName>ppt_x</p:attrName>
                                        </p:attrNameLst>
                                      </p:cBhvr>
                                      <p:tavLst>
                                        <p:tav tm="0">
                                          <p:val>
                                            <p:strVal val="#ppt_x-#ppt_w*1.125000"/>
                                          </p:val>
                                        </p:tav>
                                        <p:tav tm="100000">
                                          <p:val>
                                            <p:strVal val="#ppt_x"/>
                                          </p:val>
                                        </p:tav>
                                      </p:tavLst>
                                    </p:anim>
                                    <p:animEffect transition="in" filter="wipe(right)">
                                      <p:cBhvr>
                                        <p:cTn id="55" dur="500"/>
                                        <p:tgtEl>
                                          <p:spTgt spid="80"/>
                                        </p:tgtEl>
                                      </p:cBhvr>
                                    </p:animEffect>
                                  </p:childTnLst>
                                </p:cTn>
                              </p:par>
                            </p:childTnLst>
                          </p:cTn>
                        </p:par>
                      </p:childTnLst>
                    </p:cTn>
                  </p:par>
                  <p:par>
                    <p:cTn id="56" fill="hold">
                      <p:stCondLst>
                        <p:cond delay="indefinite"/>
                      </p:stCondLst>
                      <p:childTnLst>
                        <p:par>
                          <p:cTn id="57" fill="hold">
                            <p:stCondLst>
                              <p:cond delay="0"/>
                            </p:stCondLst>
                            <p:childTnLst>
                              <p:par>
                                <p:cTn id="58" presetID="12" presetClass="entr" presetSubtype="2" fill="hold" grpId="0" nodeType="clickEffect">
                                  <p:stCondLst>
                                    <p:cond delay="0"/>
                                  </p:stCondLst>
                                  <p:childTnLst>
                                    <p:set>
                                      <p:cBhvr>
                                        <p:cTn id="59" dur="1" fill="hold">
                                          <p:stCondLst>
                                            <p:cond delay="0"/>
                                          </p:stCondLst>
                                        </p:cTn>
                                        <p:tgtEl>
                                          <p:spTgt spid="66"/>
                                        </p:tgtEl>
                                        <p:attrNameLst>
                                          <p:attrName>style.visibility</p:attrName>
                                        </p:attrNameLst>
                                      </p:cBhvr>
                                      <p:to>
                                        <p:strVal val="visible"/>
                                      </p:to>
                                    </p:set>
                                    <p:anim calcmode="lin" valueType="num">
                                      <p:cBhvr additive="base">
                                        <p:cTn id="60" dur="500"/>
                                        <p:tgtEl>
                                          <p:spTgt spid="66"/>
                                        </p:tgtEl>
                                        <p:attrNameLst>
                                          <p:attrName>ppt_x</p:attrName>
                                        </p:attrNameLst>
                                      </p:cBhvr>
                                      <p:tavLst>
                                        <p:tav tm="0">
                                          <p:val>
                                            <p:strVal val="#ppt_x+#ppt_w*1.125000"/>
                                          </p:val>
                                        </p:tav>
                                        <p:tav tm="100000">
                                          <p:val>
                                            <p:strVal val="#ppt_x"/>
                                          </p:val>
                                        </p:tav>
                                      </p:tavLst>
                                    </p:anim>
                                    <p:animEffect transition="in" filter="wipe(left)">
                                      <p:cBhvr>
                                        <p:cTn id="61" dur="500"/>
                                        <p:tgtEl>
                                          <p:spTgt spid="66"/>
                                        </p:tgtEl>
                                      </p:cBhvr>
                                    </p:animEffect>
                                  </p:childTnLst>
                                </p:cTn>
                              </p:par>
                            </p:childTnLst>
                          </p:cTn>
                        </p:par>
                      </p:childTnLst>
                    </p:cTn>
                  </p:par>
                  <p:par>
                    <p:cTn id="62" fill="hold">
                      <p:stCondLst>
                        <p:cond delay="indefinite"/>
                      </p:stCondLst>
                      <p:childTnLst>
                        <p:par>
                          <p:cTn id="63" fill="hold">
                            <p:stCondLst>
                              <p:cond delay="0"/>
                            </p:stCondLst>
                            <p:childTnLst>
                              <p:par>
                                <p:cTn id="64" presetID="12" presetClass="entr" presetSubtype="8" fill="hold" nodeType="clickEffect">
                                  <p:stCondLst>
                                    <p:cond delay="0"/>
                                  </p:stCondLst>
                                  <p:childTnLst>
                                    <p:set>
                                      <p:cBhvr>
                                        <p:cTn id="65" dur="1" fill="hold">
                                          <p:stCondLst>
                                            <p:cond delay="0"/>
                                          </p:stCondLst>
                                        </p:cTn>
                                        <p:tgtEl>
                                          <p:spTgt spid="83"/>
                                        </p:tgtEl>
                                        <p:attrNameLst>
                                          <p:attrName>style.visibility</p:attrName>
                                        </p:attrNameLst>
                                      </p:cBhvr>
                                      <p:to>
                                        <p:strVal val="visible"/>
                                      </p:to>
                                    </p:set>
                                    <p:anim calcmode="lin" valueType="num">
                                      <p:cBhvr additive="base">
                                        <p:cTn id="66" dur="500"/>
                                        <p:tgtEl>
                                          <p:spTgt spid="83"/>
                                        </p:tgtEl>
                                        <p:attrNameLst>
                                          <p:attrName>ppt_x</p:attrName>
                                        </p:attrNameLst>
                                      </p:cBhvr>
                                      <p:tavLst>
                                        <p:tav tm="0">
                                          <p:val>
                                            <p:strVal val="#ppt_x-#ppt_w*1.125000"/>
                                          </p:val>
                                        </p:tav>
                                        <p:tav tm="100000">
                                          <p:val>
                                            <p:strVal val="#ppt_x"/>
                                          </p:val>
                                        </p:tav>
                                      </p:tavLst>
                                    </p:anim>
                                    <p:animEffect transition="in" filter="wipe(right)">
                                      <p:cBhvr>
                                        <p:cTn id="67" dur="500"/>
                                        <p:tgtEl>
                                          <p:spTgt spid="83"/>
                                        </p:tgtEl>
                                      </p:cBhvr>
                                    </p:animEffect>
                                  </p:childTnLst>
                                </p:cTn>
                              </p:par>
                            </p:childTnLst>
                          </p:cTn>
                        </p:par>
                      </p:childTnLst>
                    </p:cTn>
                  </p:par>
                  <p:par>
                    <p:cTn id="68" fill="hold">
                      <p:stCondLst>
                        <p:cond delay="indefinite"/>
                      </p:stCondLst>
                      <p:childTnLst>
                        <p:par>
                          <p:cTn id="69" fill="hold">
                            <p:stCondLst>
                              <p:cond delay="0"/>
                            </p:stCondLst>
                            <p:childTnLst>
                              <p:par>
                                <p:cTn id="70" presetID="12" presetClass="entr" presetSubtype="2" fill="hold" grpId="0" nodeType="clickEffect">
                                  <p:stCondLst>
                                    <p:cond delay="0"/>
                                  </p:stCondLst>
                                  <p:childTnLst>
                                    <p:set>
                                      <p:cBhvr>
                                        <p:cTn id="71" dur="1" fill="hold">
                                          <p:stCondLst>
                                            <p:cond delay="0"/>
                                          </p:stCondLst>
                                        </p:cTn>
                                        <p:tgtEl>
                                          <p:spTgt spid="65"/>
                                        </p:tgtEl>
                                        <p:attrNameLst>
                                          <p:attrName>style.visibility</p:attrName>
                                        </p:attrNameLst>
                                      </p:cBhvr>
                                      <p:to>
                                        <p:strVal val="visible"/>
                                      </p:to>
                                    </p:set>
                                    <p:anim calcmode="lin" valueType="num">
                                      <p:cBhvr additive="base">
                                        <p:cTn id="72" dur="500"/>
                                        <p:tgtEl>
                                          <p:spTgt spid="65"/>
                                        </p:tgtEl>
                                        <p:attrNameLst>
                                          <p:attrName>ppt_x</p:attrName>
                                        </p:attrNameLst>
                                      </p:cBhvr>
                                      <p:tavLst>
                                        <p:tav tm="0">
                                          <p:val>
                                            <p:strVal val="#ppt_x+#ppt_w*1.125000"/>
                                          </p:val>
                                        </p:tav>
                                        <p:tav tm="100000">
                                          <p:val>
                                            <p:strVal val="#ppt_x"/>
                                          </p:val>
                                        </p:tav>
                                      </p:tavLst>
                                    </p:anim>
                                    <p:animEffect transition="in" filter="wipe(left)">
                                      <p:cBhvr>
                                        <p:cTn id="73" dur="500"/>
                                        <p:tgtEl>
                                          <p:spTgt spid="65"/>
                                        </p:tgtEl>
                                      </p:cBhvr>
                                    </p:animEffect>
                                  </p:childTnLst>
                                </p:cTn>
                              </p:par>
                            </p:childTnLst>
                          </p:cTn>
                        </p:par>
                      </p:childTnLst>
                    </p:cTn>
                  </p:par>
                  <p:par>
                    <p:cTn id="74" fill="hold">
                      <p:stCondLst>
                        <p:cond delay="indefinite"/>
                      </p:stCondLst>
                      <p:childTnLst>
                        <p:par>
                          <p:cTn id="75" fill="hold">
                            <p:stCondLst>
                              <p:cond delay="0"/>
                            </p:stCondLst>
                            <p:childTnLst>
                              <p:par>
                                <p:cTn id="76" presetID="12" presetClass="entr" presetSubtype="8" fill="hold" nodeType="clickEffect">
                                  <p:stCondLst>
                                    <p:cond delay="0"/>
                                  </p:stCondLst>
                                  <p:childTnLst>
                                    <p:set>
                                      <p:cBhvr>
                                        <p:cTn id="77" dur="1" fill="hold">
                                          <p:stCondLst>
                                            <p:cond delay="0"/>
                                          </p:stCondLst>
                                        </p:cTn>
                                        <p:tgtEl>
                                          <p:spTgt spid="86"/>
                                        </p:tgtEl>
                                        <p:attrNameLst>
                                          <p:attrName>style.visibility</p:attrName>
                                        </p:attrNameLst>
                                      </p:cBhvr>
                                      <p:to>
                                        <p:strVal val="visible"/>
                                      </p:to>
                                    </p:set>
                                    <p:anim calcmode="lin" valueType="num">
                                      <p:cBhvr additive="base">
                                        <p:cTn id="78" dur="500"/>
                                        <p:tgtEl>
                                          <p:spTgt spid="86"/>
                                        </p:tgtEl>
                                        <p:attrNameLst>
                                          <p:attrName>ppt_x</p:attrName>
                                        </p:attrNameLst>
                                      </p:cBhvr>
                                      <p:tavLst>
                                        <p:tav tm="0">
                                          <p:val>
                                            <p:strVal val="#ppt_x-#ppt_w*1.125000"/>
                                          </p:val>
                                        </p:tav>
                                        <p:tav tm="100000">
                                          <p:val>
                                            <p:strVal val="#ppt_x"/>
                                          </p:val>
                                        </p:tav>
                                      </p:tavLst>
                                    </p:anim>
                                    <p:animEffect transition="in" filter="wipe(right)">
                                      <p:cBhvr>
                                        <p:cTn id="7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P spid="69" grpId="0" animBg="1"/>
      <p:bldP spid="7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1" name="Group 430"/>
          <p:cNvGrpSpPr/>
          <p:nvPr/>
        </p:nvGrpSpPr>
        <p:grpSpPr>
          <a:xfrm>
            <a:off x="9813751" y="3811425"/>
            <a:ext cx="1145016" cy="1144045"/>
            <a:chOff x="6434437" y="4380470"/>
            <a:chExt cx="1218099" cy="1217066"/>
          </a:xfrm>
        </p:grpSpPr>
        <p:sp>
          <p:nvSpPr>
            <p:cNvPr id="432" name="Donut 431"/>
            <p:cNvSpPr/>
            <p:nvPr/>
          </p:nvSpPr>
          <p:spPr>
            <a:xfrm>
              <a:off x="6435470" y="4380470"/>
              <a:ext cx="1217066" cy="1217066"/>
            </a:xfrm>
            <a:prstGeom prst="donut">
              <a:avLst>
                <a:gd name="adj" fmla="val 1246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33" name="Block Arc 432"/>
            <p:cNvSpPr/>
            <p:nvPr/>
          </p:nvSpPr>
          <p:spPr>
            <a:xfrm rot="5400000" flipH="1">
              <a:off x="6434437" y="4380470"/>
              <a:ext cx="1216800" cy="1216800"/>
            </a:xfrm>
            <a:prstGeom prst="blockArc">
              <a:avLst>
                <a:gd name="adj1" fmla="val 2204812"/>
                <a:gd name="adj2" fmla="val 0"/>
                <a:gd name="adj3" fmla="val 1261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35" name="Group 434"/>
          <p:cNvGrpSpPr/>
          <p:nvPr/>
        </p:nvGrpSpPr>
        <p:grpSpPr>
          <a:xfrm>
            <a:off x="7956358" y="3811425"/>
            <a:ext cx="1145016" cy="1144045"/>
            <a:chOff x="6434437" y="4380470"/>
            <a:chExt cx="1218099" cy="1217066"/>
          </a:xfrm>
        </p:grpSpPr>
        <p:sp>
          <p:nvSpPr>
            <p:cNvPr id="436" name="Donut 435"/>
            <p:cNvSpPr/>
            <p:nvPr/>
          </p:nvSpPr>
          <p:spPr>
            <a:xfrm>
              <a:off x="6435470" y="4380470"/>
              <a:ext cx="1217066" cy="1217066"/>
            </a:xfrm>
            <a:prstGeom prst="donut">
              <a:avLst>
                <a:gd name="adj" fmla="val 1246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37" name="Block Arc 436"/>
            <p:cNvSpPr/>
            <p:nvPr/>
          </p:nvSpPr>
          <p:spPr>
            <a:xfrm rot="5400000" flipH="1">
              <a:off x="6434437" y="4380470"/>
              <a:ext cx="1216800" cy="1216800"/>
            </a:xfrm>
            <a:prstGeom prst="blockArc">
              <a:avLst>
                <a:gd name="adj1" fmla="val 9495697"/>
                <a:gd name="adj2" fmla="val 0"/>
                <a:gd name="adj3" fmla="val 1261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45" name="Group 444"/>
          <p:cNvGrpSpPr/>
          <p:nvPr/>
        </p:nvGrpSpPr>
        <p:grpSpPr>
          <a:xfrm>
            <a:off x="6071960" y="3811425"/>
            <a:ext cx="1145016" cy="1144045"/>
            <a:chOff x="6434437" y="4380470"/>
            <a:chExt cx="1218099" cy="1217066"/>
          </a:xfrm>
        </p:grpSpPr>
        <p:sp>
          <p:nvSpPr>
            <p:cNvPr id="446" name="Donut 445"/>
            <p:cNvSpPr/>
            <p:nvPr/>
          </p:nvSpPr>
          <p:spPr>
            <a:xfrm>
              <a:off x="6435470" y="4380470"/>
              <a:ext cx="1217066" cy="1217066"/>
            </a:xfrm>
            <a:prstGeom prst="donut">
              <a:avLst>
                <a:gd name="adj" fmla="val 12467"/>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47" name="Block Arc 446"/>
            <p:cNvSpPr/>
            <p:nvPr/>
          </p:nvSpPr>
          <p:spPr>
            <a:xfrm rot="5400000" flipH="1">
              <a:off x="6434437" y="4380470"/>
              <a:ext cx="1216800" cy="1216800"/>
            </a:xfrm>
            <a:prstGeom prst="blockArc">
              <a:avLst>
                <a:gd name="adj1" fmla="val 4362058"/>
                <a:gd name="adj2" fmla="val 0"/>
                <a:gd name="adj3" fmla="val 1261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GB"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56" name="TextBox 455"/>
          <p:cNvSpPr txBox="1"/>
          <p:nvPr/>
        </p:nvSpPr>
        <p:spPr>
          <a:xfrm>
            <a:off x="6372599" y="4179641"/>
            <a:ext cx="543739" cy="350865"/>
          </a:xfrm>
          <a:prstGeom prst="rect">
            <a:avLst/>
          </a:prstGeom>
          <a:noFill/>
        </p:spPr>
        <p:txBody>
          <a:bodyPr wrap="none" rtlCol="0">
            <a:spAutoFit/>
          </a:bodyPr>
          <a:lstStyle/>
          <a:p>
            <a:pPr algn="ctr">
              <a:lnSpc>
                <a:spcPct val="120000"/>
              </a:lnSpc>
            </a:pPr>
            <a:r>
              <a:rPr lang="en-US" sz="14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80%</a:t>
            </a:r>
          </a:p>
        </p:txBody>
      </p:sp>
      <p:sp>
        <p:nvSpPr>
          <p:cNvPr id="457" name="TextBox 456"/>
          <p:cNvSpPr txBox="1"/>
          <p:nvPr/>
        </p:nvSpPr>
        <p:spPr>
          <a:xfrm>
            <a:off x="8256997" y="4179641"/>
            <a:ext cx="543739" cy="350865"/>
          </a:xfrm>
          <a:prstGeom prst="rect">
            <a:avLst/>
          </a:prstGeom>
          <a:noFill/>
        </p:spPr>
        <p:txBody>
          <a:bodyPr wrap="none" rtlCol="0">
            <a:spAutoFit/>
          </a:bodyPr>
          <a:lstStyle/>
          <a:p>
            <a:pPr algn="ctr">
              <a:lnSpc>
                <a:spcPct val="120000"/>
              </a:lnSpc>
            </a:pPr>
            <a:r>
              <a:rPr 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80%</a:t>
            </a:r>
          </a:p>
        </p:txBody>
      </p:sp>
      <p:sp>
        <p:nvSpPr>
          <p:cNvPr id="458" name="TextBox 457"/>
          <p:cNvSpPr txBox="1"/>
          <p:nvPr/>
        </p:nvSpPr>
        <p:spPr>
          <a:xfrm>
            <a:off x="10114390" y="4179641"/>
            <a:ext cx="543739" cy="350865"/>
          </a:xfrm>
          <a:prstGeom prst="rect">
            <a:avLst/>
          </a:prstGeom>
          <a:noFill/>
        </p:spPr>
        <p:txBody>
          <a:bodyPr wrap="none" rtlCol="0">
            <a:spAutoFit/>
          </a:bodyPr>
          <a:lstStyle/>
          <a:p>
            <a:pPr algn="ctr">
              <a:lnSpc>
                <a:spcPct val="120000"/>
              </a:lnSpc>
            </a:pPr>
            <a:r>
              <a:rPr lang="en-US" sz="14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80%</a:t>
            </a:r>
          </a:p>
        </p:txBody>
      </p:sp>
      <p:grpSp>
        <p:nvGrpSpPr>
          <p:cNvPr id="5" name="Group 4"/>
          <p:cNvGrpSpPr/>
          <p:nvPr/>
        </p:nvGrpSpPr>
        <p:grpSpPr>
          <a:xfrm>
            <a:off x="1633802" y="2371482"/>
            <a:ext cx="3740843" cy="3568706"/>
            <a:chOff x="1366272" y="2088755"/>
            <a:chExt cx="3979610" cy="3796486"/>
          </a:xfrm>
        </p:grpSpPr>
        <p:sp>
          <p:nvSpPr>
            <p:cNvPr id="459" name="Freeform 15"/>
            <p:cNvSpPr>
              <a:spLocks/>
            </p:cNvSpPr>
            <p:nvPr/>
          </p:nvSpPr>
          <p:spPr bwMode="auto">
            <a:xfrm>
              <a:off x="3356414" y="2088755"/>
              <a:ext cx="1989468" cy="2025824"/>
            </a:xfrm>
            <a:custGeom>
              <a:avLst/>
              <a:gdLst>
                <a:gd name="T0" fmla="*/ 1249 w 1249"/>
                <a:gd name="T1" fmla="*/ 1192 h 1272"/>
                <a:gd name="T2" fmla="*/ 1155 w 1249"/>
                <a:gd name="T3" fmla="*/ 728 h 1272"/>
                <a:gd name="T4" fmla="*/ 900 w 1249"/>
                <a:gd name="T5" fmla="*/ 349 h 1272"/>
                <a:gd name="T6" fmla="*/ 521 w 1249"/>
                <a:gd name="T7" fmla="*/ 94 h 1272"/>
                <a:gd name="T8" fmla="*/ 57 w 1249"/>
                <a:gd name="T9" fmla="*/ 0 h 1272"/>
                <a:gd name="T10" fmla="*/ 0 w 1249"/>
                <a:gd name="T11" fmla="*/ 1 h 1272"/>
                <a:gd name="T12" fmla="*/ 0 w 1249"/>
                <a:gd name="T13" fmla="*/ 603 h 1272"/>
                <a:gd name="T14" fmla="*/ 57 w 1249"/>
                <a:gd name="T15" fmla="*/ 600 h 1272"/>
                <a:gd name="T16" fmla="*/ 648 w 1249"/>
                <a:gd name="T17" fmla="*/ 1151 h 1272"/>
                <a:gd name="T18" fmla="*/ 1246 w 1249"/>
                <a:gd name="T19" fmla="*/ 1272 h 1272"/>
                <a:gd name="T20" fmla="*/ 1249 w 1249"/>
                <a:gd name="T21" fmla="*/ 1192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9" h="1272">
                  <a:moveTo>
                    <a:pt x="1249" y="1192"/>
                  </a:moveTo>
                  <a:cubicBezTo>
                    <a:pt x="1249" y="1031"/>
                    <a:pt x="1217" y="875"/>
                    <a:pt x="1155" y="728"/>
                  </a:cubicBezTo>
                  <a:cubicBezTo>
                    <a:pt x="1095" y="586"/>
                    <a:pt x="1009" y="458"/>
                    <a:pt x="900" y="349"/>
                  </a:cubicBezTo>
                  <a:cubicBezTo>
                    <a:pt x="790" y="240"/>
                    <a:pt x="663" y="154"/>
                    <a:pt x="521" y="94"/>
                  </a:cubicBezTo>
                  <a:cubicBezTo>
                    <a:pt x="374" y="31"/>
                    <a:pt x="218" y="0"/>
                    <a:pt x="57" y="0"/>
                  </a:cubicBezTo>
                  <a:cubicBezTo>
                    <a:pt x="38" y="0"/>
                    <a:pt x="19" y="0"/>
                    <a:pt x="0" y="1"/>
                  </a:cubicBezTo>
                  <a:cubicBezTo>
                    <a:pt x="0" y="603"/>
                    <a:pt x="0" y="603"/>
                    <a:pt x="0" y="603"/>
                  </a:cubicBezTo>
                  <a:cubicBezTo>
                    <a:pt x="18" y="601"/>
                    <a:pt x="38" y="600"/>
                    <a:pt x="57" y="600"/>
                  </a:cubicBezTo>
                  <a:cubicBezTo>
                    <a:pt x="370" y="600"/>
                    <a:pt x="626" y="844"/>
                    <a:pt x="648" y="1151"/>
                  </a:cubicBezTo>
                  <a:cubicBezTo>
                    <a:pt x="1246" y="1272"/>
                    <a:pt x="1246" y="1272"/>
                    <a:pt x="1246" y="1272"/>
                  </a:cubicBezTo>
                  <a:cubicBezTo>
                    <a:pt x="1248" y="1246"/>
                    <a:pt x="1249" y="1219"/>
                    <a:pt x="1249" y="1192"/>
                  </a:cubicBezTo>
                  <a:close/>
                </a:path>
              </a:pathLst>
            </a:custGeom>
            <a:solidFill>
              <a:schemeClr val="accent4"/>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0" name="Freeform 16"/>
            <p:cNvSpPr>
              <a:spLocks/>
            </p:cNvSpPr>
            <p:nvPr/>
          </p:nvSpPr>
          <p:spPr bwMode="auto">
            <a:xfrm>
              <a:off x="2840700" y="4023691"/>
              <a:ext cx="2490370" cy="1861550"/>
            </a:xfrm>
            <a:custGeom>
              <a:avLst/>
              <a:gdLst>
                <a:gd name="T0" fmla="*/ 381 w 1564"/>
                <a:gd name="T1" fmla="*/ 569 h 1169"/>
                <a:gd name="T2" fmla="*/ 301 w 1564"/>
                <a:gd name="T3" fmla="*/ 564 h 1169"/>
                <a:gd name="T4" fmla="*/ 0 w 1564"/>
                <a:gd name="T5" fmla="*/ 1107 h 1169"/>
                <a:gd name="T6" fmla="*/ 381 w 1564"/>
                <a:gd name="T7" fmla="*/ 1169 h 1169"/>
                <a:gd name="T8" fmla="*/ 845 w 1564"/>
                <a:gd name="T9" fmla="*/ 1075 h 1169"/>
                <a:gd name="T10" fmla="*/ 1224 w 1564"/>
                <a:gd name="T11" fmla="*/ 820 h 1169"/>
                <a:gd name="T12" fmla="*/ 1479 w 1564"/>
                <a:gd name="T13" fmla="*/ 441 h 1169"/>
                <a:gd name="T14" fmla="*/ 1564 w 1564"/>
                <a:gd name="T15" fmla="*/ 120 h 1169"/>
                <a:gd name="T16" fmla="*/ 972 w 1564"/>
                <a:gd name="T17" fmla="*/ 0 h 1169"/>
                <a:gd name="T18" fmla="*/ 381 w 1564"/>
                <a:gd name="T19" fmla="*/ 569 h 1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4" h="1169">
                  <a:moveTo>
                    <a:pt x="381" y="569"/>
                  </a:moveTo>
                  <a:cubicBezTo>
                    <a:pt x="354" y="569"/>
                    <a:pt x="327" y="567"/>
                    <a:pt x="301" y="564"/>
                  </a:cubicBezTo>
                  <a:cubicBezTo>
                    <a:pt x="0" y="1107"/>
                    <a:pt x="0" y="1107"/>
                    <a:pt x="0" y="1107"/>
                  </a:cubicBezTo>
                  <a:cubicBezTo>
                    <a:pt x="122" y="1148"/>
                    <a:pt x="250" y="1169"/>
                    <a:pt x="381" y="1169"/>
                  </a:cubicBezTo>
                  <a:cubicBezTo>
                    <a:pt x="542" y="1169"/>
                    <a:pt x="698" y="1138"/>
                    <a:pt x="845" y="1075"/>
                  </a:cubicBezTo>
                  <a:cubicBezTo>
                    <a:pt x="987" y="1015"/>
                    <a:pt x="1114" y="929"/>
                    <a:pt x="1224" y="820"/>
                  </a:cubicBezTo>
                  <a:cubicBezTo>
                    <a:pt x="1333" y="711"/>
                    <a:pt x="1419" y="583"/>
                    <a:pt x="1479" y="441"/>
                  </a:cubicBezTo>
                  <a:cubicBezTo>
                    <a:pt x="1523" y="338"/>
                    <a:pt x="1551" y="231"/>
                    <a:pt x="1564" y="120"/>
                  </a:cubicBezTo>
                  <a:cubicBezTo>
                    <a:pt x="972" y="0"/>
                    <a:pt x="972" y="0"/>
                    <a:pt x="972" y="0"/>
                  </a:cubicBezTo>
                  <a:cubicBezTo>
                    <a:pt x="960" y="316"/>
                    <a:pt x="700" y="569"/>
                    <a:pt x="381" y="569"/>
                  </a:cubicBezTo>
                  <a:close/>
                </a:path>
              </a:pathLst>
            </a:custGeom>
            <a:solidFill>
              <a:schemeClr val="accent3"/>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1" name="Freeform 27"/>
            <p:cNvSpPr>
              <a:spLocks/>
            </p:cNvSpPr>
            <p:nvPr/>
          </p:nvSpPr>
          <p:spPr bwMode="auto">
            <a:xfrm>
              <a:off x="1609990" y="4463326"/>
              <a:ext cx="1606386" cy="1287937"/>
            </a:xfrm>
            <a:custGeom>
              <a:avLst/>
              <a:gdLst>
                <a:gd name="T0" fmla="*/ 643 w 1009"/>
                <a:gd name="T1" fmla="*/ 0 h 809"/>
                <a:gd name="T2" fmla="*/ 0 w 1009"/>
                <a:gd name="T3" fmla="*/ 0 h 809"/>
                <a:gd name="T4" fmla="*/ 56 w 1009"/>
                <a:gd name="T5" fmla="*/ 165 h 809"/>
                <a:gd name="T6" fmla="*/ 311 w 1009"/>
                <a:gd name="T7" fmla="*/ 544 h 809"/>
                <a:gd name="T8" fmla="*/ 690 w 1009"/>
                <a:gd name="T9" fmla="*/ 799 h 809"/>
                <a:gd name="T10" fmla="*/ 713 w 1009"/>
                <a:gd name="T11" fmla="*/ 809 h 809"/>
                <a:gd name="T12" fmla="*/ 1009 w 1009"/>
                <a:gd name="T13" fmla="*/ 275 h 809"/>
                <a:gd name="T14" fmla="*/ 643 w 1009"/>
                <a:gd name="T15" fmla="*/ 0 h 8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9" h="809">
                  <a:moveTo>
                    <a:pt x="643" y="0"/>
                  </a:moveTo>
                  <a:cubicBezTo>
                    <a:pt x="0" y="0"/>
                    <a:pt x="0" y="0"/>
                    <a:pt x="0" y="0"/>
                  </a:cubicBezTo>
                  <a:cubicBezTo>
                    <a:pt x="14" y="56"/>
                    <a:pt x="33" y="111"/>
                    <a:pt x="56" y="165"/>
                  </a:cubicBezTo>
                  <a:cubicBezTo>
                    <a:pt x="116" y="307"/>
                    <a:pt x="202" y="435"/>
                    <a:pt x="311" y="544"/>
                  </a:cubicBezTo>
                  <a:cubicBezTo>
                    <a:pt x="420" y="653"/>
                    <a:pt x="548" y="739"/>
                    <a:pt x="690" y="799"/>
                  </a:cubicBezTo>
                  <a:cubicBezTo>
                    <a:pt x="698" y="803"/>
                    <a:pt x="705" y="806"/>
                    <a:pt x="713" y="809"/>
                  </a:cubicBezTo>
                  <a:cubicBezTo>
                    <a:pt x="1009" y="275"/>
                    <a:pt x="1009" y="275"/>
                    <a:pt x="1009" y="275"/>
                  </a:cubicBezTo>
                  <a:cubicBezTo>
                    <a:pt x="854" y="236"/>
                    <a:pt x="722" y="135"/>
                    <a:pt x="643" y="0"/>
                  </a:cubicBezTo>
                  <a:close/>
                </a:path>
              </a:pathLst>
            </a:custGeom>
            <a:solidFill>
              <a:schemeClr val="accent2"/>
            </a:solidFill>
            <a:ln>
              <a:noFill/>
            </a:ln>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nvGrpSpPr>
            <p:cNvPr id="462" name="Group 461"/>
            <p:cNvGrpSpPr/>
            <p:nvPr/>
          </p:nvGrpSpPr>
          <p:grpSpPr>
            <a:xfrm>
              <a:off x="1366272" y="2966681"/>
              <a:ext cx="1289957" cy="1438745"/>
              <a:chOff x="5786292" y="2869763"/>
              <a:chExt cx="1289957" cy="1438745"/>
            </a:xfrm>
            <a:solidFill>
              <a:schemeClr val="accent1"/>
            </a:solidFill>
          </p:grpSpPr>
          <p:sp>
            <p:nvSpPr>
              <p:cNvPr id="463" name="Freeform 6"/>
              <p:cNvSpPr>
                <a:spLocks noEditPoints="1"/>
              </p:cNvSpPr>
              <p:nvPr/>
            </p:nvSpPr>
            <p:spPr bwMode="auto">
              <a:xfrm>
                <a:off x="6211116" y="3202350"/>
                <a:ext cx="865133" cy="676622"/>
              </a:xfrm>
              <a:custGeom>
                <a:avLst/>
                <a:gdLst>
                  <a:gd name="T0" fmla="*/ 536 w 543"/>
                  <a:gd name="T1" fmla="*/ 423 h 425"/>
                  <a:gd name="T2" fmla="*/ 9 w 543"/>
                  <a:gd name="T3" fmla="*/ 425 h 425"/>
                  <a:gd name="T4" fmla="*/ 2 w 543"/>
                  <a:gd name="T5" fmla="*/ 418 h 425"/>
                  <a:gd name="T6" fmla="*/ 0 w 543"/>
                  <a:gd name="T7" fmla="*/ 10 h 425"/>
                  <a:gd name="T8" fmla="*/ 7 w 543"/>
                  <a:gd name="T9" fmla="*/ 3 h 425"/>
                  <a:gd name="T10" fmla="*/ 534 w 543"/>
                  <a:gd name="T11" fmla="*/ 0 h 425"/>
                  <a:gd name="T12" fmla="*/ 541 w 543"/>
                  <a:gd name="T13" fmla="*/ 7 h 425"/>
                  <a:gd name="T14" fmla="*/ 543 w 543"/>
                  <a:gd name="T15" fmla="*/ 415 h 425"/>
                  <a:gd name="T16" fmla="*/ 536 w 543"/>
                  <a:gd name="T17" fmla="*/ 423 h 425"/>
                  <a:gd name="T18" fmla="*/ 17 w 543"/>
                  <a:gd name="T19" fmla="*/ 411 h 425"/>
                  <a:gd name="T20" fmla="*/ 528 w 543"/>
                  <a:gd name="T21" fmla="*/ 408 h 425"/>
                  <a:gd name="T22" fmla="*/ 527 w 543"/>
                  <a:gd name="T23" fmla="*/ 15 h 425"/>
                  <a:gd name="T24" fmla="*/ 15 w 543"/>
                  <a:gd name="T25" fmla="*/ 17 h 425"/>
                  <a:gd name="T26" fmla="*/ 17 w 543"/>
                  <a:gd name="T27" fmla="*/ 411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43" h="425">
                    <a:moveTo>
                      <a:pt x="536" y="423"/>
                    </a:moveTo>
                    <a:cubicBezTo>
                      <a:pt x="9" y="425"/>
                      <a:pt x="9" y="425"/>
                      <a:pt x="9" y="425"/>
                    </a:cubicBezTo>
                    <a:cubicBezTo>
                      <a:pt x="5" y="425"/>
                      <a:pt x="2" y="422"/>
                      <a:pt x="2" y="418"/>
                    </a:cubicBezTo>
                    <a:cubicBezTo>
                      <a:pt x="0" y="10"/>
                      <a:pt x="0" y="10"/>
                      <a:pt x="0" y="10"/>
                    </a:cubicBezTo>
                    <a:cubicBezTo>
                      <a:pt x="0" y="6"/>
                      <a:pt x="3" y="3"/>
                      <a:pt x="7" y="3"/>
                    </a:cubicBezTo>
                    <a:cubicBezTo>
                      <a:pt x="534" y="0"/>
                      <a:pt x="534" y="0"/>
                      <a:pt x="534" y="0"/>
                    </a:cubicBezTo>
                    <a:cubicBezTo>
                      <a:pt x="538" y="0"/>
                      <a:pt x="541" y="3"/>
                      <a:pt x="541" y="7"/>
                    </a:cubicBezTo>
                    <a:cubicBezTo>
                      <a:pt x="543" y="415"/>
                      <a:pt x="543" y="415"/>
                      <a:pt x="543" y="415"/>
                    </a:cubicBezTo>
                    <a:cubicBezTo>
                      <a:pt x="543" y="419"/>
                      <a:pt x="540" y="423"/>
                      <a:pt x="536" y="423"/>
                    </a:cubicBezTo>
                    <a:close/>
                    <a:moveTo>
                      <a:pt x="17" y="411"/>
                    </a:moveTo>
                    <a:cubicBezTo>
                      <a:pt x="528" y="408"/>
                      <a:pt x="528" y="408"/>
                      <a:pt x="528" y="408"/>
                    </a:cubicBezTo>
                    <a:cubicBezTo>
                      <a:pt x="527" y="15"/>
                      <a:pt x="527" y="15"/>
                      <a:pt x="527" y="15"/>
                    </a:cubicBezTo>
                    <a:cubicBezTo>
                      <a:pt x="15" y="17"/>
                      <a:pt x="15" y="17"/>
                      <a:pt x="15" y="17"/>
                    </a:cubicBezTo>
                    <a:lnTo>
                      <a:pt x="17" y="4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4" name="Freeform 7"/>
              <p:cNvSpPr>
                <a:spLocks/>
              </p:cNvSpPr>
              <p:nvPr/>
            </p:nvSpPr>
            <p:spPr bwMode="auto">
              <a:xfrm>
                <a:off x="5786292" y="2869763"/>
                <a:ext cx="1250234" cy="1135107"/>
              </a:xfrm>
              <a:custGeom>
                <a:avLst/>
                <a:gdLst>
                  <a:gd name="T0" fmla="*/ 763 w 785"/>
                  <a:gd name="T1" fmla="*/ 666 h 713"/>
                  <a:gd name="T2" fmla="*/ 201 w 785"/>
                  <a:gd name="T3" fmla="*/ 669 h 713"/>
                  <a:gd name="T4" fmla="*/ 237 w 785"/>
                  <a:gd name="T5" fmla="*/ 631 h 713"/>
                  <a:gd name="T6" fmla="*/ 244 w 785"/>
                  <a:gd name="T7" fmla="*/ 616 h 713"/>
                  <a:gd name="T8" fmla="*/ 242 w 785"/>
                  <a:gd name="T9" fmla="*/ 217 h 713"/>
                  <a:gd name="T10" fmla="*/ 235 w 785"/>
                  <a:gd name="T11" fmla="*/ 202 h 713"/>
                  <a:gd name="T12" fmla="*/ 40 w 785"/>
                  <a:gd name="T13" fmla="*/ 8 h 713"/>
                  <a:gd name="T14" fmla="*/ 9 w 785"/>
                  <a:gd name="T15" fmla="*/ 8 h 713"/>
                  <a:gd name="T16" fmla="*/ 9 w 785"/>
                  <a:gd name="T17" fmla="*/ 40 h 713"/>
                  <a:gd name="T18" fmla="*/ 198 w 785"/>
                  <a:gd name="T19" fmla="*/ 227 h 713"/>
                  <a:gd name="T20" fmla="*/ 200 w 785"/>
                  <a:gd name="T21" fmla="*/ 607 h 713"/>
                  <a:gd name="T22" fmla="*/ 132 w 785"/>
                  <a:gd name="T23" fmla="*/ 675 h 713"/>
                  <a:gd name="T24" fmla="*/ 127 w 785"/>
                  <a:gd name="T25" fmla="*/ 700 h 713"/>
                  <a:gd name="T26" fmla="*/ 147 w 785"/>
                  <a:gd name="T27" fmla="*/ 713 h 713"/>
                  <a:gd name="T28" fmla="*/ 215 w 785"/>
                  <a:gd name="T29" fmla="*/ 713 h 713"/>
                  <a:gd name="T30" fmla="*/ 290 w 785"/>
                  <a:gd name="T31" fmla="*/ 681 h 713"/>
                  <a:gd name="T32" fmla="*/ 365 w 785"/>
                  <a:gd name="T33" fmla="*/ 712 h 713"/>
                  <a:gd name="T34" fmla="*/ 592 w 785"/>
                  <a:gd name="T35" fmla="*/ 711 h 713"/>
                  <a:gd name="T36" fmla="*/ 667 w 785"/>
                  <a:gd name="T37" fmla="*/ 679 h 713"/>
                  <a:gd name="T38" fmla="*/ 742 w 785"/>
                  <a:gd name="T39" fmla="*/ 710 h 713"/>
                  <a:gd name="T40" fmla="*/ 763 w 785"/>
                  <a:gd name="T41" fmla="*/ 710 h 713"/>
                  <a:gd name="T42" fmla="*/ 785 w 785"/>
                  <a:gd name="T43" fmla="*/ 688 h 713"/>
                  <a:gd name="T44" fmla="*/ 763 w 785"/>
                  <a:gd name="T45" fmla="*/ 666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85" h="713">
                    <a:moveTo>
                      <a:pt x="763" y="666"/>
                    </a:moveTo>
                    <a:cubicBezTo>
                      <a:pt x="201" y="669"/>
                      <a:pt x="201" y="669"/>
                      <a:pt x="201" y="669"/>
                    </a:cubicBezTo>
                    <a:cubicBezTo>
                      <a:pt x="237" y="631"/>
                      <a:pt x="237" y="631"/>
                      <a:pt x="237" y="631"/>
                    </a:cubicBezTo>
                    <a:cubicBezTo>
                      <a:pt x="242" y="627"/>
                      <a:pt x="244" y="622"/>
                      <a:pt x="244" y="616"/>
                    </a:cubicBezTo>
                    <a:cubicBezTo>
                      <a:pt x="242" y="217"/>
                      <a:pt x="242" y="217"/>
                      <a:pt x="242" y="217"/>
                    </a:cubicBezTo>
                    <a:cubicBezTo>
                      <a:pt x="242" y="211"/>
                      <a:pt x="240" y="206"/>
                      <a:pt x="235" y="202"/>
                    </a:cubicBezTo>
                    <a:cubicBezTo>
                      <a:pt x="40" y="8"/>
                      <a:pt x="40" y="8"/>
                      <a:pt x="40" y="8"/>
                    </a:cubicBezTo>
                    <a:cubicBezTo>
                      <a:pt x="31" y="0"/>
                      <a:pt x="17" y="0"/>
                      <a:pt x="9" y="8"/>
                    </a:cubicBezTo>
                    <a:cubicBezTo>
                      <a:pt x="0" y="17"/>
                      <a:pt x="0" y="31"/>
                      <a:pt x="9" y="40"/>
                    </a:cubicBezTo>
                    <a:cubicBezTo>
                      <a:pt x="198" y="227"/>
                      <a:pt x="198" y="227"/>
                      <a:pt x="198" y="227"/>
                    </a:cubicBezTo>
                    <a:cubicBezTo>
                      <a:pt x="200" y="607"/>
                      <a:pt x="200" y="607"/>
                      <a:pt x="200" y="607"/>
                    </a:cubicBezTo>
                    <a:cubicBezTo>
                      <a:pt x="132" y="675"/>
                      <a:pt x="132" y="675"/>
                      <a:pt x="132" y="675"/>
                    </a:cubicBezTo>
                    <a:cubicBezTo>
                      <a:pt x="125" y="682"/>
                      <a:pt x="123" y="691"/>
                      <a:pt x="127" y="700"/>
                    </a:cubicBezTo>
                    <a:cubicBezTo>
                      <a:pt x="130" y="708"/>
                      <a:pt x="139" y="713"/>
                      <a:pt x="147" y="713"/>
                    </a:cubicBezTo>
                    <a:cubicBezTo>
                      <a:pt x="215" y="713"/>
                      <a:pt x="215" y="713"/>
                      <a:pt x="215" y="713"/>
                    </a:cubicBezTo>
                    <a:cubicBezTo>
                      <a:pt x="234" y="693"/>
                      <a:pt x="260" y="681"/>
                      <a:pt x="290" y="681"/>
                    </a:cubicBezTo>
                    <a:cubicBezTo>
                      <a:pt x="319" y="681"/>
                      <a:pt x="346" y="693"/>
                      <a:pt x="365" y="712"/>
                    </a:cubicBezTo>
                    <a:cubicBezTo>
                      <a:pt x="592" y="711"/>
                      <a:pt x="592" y="711"/>
                      <a:pt x="592" y="711"/>
                    </a:cubicBezTo>
                    <a:cubicBezTo>
                      <a:pt x="611" y="691"/>
                      <a:pt x="638" y="679"/>
                      <a:pt x="667" y="679"/>
                    </a:cubicBezTo>
                    <a:cubicBezTo>
                      <a:pt x="697" y="679"/>
                      <a:pt x="723" y="691"/>
                      <a:pt x="742" y="710"/>
                    </a:cubicBezTo>
                    <a:cubicBezTo>
                      <a:pt x="763" y="710"/>
                      <a:pt x="763" y="710"/>
                      <a:pt x="763" y="710"/>
                    </a:cubicBezTo>
                    <a:cubicBezTo>
                      <a:pt x="775" y="710"/>
                      <a:pt x="785" y="700"/>
                      <a:pt x="785" y="688"/>
                    </a:cubicBezTo>
                    <a:cubicBezTo>
                      <a:pt x="785" y="676"/>
                      <a:pt x="775" y="666"/>
                      <a:pt x="763" y="6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5" name="Freeform 8"/>
              <p:cNvSpPr>
                <a:spLocks noEditPoints="1"/>
              </p:cNvSpPr>
              <p:nvPr/>
            </p:nvSpPr>
            <p:spPr bwMode="auto">
              <a:xfrm>
                <a:off x="6682394" y="3969861"/>
                <a:ext cx="336627" cy="335954"/>
              </a:xfrm>
              <a:custGeom>
                <a:avLst/>
                <a:gdLst>
                  <a:gd name="T0" fmla="*/ 106 w 211"/>
                  <a:gd name="T1" fmla="*/ 211 h 211"/>
                  <a:gd name="T2" fmla="*/ 0 w 211"/>
                  <a:gd name="T3" fmla="*/ 106 h 211"/>
                  <a:gd name="T4" fmla="*/ 105 w 211"/>
                  <a:gd name="T5" fmla="*/ 0 h 211"/>
                  <a:gd name="T6" fmla="*/ 211 w 211"/>
                  <a:gd name="T7" fmla="*/ 105 h 211"/>
                  <a:gd name="T8" fmla="*/ 106 w 211"/>
                  <a:gd name="T9" fmla="*/ 211 h 211"/>
                  <a:gd name="T10" fmla="*/ 105 w 211"/>
                  <a:gd name="T11" fmla="*/ 64 h 211"/>
                  <a:gd name="T12" fmla="*/ 64 w 211"/>
                  <a:gd name="T13" fmla="*/ 105 h 211"/>
                  <a:gd name="T14" fmla="*/ 106 w 211"/>
                  <a:gd name="T15" fmla="*/ 147 h 211"/>
                  <a:gd name="T16" fmla="*/ 147 w 211"/>
                  <a:gd name="T17" fmla="*/ 105 h 211"/>
                  <a:gd name="T18" fmla="*/ 105 w 211"/>
                  <a:gd name="T19" fmla="*/ 64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1" h="211">
                    <a:moveTo>
                      <a:pt x="106" y="211"/>
                    </a:moveTo>
                    <a:cubicBezTo>
                      <a:pt x="48" y="211"/>
                      <a:pt x="0" y="164"/>
                      <a:pt x="0" y="106"/>
                    </a:cubicBezTo>
                    <a:cubicBezTo>
                      <a:pt x="0" y="48"/>
                      <a:pt x="47" y="0"/>
                      <a:pt x="105" y="0"/>
                    </a:cubicBezTo>
                    <a:cubicBezTo>
                      <a:pt x="163" y="0"/>
                      <a:pt x="211" y="47"/>
                      <a:pt x="211" y="105"/>
                    </a:cubicBezTo>
                    <a:cubicBezTo>
                      <a:pt x="211" y="163"/>
                      <a:pt x="164" y="210"/>
                      <a:pt x="106" y="211"/>
                    </a:cubicBezTo>
                    <a:close/>
                    <a:moveTo>
                      <a:pt x="105" y="64"/>
                    </a:moveTo>
                    <a:cubicBezTo>
                      <a:pt x="82" y="64"/>
                      <a:pt x="64" y="82"/>
                      <a:pt x="64" y="105"/>
                    </a:cubicBezTo>
                    <a:cubicBezTo>
                      <a:pt x="64" y="128"/>
                      <a:pt x="83" y="147"/>
                      <a:pt x="106" y="147"/>
                    </a:cubicBezTo>
                    <a:cubicBezTo>
                      <a:pt x="129" y="147"/>
                      <a:pt x="147" y="128"/>
                      <a:pt x="147" y="105"/>
                    </a:cubicBezTo>
                    <a:cubicBezTo>
                      <a:pt x="147" y="82"/>
                      <a:pt x="128" y="63"/>
                      <a:pt x="105"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6" name="Freeform 9"/>
              <p:cNvSpPr>
                <a:spLocks noEditPoints="1"/>
              </p:cNvSpPr>
              <p:nvPr/>
            </p:nvSpPr>
            <p:spPr bwMode="auto">
              <a:xfrm>
                <a:off x="6080504" y="3971207"/>
                <a:ext cx="336627" cy="337301"/>
              </a:xfrm>
              <a:custGeom>
                <a:avLst/>
                <a:gdLst>
                  <a:gd name="T0" fmla="*/ 106 w 211"/>
                  <a:gd name="T1" fmla="*/ 211 h 212"/>
                  <a:gd name="T2" fmla="*/ 0 w 211"/>
                  <a:gd name="T3" fmla="*/ 107 h 212"/>
                  <a:gd name="T4" fmla="*/ 105 w 211"/>
                  <a:gd name="T5" fmla="*/ 1 h 212"/>
                  <a:gd name="T6" fmla="*/ 211 w 211"/>
                  <a:gd name="T7" fmla="*/ 106 h 212"/>
                  <a:gd name="T8" fmla="*/ 106 w 211"/>
                  <a:gd name="T9" fmla="*/ 211 h 212"/>
                  <a:gd name="T10" fmla="*/ 105 w 211"/>
                  <a:gd name="T11" fmla="*/ 64 h 212"/>
                  <a:gd name="T12" fmla="*/ 64 w 211"/>
                  <a:gd name="T13" fmla="*/ 106 h 212"/>
                  <a:gd name="T14" fmla="*/ 106 w 211"/>
                  <a:gd name="T15" fmla="*/ 148 h 212"/>
                  <a:gd name="T16" fmla="*/ 147 w 211"/>
                  <a:gd name="T17" fmla="*/ 106 h 212"/>
                  <a:gd name="T18" fmla="*/ 105 w 211"/>
                  <a:gd name="T19" fmla="*/ 6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1" h="212">
                    <a:moveTo>
                      <a:pt x="106" y="211"/>
                    </a:moveTo>
                    <a:cubicBezTo>
                      <a:pt x="48" y="212"/>
                      <a:pt x="0" y="165"/>
                      <a:pt x="0" y="107"/>
                    </a:cubicBezTo>
                    <a:cubicBezTo>
                      <a:pt x="0" y="48"/>
                      <a:pt x="47" y="1"/>
                      <a:pt x="105" y="1"/>
                    </a:cubicBezTo>
                    <a:cubicBezTo>
                      <a:pt x="163" y="0"/>
                      <a:pt x="210" y="47"/>
                      <a:pt x="211" y="106"/>
                    </a:cubicBezTo>
                    <a:cubicBezTo>
                      <a:pt x="211" y="164"/>
                      <a:pt x="164" y="211"/>
                      <a:pt x="106" y="211"/>
                    </a:cubicBezTo>
                    <a:close/>
                    <a:moveTo>
                      <a:pt x="105" y="64"/>
                    </a:moveTo>
                    <a:cubicBezTo>
                      <a:pt x="82" y="65"/>
                      <a:pt x="64" y="83"/>
                      <a:pt x="64" y="106"/>
                    </a:cubicBezTo>
                    <a:cubicBezTo>
                      <a:pt x="64" y="129"/>
                      <a:pt x="83" y="148"/>
                      <a:pt x="106" y="148"/>
                    </a:cubicBezTo>
                    <a:cubicBezTo>
                      <a:pt x="128" y="148"/>
                      <a:pt x="147" y="129"/>
                      <a:pt x="147" y="106"/>
                    </a:cubicBezTo>
                    <a:cubicBezTo>
                      <a:pt x="147" y="83"/>
                      <a:pt x="128" y="64"/>
                      <a:pt x="105"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7" name="Freeform 10"/>
              <p:cNvSpPr>
                <a:spLocks/>
              </p:cNvSpPr>
              <p:nvPr/>
            </p:nvSpPr>
            <p:spPr bwMode="auto">
              <a:xfrm>
                <a:off x="6351826" y="3229280"/>
                <a:ext cx="12119" cy="625454"/>
              </a:xfrm>
              <a:custGeom>
                <a:avLst/>
                <a:gdLst>
                  <a:gd name="T0" fmla="*/ 18 w 18"/>
                  <a:gd name="T1" fmla="*/ 929 h 929"/>
                  <a:gd name="T2" fmla="*/ 4 w 18"/>
                  <a:gd name="T3" fmla="*/ 929 h 929"/>
                  <a:gd name="T4" fmla="*/ 0 w 18"/>
                  <a:gd name="T5" fmla="*/ 0 h 929"/>
                  <a:gd name="T6" fmla="*/ 16 w 18"/>
                  <a:gd name="T7" fmla="*/ 0 h 929"/>
                  <a:gd name="T8" fmla="*/ 18 w 18"/>
                  <a:gd name="T9" fmla="*/ 929 h 929"/>
                </a:gdLst>
                <a:ahLst/>
                <a:cxnLst>
                  <a:cxn ang="0">
                    <a:pos x="T0" y="T1"/>
                  </a:cxn>
                  <a:cxn ang="0">
                    <a:pos x="T2" y="T3"/>
                  </a:cxn>
                  <a:cxn ang="0">
                    <a:pos x="T4" y="T5"/>
                  </a:cxn>
                  <a:cxn ang="0">
                    <a:pos x="T6" y="T7"/>
                  </a:cxn>
                  <a:cxn ang="0">
                    <a:pos x="T8" y="T9"/>
                  </a:cxn>
                </a:cxnLst>
                <a:rect l="0" t="0" r="r" b="b"/>
                <a:pathLst>
                  <a:path w="18" h="929">
                    <a:moveTo>
                      <a:pt x="18" y="929"/>
                    </a:moveTo>
                    <a:lnTo>
                      <a:pt x="4" y="929"/>
                    </a:lnTo>
                    <a:lnTo>
                      <a:pt x="0" y="0"/>
                    </a:lnTo>
                    <a:lnTo>
                      <a:pt x="16" y="0"/>
                    </a:lnTo>
                    <a:lnTo>
                      <a:pt x="18"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8" name="Freeform 11"/>
              <p:cNvSpPr>
                <a:spLocks/>
              </p:cNvSpPr>
              <p:nvPr/>
            </p:nvSpPr>
            <p:spPr bwMode="auto">
              <a:xfrm>
                <a:off x="6499269" y="3229280"/>
                <a:ext cx="12792" cy="625454"/>
              </a:xfrm>
              <a:custGeom>
                <a:avLst/>
                <a:gdLst>
                  <a:gd name="T0" fmla="*/ 19 w 19"/>
                  <a:gd name="T1" fmla="*/ 929 h 929"/>
                  <a:gd name="T2" fmla="*/ 5 w 19"/>
                  <a:gd name="T3" fmla="*/ 929 h 929"/>
                  <a:gd name="T4" fmla="*/ 0 w 19"/>
                  <a:gd name="T5" fmla="*/ 0 h 929"/>
                  <a:gd name="T6" fmla="*/ 15 w 19"/>
                  <a:gd name="T7" fmla="*/ 0 h 929"/>
                  <a:gd name="T8" fmla="*/ 19 w 19"/>
                  <a:gd name="T9" fmla="*/ 929 h 929"/>
                </a:gdLst>
                <a:ahLst/>
                <a:cxnLst>
                  <a:cxn ang="0">
                    <a:pos x="T0" y="T1"/>
                  </a:cxn>
                  <a:cxn ang="0">
                    <a:pos x="T2" y="T3"/>
                  </a:cxn>
                  <a:cxn ang="0">
                    <a:pos x="T4" y="T5"/>
                  </a:cxn>
                  <a:cxn ang="0">
                    <a:pos x="T6" y="T7"/>
                  </a:cxn>
                  <a:cxn ang="0">
                    <a:pos x="T8" y="T9"/>
                  </a:cxn>
                </a:cxnLst>
                <a:rect l="0" t="0" r="r" b="b"/>
                <a:pathLst>
                  <a:path w="19" h="929">
                    <a:moveTo>
                      <a:pt x="19" y="929"/>
                    </a:moveTo>
                    <a:lnTo>
                      <a:pt x="5" y="929"/>
                    </a:lnTo>
                    <a:lnTo>
                      <a:pt x="0" y="0"/>
                    </a:lnTo>
                    <a:lnTo>
                      <a:pt x="15" y="0"/>
                    </a:lnTo>
                    <a:lnTo>
                      <a:pt x="19"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69" name="Freeform 12"/>
              <p:cNvSpPr>
                <a:spLocks/>
              </p:cNvSpPr>
              <p:nvPr/>
            </p:nvSpPr>
            <p:spPr bwMode="auto">
              <a:xfrm>
                <a:off x="6637960" y="3227933"/>
                <a:ext cx="12792" cy="625454"/>
              </a:xfrm>
              <a:custGeom>
                <a:avLst/>
                <a:gdLst>
                  <a:gd name="T0" fmla="*/ 19 w 19"/>
                  <a:gd name="T1" fmla="*/ 929 h 929"/>
                  <a:gd name="T2" fmla="*/ 3 w 19"/>
                  <a:gd name="T3" fmla="*/ 929 h 929"/>
                  <a:gd name="T4" fmla="*/ 0 w 19"/>
                  <a:gd name="T5" fmla="*/ 0 h 929"/>
                  <a:gd name="T6" fmla="*/ 14 w 19"/>
                  <a:gd name="T7" fmla="*/ 0 h 929"/>
                  <a:gd name="T8" fmla="*/ 19 w 19"/>
                  <a:gd name="T9" fmla="*/ 929 h 929"/>
                </a:gdLst>
                <a:ahLst/>
                <a:cxnLst>
                  <a:cxn ang="0">
                    <a:pos x="T0" y="T1"/>
                  </a:cxn>
                  <a:cxn ang="0">
                    <a:pos x="T2" y="T3"/>
                  </a:cxn>
                  <a:cxn ang="0">
                    <a:pos x="T4" y="T5"/>
                  </a:cxn>
                  <a:cxn ang="0">
                    <a:pos x="T6" y="T7"/>
                  </a:cxn>
                  <a:cxn ang="0">
                    <a:pos x="T8" y="T9"/>
                  </a:cxn>
                </a:cxnLst>
                <a:rect l="0" t="0" r="r" b="b"/>
                <a:pathLst>
                  <a:path w="19" h="929">
                    <a:moveTo>
                      <a:pt x="19" y="929"/>
                    </a:moveTo>
                    <a:lnTo>
                      <a:pt x="3" y="929"/>
                    </a:lnTo>
                    <a:lnTo>
                      <a:pt x="0" y="0"/>
                    </a:lnTo>
                    <a:lnTo>
                      <a:pt x="14" y="0"/>
                    </a:lnTo>
                    <a:lnTo>
                      <a:pt x="19"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0" name="Freeform 13"/>
              <p:cNvSpPr>
                <a:spLocks/>
              </p:cNvSpPr>
              <p:nvPr/>
            </p:nvSpPr>
            <p:spPr bwMode="auto">
              <a:xfrm>
                <a:off x="6775304" y="3227933"/>
                <a:ext cx="12792" cy="625454"/>
              </a:xfrm>
              <a:custGeom>
                <a:avLst/>
                <a:gdLst>
                  <a:gd name="T0" fmla="*/ 19 w 19"/>
                  <a:gd name="T1" fmla="*/ 929 h 929"/>
                  <a:gd name="T2" fmla="*/ 4 w 19"/>
                  <a:gd name="T3" fmla="*/ 929 h 929"/>
                  <a:gd name="T4" fmla="*/ 0 w 19"/>
                  <a:gd name="T5" fmla="*/ 0 h 929"/>
                  <a:gd name="T6" fmla="*/ 14 w 19"/>
                  <a:gd name="T7" fmla="*/ 0 h 929"/>
                  <a:gd name="T8" fmla="*/ 19 w 19"/>
                  <a:gd name="T9" fmla="*/ 929 h 929"/>
                </a:gdLst>
                <a:ahLst/>
                <a:cxnLst>
                  <a:cxn ang="0">
                    <a:pos x="T0" y="T1"/>
                  </a:cxn>
                  <a:cxn ang="0">
                    <a:pos x="T2" y="T3"/>
                  </a:cxn>
                  <a:cxn ang="0">
                    <a:pos x="T4" y="T5"/>
                  </a:cxn>
                  <a:cxn ang="0">
                    <a:pos x="T6" y="T7"/>
                  </a:cxn>
                  <a:cxn ang="0">
                    <a:pos x="T8" y="T9"/>
                  </a:cxn>
                </a:cxnLst>
                <a:rect l="0" t="0" r="r" b="b"/>
                <a:pathLst>
                  <a:path w="19" h="929">
                    <a:moveTo>
                      <a:pt x="19" y="929"/>
                    </a:moveTo>
                    <a:lnTo>
                      <a:pt x="4" y="929"/>
                    </a:lnTo>
                    <a:lnTo>
                      <a:pt x="0" y="0"/>
                    </a:lnTo>
                    <a:lnTo>
                      <a:pt x="14" y="0"/>
                    </a:lnTo>
                    <a:lnTo>
                      <a:pt x="19" y="9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1" name="Freeform 14"/>
              <p:cNvSpPr>
                <a:spLocks/>
              </p:cNvSpPr>
              <p:nvPr/>
            </p:nvSpPr>
            <p:spPr bwMode="auto">
              <a:xfrm>
                <a:off x="6910628" y="3225914"/>
                <a:ext cx="12792" cy="626127"/>
              </a:xfrm>
              <a:custGeom>
                <a:avLst/>
                <a:gdLst>
                  <a:gd name="T0" fmla="*/ 19 w 19"/>
                  <a:gd name="T1" fmla="*/ 930 h 930"/>
                  <a:gd name="T2" fmla="*/ 2 w 19"/>
                  <a:gd name="T3" fmla="*/ 930 h 930"/>
                  <a:gd name="T4" fmla="*/ 0 w 19"/>
                  <a:gd name="T5" fmla="*/ 0 h 930"/>
                  <a:gd name="T6" fmla="*/ 14 w 19"/>
                  <a:gd name="T7" fmla="*/ 0 h 930"/>
                  <a:gd name="T8" fmla="*/ 19 w 19"/>
                  <a:gd name="T9" fmla="*/ 930 h 930"/>
                </a:gdLst>
                <a:ahLst/>
                <a:cxnLst>
                  <a:cxn ang="0">
                    <a:pos x="T0" y="T1"/>
                  </a:cxn>
                  <a:cxn ang="0">
                    <a:pos x="T2" y="T3"/>
                  </a:cxn>
                  <a:cxn ang="0">
                    <a:pos x="T4" y="T5"/>
                  </a:cxn>
                  <a:cxn ang="0">
                    <a:pos x="T6" y="T7"/>
                  </a:cxn>
                  <a:cxn ang="0">
                    <a:pos x="T8" y="T9"/>
                  </a:cxn>
                </a:cxnLst>
                <a:rect l="0" t="0" r="r" b="b"/>
                <a:pathLst>
                  <a:path w="19" h="930">
                    <a:moveTo>
                      <a:pt x="19" y="930"/>
                    </a:moveTo>
                    <a:lnTo>
                      <a:pt x="2" y="930"/>
                    </a:lnTo>
                    <a:lnTo>
                      <a:pt x="0" y="0"/>
                    </a:lnTo>
                    <a:lnTo>
                      <a:pt x="14" y="0"/>
                    </a:lnTo>
                    <a:lnTo>
                      <a:pt x="19" y="9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72" name="Group 471"/>
            <p:cNvGrpSpPr/>
            <p:nvPr/>
          </p:nvGrpSpPr>
          <p:grpSpPr>
            <a:xfrm>
              <a:off x="2862918" y="3550391"/>
              <a:ext cx="1253600" cy="818679"/>
              <a:chOff x="7282938" y="3453473"/>
              <a:chExt cx="1253600" cy="818679"/>
            </a:xfrm>
            <a:solidFill>
              <a:schemeClr val="tx1">
                <a:lumMod val="50000"/>
                <a:lumOff val="50000"/>
              </a:schemeClr>
            </a:solidFill>
          </p:grpSpPr>
          <p:sp>
            <p:nvSpPr>
              <p:cNvPr id="473" name="Freeform 29"/>
              <p:cNvSpPr>
                <a:spLocks/>
              </p:cNvSpPr>
              <p:nvPr/>
            </p:nvSpPr>
            <p:spPr bwMode="auto">
              <a:xfrm>
                <a:off x="8242999" y="3471652"/>
                <a:ext cx="2020" cy="2693"/>
              </a:xfrm>
              <a:custGeom>
                <a:avLst/>
                <a:gdLst>
                  <a:gd name="T0" fmla="*/ 1 w 1"/>
                  <a:gd name="T1" fmla="*/ 0 h 2"/>
                  <a:gd name="T2" fmla="*/ 1 w 1"/>
                  <a:gd name="T3" fmla="*/ 0 h 2"/>
                  <a:gd name="T4" fmla="*/ 0 w 1"/>
                  <a:gd name="T5" fmla="*/ 2 h 2"/>
                  <a:gd name="T6" fmla="*/ 1 w 1"/>
                  <a:gd name="T7" fmla="*/ 1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1" y="0"/>
                      <a:pt x="1" y="0"/>
                      <a:pt x="1" y="0"/>
                    </a:cubicBezTo>
                    <a:cubicBezTo>
                      <a:pt x="0" y="1"/>
                      <a:pt x="0" y="1"/>
                      <a:pt x="0" y="2"/>
                    </a:cubicBezTo>
                    <a:cubicBezTo>
                      <a:pt x="0" y="2"/>
                      <a:pt x="1" y="1"/>
                      <a:pt x="1"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4" name="Freeform 30"/>
              <p:cNvSpPr>
                <a:spLocks/>
              </p:cNvSpPr>
              <p:nvPr/>
            </p:nvSpPr>
            <p:spPr bwMode="auto">
              <a:xfrm>
                <a:off x="8219435" y="3487137"/>
                <a:ext cx="26930" cy="20871"/>
              </a:xfrm>
              <a:custGeom>
                <a:avLst/>
                <a:gdLst>
                  <a:gd name="T0" fmla="*/ 7 w 17"/>
                  <a:gd name="T1" fmla="*/ 0 h 13"/>
                  <a:gd name="T2" fmla="*/ 7 w 17"/>
                  <a:gd name="T3" fmla="*/ 0 h 13"/>
                  <a:gd name="T4" fmla="*/ 8 w 17"/>
                  <a:gd name="T5" fmla="*/ 1 h 13"/>
                  <a:gd name="T6" fmla="*/ 7 w 17"/>
                  <a:gd name="T7" fmla="*/ 1 h 13"/>
                  <a:gd name="T8" fmla="*/ 8 w 17"/>
                  <a:gd name="T9" fmla="*/ 5 h 13"/>
                  <a:gd name="T10" fmla="*/ 8 w 17"/>
                  <a:gd name="T11" fmla="*/ 5 h 13"/>
                  <a:gd name="T12" fmla="*/ 6 w 17"/>
                  <a:gd name="T13" fmla="*/ 3 h 13"/>
                  <a:gd name="T14" fmla="*/ 5 w 17"/>
                  <a:gd name="T15" fmla="*/ 3 h 13"/>
                  <a:gd name="T16" fmla="*/ 5 w 17"/>
                  <a:gd name="T17" fmla="*/ 2 h 13"/>
                  <a:gd name="T18" fmla="*/ 2 w 17"/>
                  <a:gd name="T19" fmla="*/ 1 h 13"/>
                  <a:gd name="T20" fmla="*/ 0 w 17"/>
                  <a:gd name="T21" fmla="*/ 5 h 13"/>
                  <a:gd name="T22" fmla="*/ 2 w 17"/>
                  <a:gd name="T23" fmla="*/ 6 h 13"/>
                  <a:gd name="T24" fmla="*/ 1 w 17"/>
                  <a:gd name="T25" fmla="*/ 6 h 13"/>
                  <a:gd name="T26" fmla="*/ 2 w 17"/>
                  <a:gd name="T27" fmla="*/ 7 h 13"/>
                  <a:gd name="T28" fmla="*/ 3 w 17"/>
                  <a:gd name="T29" fmla="*/ 8 h 13"/>
                  <a:gd name="T30" fmla="*/ 3 w 17"/>
                  <a:gd name="T31" fmla="*/ 9 h 13"/>
                  <a:gd name="T32" fmla="*/ 3 w 17"/>
                  <a:gd name="T33" fmla="*/ 8 h 13"/>
                  <a:gd name="T34" fmla="*/ 3 w 17"/>
                  <a:gd name="T35" fmla="*/ 8 h 13"/>
                  <a:gd name="T36" fmla="*/ 4 w 17"/>
                  <a:gd name="T37" fmla="*/ 9 h 13"/>
                  <a:gd name="T38" fmla="*/ 3 w 17"/>
                  <a:gd name="T39" fmla="*/ 9 h 13"/>
                  <a:gd name="T40" fmla="*/ 3 w 17"/>
                  <a:gd name="T41" fmla="*/ 9 h 13"/>
                  <a:gd name="T42" fmla="*/ 7 w 17"/>
                  <a:gd name="T43" fmla="*/ 12 h 13"/>
                  <a:gd name="T44" fmla="*/ 9 w 17"/>
                  <a:gd name="T45" fmla="*/ 12 h 13"/>
                  <a:gd name="T46" fmla="*/ 10 w 17"/>
                  <a:gd name="T47" fmla="*/ 13 h 13"/>
                  <a:gd name="T48" fmla="*/ 11 w 17"/>
                  <a:gd name="T49" fmla="*/ 11 h 13"/>
                  <a:gd name="T50" fmla="*/ 10 w 17"/>
                  <a:gd name="T51" fmla="*/ 10 h 13"/>
                  <a:gd name="T52" fmla="*/ 10 w 17"/>
                  <a:gd name="T53" fmla="*/ 10 h 13"/>
                  <a:gd name="T54" fmla="*/ 12 w 17"/>
                  <a:gd name="T55" fmla="*/ 11 h 13"/>
                  <a:gd name="T56" fmla="*/ 15 w 17"/>
                  <a:gd name="T57" fmla="*/ 8 h 13"/>
                  <a:gd name="T58" fmla="*/ 16 w 17"/>
                  <a:gd name="T59" fmla="*/ 9 h 13"/>
                  <a:gd name="T60" fmla="*/ 17 w 17"/>
                  <a:gd name="T61" fmla="*/ 7 h 13"/>
                  <a:gd name="T62" fmla="*/ 17 w 17"/>
                  <a:gd name="T63" fmla="*/ 7 h 13"/>
                  <a:gd name="T64" fmla="*/ 15 w 17"/>
                  <a:gd name="T65" fmla="*/ 7 h 13"/>
                  <a:gd name="T66" fmla="*/ 10 w 17"/>
                  <a:gd name="T67" fmla="*/ 2 h 13"/>
                  <a:gd name="T68" fmla="*/ 11 w 17"/>
                  <a:gd name="T69" fmla="*/ 1 h 13"/>
                  <a:gd name="T70" fmla="*/ 7 w 17"/>
                  <a:gd name="T7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 h="13">
                    <a:moveTo>
                      <a:pt x="7" y="0"/>
                    </a:moveTo>
                    <a:cubicBezTo>
                      <a:pt x="7" y="0"/>
                      <a:pt x="7" y="0"/>
                      <a:pt x="7" y="0"/>
                    </a:cubicBezTo>
                    <a:cubicBezTo>
                      <a:pt x="7" y="1"/>
                      <a:pt x="8" y="1"/>
                      <a:pt x="8" y="1"/>
                    </a:cubicBezTo>
                    <a:cubicBezTo>
                      <a:pt x="8" y="1"/>
                      <a:pt x="7" y="1"/>
                      <a:pt x="7" y="1"/>
                    </a:cubicBezTo>
                    <a:cubicBezTo>
                      <a:pt x="6" y="2"/>
                      <a:pt x="8" y="4"/>
                      <a:pt x="8" y="5"/>
                    </a:cubicBezTo>
                    <a:cubicBezTo>
                      <a:pt x="8" y="5"/>
                      <a:pt x="8" y="5"/>
                      <a:pt x="8" y="5"/>
                    </a:cubicBezTo>
                    <a:cubicBezTo>
                      <a:pt x="7" y="5"/>
                      <a:pt x="7" y="4"/>
                      <a:pt x="6" y="3"/>
                    </a:cubicBezTo>
                    <a:cubicBezTo>
                      <a:pt x="6" y="3"/>
                      <a:pt x="6" y="3"/>
                      <a:pt x="5" y="3"/>
                    </a:cubicBezTo>
                    <a:cubicBezTo>
                      <a:pt x="5" y="3"/>
                      <a:pt x="5" y="3"/>
                      <a:pt x="5" y="2"/>
                    </a:cubicBezTo>
                    <a:cubicBezTo>
                      <a:pt x="4" y="2"/>
                      <a:pt x="3" y="2"/>
                      <a:pt x="2" y="1"/>
                    </a:cubicBezTo>
                    <a:cubicBezTo>
                      <a:pt x="1" y="2"/>
                      <a:pt x="1" y="4"/>
                      <a:pt x="0" y="5"/>
                    </a:cubicBezTo>
                    <a:cubicBezTo>
                      <a:pt x="1" y="5"/>
                      <a:pt x="1" y="5"/>
                      <a:pt x="2" y="6"/>
                    </a:cubicBezTo>
                    <a:cubicBezTo>
                      <a:pt x="2" y="6"/>
                      <a:pt x="1" y="6"/>
                      <a:pt x="1" y="6"/>
                    </a:cubicBezTo>
                    <a:cubicBezTo>
                      <a:pt x="2" y="6"/>
                      <a:pt x="2" y="7"/>
                      <a:pt x="2" y="7"/>
                    </a:cubicBezTo>
                    <a:cubicBezTo>
                      <a:pt x="2" y="8"/>
                      <a:pt x="3" y="8"/>
                      <a:pt x="3" y="8"/>
                    </a:cubicBezTo>
                    <a:cubicBezTo>
                      <a:pt x="3" y="8"/>
                      <a:pt x="3" y="9"/>
                      <a:pt x="3" y="9"/>
                    </a:cubicBezTo>
                    <a:cubicBezTo>
                      <a:pt x="3" y="9"/>
                      <a:pt x="3" y="8"/>
                      <a:pt x="3" y="8"/>
                    </a:cubicBezTo>
                    <a:cubicBezTo>
                      <a:pt x="3" y="8"/>
                      <a:pt x="3" y="8"/>
                      <a:pt x="3" y="8"/>
                    </a:cubicBezTo>
                    <a:cubicBezTo>
                      <a:pt x="4" y="8"/>
                      <a:pt x="4" y="9"/>
                      <a:pt x="4" y="9"/>
                    </a:cubicBezTo>
                    <a:cubicBezTo>
                      <a:pt x="4" y="9"/>
                      <a:pt x="3" y="9"/>
                      <a:pt x="3" y="9"/>
                    </a:cubicBezTo>
                    <a:cubicBezTo>
                      <a:pt x="3" y="9"/>
                      <a:pt x="3" y="9"/>
                      <a:pt x="3" y="9"/>
                    </a:cubicBezTo>
                    <a:cubicBezTo>
                      <a:pt x="3" y="11"/>
                      <a:pt x="7" y="10"/>
                      <a:pt x="7" y="12"/>
                    </a:cubicBezTo>
                    <a:cubicBezTo>
                      <a:pt x="8" y="12"/>
                      <a:pt x="9" y="12"/>
                      <a:pt x="9" y="12"/>
                    </a:cubicBezTo>
                    <a:cubicBezTo>
                      <a:pt x="10" y="12"/>
                      <a:pt x="10" y="12"/>
                      <a:pt x="10" y="13"/>
                    </a:cubicBezTo>
                    <a:cubicBezTo>
                      <a:pt x="11" y="12"/>
                      <a:pt x="11" y="11"/>
                      <a:pt x="11" y="11"/>
                    </a:cubicBezTo>
                    <a:cubicBezTo>
                      <a:pt x="10" y="10"/>
                      <a:pt x="10" y="10"/>
                      <a:pt x="10" y="10"/>
                    </a:cubicBezTo>
                    <a:cubicBezTo>
                      <a:pt x="10" y="10"/>
                      <a:pt x="10" y="10"/>
                      <a:pt x="10" y="10"/>
                    </a:cubicBezTo>
                    <a:cubicBezTo>
                      <a:pt x="11" y="10"/>
                      <a:pt x="11" y="11"/>
                      <a:pt x="12" y="11"/>
                    </a:cubicBezTo>
                    <a:cubicBezTo>
                      <a:pt x="12" y="10"/>
                      <a:pt x="13" y="8"/>
                      <a:pt x="15" y="8"/>
                    </a:cubicBezTo>
                    <a:cubicBezTo>
                      <a:pt x="15" y="8"/>
                      <a:pt x="15" y="9"/>
                      <a:pt x="16" y="9"/>
                    </a:cubicBezTo>
                    <a:cubicBezTo>
                      <a:pt x="16" y="8"/>
                      <a:pt x="17" y="8"/>
                      <a:pt x="17" y="7"/>
                    </a:cubicBezTo>
                    <a:cubicBezTo>
                      <a:pt x="17" y="7"/>
                      <a:pt x="17" y="7"/>
                      <a:pt x="17" y="7"/>
                    </a:cubicBezTo>
                    <a:cubicBezTo>
                      <a:pt x="16" y="7"/>
                      <a:pt x="16" y="7"/>
                      <a:pt x="15" y="7"/>
                    </a:cubicBezTo>
                    <a:cubicBezTo>
                      <a:pt x="13" y="7"/>
                      <a:pt x="11" y="5"/>
                      <a:pt x="10" y="2"/>
                    </a:cubicBezTo>
                    <a:cubicBezTo>
                      <a:pt x="11" y="2"/>
                      <a:pt x="10" y="2"/>
                      <a:pt x="11" y="1"/>
                    </a:cubicBezTo>
                    <a:cubicBezTo>
                      <a:pt x="9"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5" name="Freeform 31"/>
              <p:cNvSpPr>
                <a:spLocks/>
              </p:cNvSpPr>
              <p:nvPr/>
            </p:nvSpPr>
            <p:spPr bwMode="auto">
              <a:xfrm>
                <a:off x="8236940" y="3489156"/>
                <a:ext cx="11445" cy="9426"/>
              </a:xfrm>
              <a:custGeom>
                <a:avLst/>
                <a:gdLst>
                  <a:gd name="T0" fmla="*/ 0 w 7"/>
                  <a:gd name="T1" fmla="*/ 0 h 6"/>
                  <a:gd name="T2" fmla="*/ 1 w 7"/>
                  <a:gd name="T3" fmla="*/ 4 h 6"/>
                  <a:gd name="T4" fmla="*/ 5 w 7"/>
                  <a:gd name="T5" fmla="*/ 6 h 6"/>
                  <a:gd name="T6" fmla="*/ 6 w 7"/>
                  <a:gd name="T7" fmla="*/ 5 h 6"/>
                  <a:gd name="T8" fmla="*/ 6 w 7"/>
                  <a:gd name="T9" fmla="*/ 6 h 6"/>
                  <a:gd name="T10" fmla="*/ 7 w 7"/>
                  <a:gd name="T11" fmla="*/ 3 h 6"/>
                  <a:gd name="T12" fmla="*/ 6 w 7"/>
                  <a:gd name="T13" fmla="*/ 2 h 6"/>
                  <a:gd name="T14" fmla="*/ 7 w 7"/>
                  <a:gd name="T15" fmla="*/ 1 h 6"/>
                  <a:gd name="T16" fmla="*/ 0 w 7"/>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6">
                    <a:moveTo>
                      <a:pt x="0" y="0"/>
                    </a:moveTo>
                    <a:cubicBezTo>
                      <a:pt x="1" y="1"/>
                      <a:pt x="2" y="1"/>
                      <a:pt x="1" y="4"/>
                    </a:cubicBezTo>
                    <a:cubicBezTo>
                      <a:pt x="2" y="4"/>
                      <a:pt x="3" y="6"/>
                      <a:pt x="5" y="6"/>
                    </a:cubicBezTo>
                    <a:cubicBezTo>
                      <a:pt x="5" y="6"/>
                      <a:pt x="5" y="5"/>
                      <a:pt x="6" y="5"/>
                    </a:cubicBezTo>
                    <a:cubicBezTo>
                      <a:pt x="6" y="5"/>
                      <a:pt x="6" y="5"/>
                      <a:pt x="6" y="6"/>
                    </a:cubicBezTo>
                    <a:cubicBezTo>
                      <a:pt x="7" y="5"/>
                      <a:pt x="7" y="4"/>
                      <a:pt x="7" y="3"/>
                    </a:cubicBezTo>
                    <a:cubicBezTo>
                      <a:pt x="6" y="3"/>
                      <a:pt x="6" y="2"/>
                      <a:pt x="6" y="2"/>
                    </a:cubicBezTo>
                    <a:cubicBezTo>
                      <a:pt x="6" y="1"/>
                      <a:pt x="7" y="1"/>
                      <a:pt x="7" y="1"/>
                    </a:cubicBezTo>
                    <a:cubicBezTo>
                      <a:pt x="5" y="0"/>
                      <a:pt x="3"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6" name="Freeform 32"/>
              <p:cNvSpPr>
                <a:spLocks/>
              </p:cNvSpPr>
              <p:nvPr/>
            </p:nvSpPr>
            <p:spPr bwMode="auto">
              <a:xfrm>
                <a:off x="8251078" y="3489156"/>
                <a:ext cx="16158" cy="4713"/>
              </a:xfrm>
              <a:custGeom>
                <a:avLst/>
                <a:gdLst>
                  <a:gd name="T0" fmla="*/ 9 w 10"/>
                  <a:gd name="T1" fmla="*/ 0 h 3"/>
                  <a:gd name="T2" fmla="*/ 5 w 10"/>
                  <a:gd name="T3" fmla="*/ 1 h 3"/>
                  <a:gd name="T4" fmla="*/ 5 w 10"/>
                  <a:gd name="T5" fmla="*/ 0 h 3"/>
                  <a:gd name="T6" fmla="*/ 2 w 10"/>
                  <a:gd name="T7" fmla="*/ 1 h 3"/>
                  <a:gd name="T8" fmla="*/ 0 w 10"/>
                  <a:gd name="T9" fmla="*/ 0 h 3"/>
                  <a:gd name="T10" fmla="*/ 6 w 10"/>
                  <a:gd name="T11" fmla="*/ 3 h 3"/>
                  <a:gd name="T12" fmla="*/ 7 w 10"/>
                  <a:gd name="T13" fmla="*/ 3 h 3"/>
                  <a:gd name="T14" fmla="*/ 10 w 10"/>
                  <a:gd name="T15" fmla="*/ 1 h 3"/>
                  <a:gd name="T16" fmla="*/ 9 w 10"/>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3">
                    <a:moveTo>
                      <a:pt x="9" y="0"/>
                    </a:moveTo>
                    <a:cubicBezTo>
                      <a:pt x="7" y="0"/>
                      <a:pt x="6" y="0"/>
                      <a:pt x="5" y="1"/>
                    </a:cubicBezTo>
                    <a:cubicBezTo>
                      <a:pt x="5" y="0"/>
                      <a:pt x="5" y="0"/>
                      <a:pt x="5" y="0"/>
                    </a:cubicBezTo>
                    <a:cubicBezTo>
                      <a:pt x="4" y="0"/>
                      <a:pt x="2" y="0"/>
                      <a:pt x="2" y="1"/>
                    </a:cubicBezTo>
                    <a:cubicBezTo>
                      <a:pt x="1" y="1"/>
                      <a:pt x="1" y="0"/>
                      <a:pt x="0" y="0"/>
                    </a:cubicBezTo>
                    <a:cubicBezTo>
                      <a:pt x="1" y="2"/>
                      <a:pt x="3" y="3"/>
                      <a:pt x="6" y="3"/>
                    </a:cubicBezTo>
                    <a:cubicBezTo>
                      <a:pt x="6" y="3"/>
                      <a:pt x="6" y="3"/>
                      <a:pt x="7" y="3"/>
                    </a:cubicBezTo>
                    <a:cubicBezTo>
                      <a:pt x="9" y="3"/>
                      <a:pt x="10" y="3"/>
                      <a:pt x="10" y="1"/>
                    </a:cubicBezTo>
                    <a:cubicBezTo>
                      <a:pt x="9" y="0"/>
                      <a:pt x="9" y="1"/>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7" name="Freeform 33"/>
              <p:cNvSpPr>
                <a:spLocks/>
              </p:cNvSpPr>
              <p:nvPr/>
            </p:nvSpPr>
            <p:spPr bwMode="auto">
              <a:xfrm>
                <a:off x="8216069" y="3496562"/>
                <a:ext cx="4713" cy="6733"/>
              </a:xfrm>
              <a:custGeom>
                <a:avLst/>
                <a:gdLst>
                  <a:gd name="T0" fmla="*/ 0 w 3"/>
                  <a:gd name="T1" fmla="*/ 0 h 4"/>
                  <a:gd name="T2" fmla="*/ 1 w 3"/>
                  <a:gd name="T3" fmla="*/ 3 h 4"/>
                  <a:gd name="T4" fmla="*/ 2 w 3"/>
                  <a:gd name="T5" fmla="*/ 4 h 4"/>
                  <a:gd name="T6" fmla="*/ 3 w 3"/>
                  <a:gd name="T7" fmla="*/ 4 h 4"/>
                  <a:gd name="T8" fmla="*/ 2 w 3"/>
                  <a:gd name="T9" fmla="*/ 1 h 4"/>
                  <a:gd name="T10" fmla="*/ 2 w 3"/>
                  <a:gd name="T11" fmla="*/ 1 h 4"/>
                  <a:gd name="T12" fmla="*/ 0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0"/>
                    </a:moveTo>
                    <a:cubicBezTo>
                      <a:pt x="0" y="1"/>
                      <a:pt x="1" y="2"/>
                      <a:pt x="1" y="3"/>
                    </a:cubicBezTo>
                    <a:cubicBezTo>
                      <a:pt x="2" y="3"/>
                      <a:pt x="2" y="4"/>
                      <a:pt x="2" y="4"/>
                    </a:cubicBezTo>
                    <a:cubicBezTo>
                      <a:pt x="2" y="4"/>
                      <a:pt x="3" y="4"/>
                      <a:pt x="3" y="4"/>
                    </a:cubicBezTo>
                    <a:cubicBezTo>
                      <a:pt x="3" y="3"/>
                      <a:pt x="2" y="3"/>
                      <a:pt x="2" y="1"/>
                    </a:cubicBezTo>
                    <a:cubicBezTo>
                      <a:pt x="2" y="1"/>
                      <a:pt x="2" y="1"/>
                      <a:pt x="2" y="1"/>
                    </a:cubicBezTo>
                    <a:cubicBezTo>
                      <a:pt x="1" y="1"/>
                      <a:pt x="0"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8" name="Freeform 34"/>
              <p:cNvSpPr>
                <a:spLocks/>
              </p:cNvSpPr>
              <p:nvPr/>
            </p:nvSpPr>
            <p:spPr bwMode="auto">
              <a:xfrm>
                <a:off x="8242999" y="3509354"/>
                <a:ext cx="5386" cy="4713"/>
              </a:xfrm>
              <a:custGeom>
                <a:avLst/>
                <a:gdLst>
                  <a:gd name="T0" fmla="*/ 2 w 3"/>
                  <a:gd name="T1" fmla="*/ 0 h 3"/>
                  <a:gd name="T2" fmla="*/ 0 w 3"/>
                  <a:gd name="T3" fmla="*/ 1 h 3"/>
                  <a:gd name="T4" fmla="*/ 2 w 3"/>
                  <a:gd name="T5" fmla="*/ 3 h 3"/>
                  <a:gd name="T6" fmla="*/ 3 w 3"/>
                  <a:gd name="T7" fmla="*/ 1 h 3"/>
                  <a:gd name="T8" fmla="*/ 2 w 3"/>
                  <a:gd name="T9" fmla="*/ 0 h 3"/>
                  <a:gd name="T10" fmla="*/ 2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2" y="0"/>
                    </a:moveTo>
                    <a:cubicBezTo>
                      <a:pt x="1" y="0"/>
                      <a:pt x="0" y="0"/>
                      <a:pt x="0" y="1"/>
                    </a:cubicBezTo>
                    <a:cubicBezTo>
                      <a:pt x="1" y="2"/>
                      <a:pt x="1" y="2"/>
                      <a:pt x="2" y="3"/>
                    </a:cubicBezTo>
                    <a:cubicBezTo>
                      <a:pt x="2" y="2"/>
                      <a:pt x="3" y="2"/>
                      <a:pt x="3" y="1"/>
                    </a:cubicBezTo>
                    <a:cubicBezTo>
                      <a:pt x="2" y="1"/>
                      <a:pt x="2" y="1"/>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79" name="Freeform 35"/>
              <p:cNvSpPr>
                <a:spLocks noEditPoints="1"/>
              </p:cNvSpPr>
              <p:nvPr/>
            </p:nvSpPr>
            <p:spPr bwMode="auto">
              <a:xfrm>
                <a:off x="8248385" y="3512720"/>
                <a:ext cx="10772" cy="8079"/>
              </a:xfrm>
              <a:custGeom>
                <a:avLst/>
                <a:gdLst>
                  <a:gd name="T0" fmla="*/ 1 w 7"/>
                  <a:gd name="T1" fmla="*/ 3 h 5"/>
                  <a:gd name="T2" fmla="*/ 0 w 7"/>
                  <a:gd name="T3" fmla="*/ 5 h 5"/>
                  <a:gd name="T4" fmla="*/ 2 w 7"/>
                  <a:gd name="T5" fmla="*/ 4 h 5"/>
                  <a:gd name="T6" fmla="*/ 3 w 7"/>
                  <a:gd name="T7" fmla="*/ 4 h 5"/>
                  <a:gd name="T8" fmla="*/ 1 w 7"/>
                  <a:gd name="T9" fmla="*/ 3 h 5"/>
                  <a:gd name="T10" fmla="*/ 3 w 7"/>
                  <a:gd name="T11" fmla="*/ 0 h 5"/>
                  <a:gd name="T12" fmla="*/ 1 w 7"/>
                  <a:gd name="T13" fmla="*/ 2 h 5"/>
                  <a:gd name="T14" fmla="*/ 2 w 7"/>
                  <a:gd name="T15" fmla="*/ 2 h 5"/>
                  <a:gd name="T16" fmla="*/ 3 w 7"/>
                  <a:gd name="T17" fmla="*/ 2 h 5"/>
                  <a:gd name="T18" fmla="*/ 4 w 7"/>
                  <a:gd name="T19" fmla="*/ 2 h 5"/>
                  <a:gd name="T20" fmla="*/ 4 w 7"/>
                  <a:gd name="T21" fmla="*/ 2 h 5"/>
                  <a:gd name="T22" fmla="*/ 7 w 7"/>
                  <a:gd name="T23" fmla="*/ 2 h 5"/>
                  <a:gd name="T24" fmla="*/ 4 w 7"/>
                  <a:gd name="T25" fmla="*/ 0 h 5"/>
                  <a:gd name="T26" fmla="*/ 3 w 7"/>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5">
                    <a:moveTo>
                      <a:pt x="1" y="3"/>
                    </a:moveTo>
                    <a:cubicBezTo>
                      <a:pt x="1" y="4"/>
                      <a:pt x="1" y="4"/>
                      <a:pt x="0" y="5"/>
                    </a:cubicBezTo>
                    <a:cubicBezTo>
                      <a:pt x="1" y="5"/>
                      <a:pt x="1" y="4"/>
                      <a:pt x="2" y="4"/>
                    </a:cubicBezTo>
                    <a:cubicBezTo>
                      <a:pt x="2" y="4"/>
                      <a:pt x="3" y="4"/>
                      <a:pt x="3" y="4"/>
                    </a:cubicBezTo>
                    <a:cubicBezTo>
                      <a:pt x="3" y="3"/>
                      <a:pt x="2" y="3"/>
                      <a:pt x="1" y="3"/>
                    </a:cubicBezTo>
                    <a:moveTo>
                      <a:pt x="3" y="0"/>
                    </a:moveTo>
                    <a:cubicBezTo>
                      <a:pt x="1" y="0"/>
                      <a:pt x="1" y="1"/>
                      <a:pt x="1" y="2"/>
                    </a:cubicBezTo>
                    <a:cubicBezTo>
                      <a:pt x="1" y="2"/>
                      <a:pt x="1" y="2"/>
                      <a:pt x="2" y="2"/>
                    </a:cubicBezTo>
                    <a:cubicBezTo>
                      <a:pt x="2" y="2"/>
                      <a:pt x="2" y="2"/>
                      <a:pt x="3" y="2"/>
                    </a:cubicBezTo>
                    <a:cubicBezTo>
                      <a:pt x="3" y="2"/>
                      <a:pt x="3" y="2"/>
                      <a:pt x="4" y="2"/>
                    </a:cubicBezTo>
                    <a:cubicBezTo>
                      <a:pt x="4" y="2"/>
                      <a:pt x="4" y="2"/>
                      <a:pt x="4" y="2"/>
                    </a:cubicBezTo>
                    <a:cubicBezTo>
                      <a:pt x="5" y="2"/>
                      <a:pt x="6" y="2"/>
                      <a:pt x="7" y="2"/>
                    </a:cubicBezTo>
                    <a:cubicBezTo>
                      <a:pt x="6" y="1"/>
                      <a:pt x="5" y="0"/>
                      <a:pt x="4" y="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0" name="Freeform 36"/>
              <p:cNvSpPr>
                <a:spLocks/>
              </p:cNvSpPr>
              <p:nvPr/>
            </p:nvSpPr>
            <p:spPr bwMode="auto">
              <a:xfrm>
                <a:off x="8228861" y="3516087"/>
                <a:ext cx="4713" cy="2693"/>
              </a:xfrm>
              <a:custGeom>
                <a:avLst/>
                <a:gdLst>
                  <a:gd name="T0" fmla="*/ 0 w 3"/>
                  <a:gd name="T1" fmla="*/ 0 h 2"/>
                  <a:gd name="T2" fmla="*/ 1 w 3"/>
                  <a:gd name="T3" fmla="*/ 1 h 2"/>
                  <a:gd name="T4" fmla="*/ 1 w 3"/>
                  <a:gd name="T5" fmla="*/ 1 h 2"/>
                  <a:gd name="T6" fmla="*/ 2 w 3"/>
                  <a:gd name="T7" fmla="*/ 2 h 2"/>
                  <a:gd name="T8" fmla="*/ 3 w 3"/>
                  <a:gd name="T9" fmla="*/ 2 h 2"/>
                  <a:gd name="T10" fmla="*/ 3 w 3"/>
                  <a:gd name="T11" fmla="*/ 2 h 2"/>
                  <a:gd name="T12" fmla="*/ 0 w 3"/>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0" y="0"/>
                    </a:moveTo>
                    <a:cubicBezTo>
                      <a:pt x="0" y="1"/>
                      <a:pt x="1" y="1"/>
                      <a:pt x="1" y="1"/>
                    </a:cubicBezTo>
                    <a:cubicBezTo>
                      <a:pt x="1" y="1"/>
                      <a:pt x="1" y="1"/>
                      <a:pt x="1" y="1"/>
                    </a:cubicBezTo>
                    <a:cubicBezTo>
                      <a:pt x="1" y="1"/>
                      <a:pt x="2" y="1"/>
                      <a:pt x="2" y="2"/>
                    </a:cubicBezTo>
                    <a:cubicBezTo>
                      <a:pt x="3" y="2"/>
                      <a:pt x="3" y="2"/>
                      <a:pt x="3" y="2"/>
                    </a:cubicBezTo>
                    <a:cubicBezTo>
                      <a:pt x="3" y="2"/>
                      <a:pt x="3" y="2"/>
                      <a:pt x="3" y="2"/>
                    </a:cubicBezTo>
                    <a:cubicBezTo>
                      <a:pt x="3"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1" name="Freeform 37"/>
              <p:cNvSpPr>
                <a:spLocks/>
              </p:cNvSpPr>
              <p:nvPr/>
            </p:nvSpPr>
            <p:spPr bwMode="auto">
              <a:xfrm>
                <a:off x="8333889" y="3520799"/>
                <a:ext cx="2020" cy="1347"/>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1"/>
                      <a:pt x="0" y="1"/>
                      <a:pt x="0" y="1"/>
                    </a:cubicBezTo>
                    <a:cubicBezTo>
                      <a:pt x="1"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2" name="Oval 38"/>
              <p:cNvSpPr>
                <a:spLocks noChangeArrowheads="1"/>
              </p:cNvSpPr>
              <p:nvPr/>
            </p:nvSpPr>
            <p:spPr bwMode="auto">
              <a:xfrm>
                <a:off x="8331196" y="3522146"/>
                <a:ext cx="1347" cy="6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3" name="Freeform 39"/>
              <p:cNvSpPr>
                <a:spLocks/>
              </p:cNvSpPr>
              <p:nvPr/>
            </p:nvSpPr>
            <p:spPr bwMode="auto">
              <a:xfrm>
                <a:off x="8366205" y="3522146"/>
                <a:ext cx="1347" cy="3366"/>
              </a:xfrm>
              <a:custGeom>
                <a:avLst/>
                <a:gdLst>
                  <a:gd name="T0" fmla="*/ 0 w 1"/>
                  <a:gd name="T1" fmla="*/ 0 h 2"/>
                  <a:gd name="T2" fmla="*/ 1 w 1"/>
                  <a:gd name="T3" fmla="*/ 2 h 2"/>
                  <a:gd name="T4" fmla="*/ 1 w 1"/>
                  <a:gd name="T5" fmla="*/ 0 h 2"/>
                  <a:gd name="T6" fmla="*/ 0 w 1"/>
                  <a:gd name="T7" fmla="*/ 0 h 2"/>
                </a:gdLst>
                <a:ahLst/>
                <a:cxnLst>
                  <a:cxn ang="0">
                    <a:pos x="T0" y="T1"/>
                  </a:cxn>
                  <a:cxn ang="0">
                    <a:pos x="T2" y="T3"/>
                  </a:cxn>
                  <a:cxn ang="0">
                    <a:pos x="T4" y="T5"/>
                  </a:cxn>
                  <a:cxn ang="0">
                    <a:pos x="T6" y="T7"/>
                  </a:cxn>
                </a:cxnLst>
                <a:rect l="0" t="0" r="r" b="b"/>
                <a:pathLst>
                  <a:path w="1" h="2">
                    <a:moveTo>
                      <a:pt x="0" y="0"/>
                    </a:moveTo>
                    <a:cubicBezTo>
                      <a:pt x="0" y="1"/>
                      <a:pt x="1" y="2"/>
                      <a:pt x="1" y="2"/>
                    </a:cubicBezTo>
                    <a:cubicBezTo>
                      <a:pt x="1" y="1"/>
                      <a:pt x="1" y="1"/>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4" name="Freeform 40"/>
              <p:cNvSpPr>
                <a:spLocks/>
              </p:cNvSpPr>
              <p:nvPr/>
            </p:nvSpPr>
            <p:spPr bwMode="auto">
              <a:xfrm>
                <a:off x="8162209" y="3533591"/>
                <a:ext cx="3366" cy="4713"/>
              </a:xfrm>
              <a:custGeom>
                <a:avLst/>
                <a:gdLst>
                  <a:gd name="T0" fmla="*/ 2 w 2"/>
                  <a:gd name="T1" fmla="*/ 0 h 3"/>
                  <a:gd name="T2" fmla="*/ 0 w 2"/>
                  <a:gd name="T3" fmla="*/ 1 h 3"/>
                  <a:gd name="T4" fmla="*/ 0 w 2"/>
                  <a:gd name="T5" fmla="*/ 1 h 3"/>
                  <a:gd name="T6" fmla="*/ 1 w 2"/>
                  <a:gd name="T7" fmla="*/ 3 h 3"/>
                  <a:gd name="T8" fmla="*/ 2 w 2"/>
                  <a:gd name="T9" fmla="*/ 2 h 3"/>
                  <a:gd name="T10" fmla="*/ 2 w 2"/>
                  <a:gd name="T11" fmla="*/ 2 h 3"/>
                  <a:gd name="T12" fmla="*/ 2 w 2"/>
                  <a:gd name="T13" fmla="*/ 2 h 3"/>
                  <a:gd name="T14" fmla="*/ 1 w 2"/>
                  <a:gd name="T15" fmla="*/ 2 h 3"/>
                  <a:gd name="T16" fmla="*/ 1 w 2"/>
                  <a:gd name="T17" fmla="*/ 2 h 3"/>
                  <a:gd name="T18" fmla="*/ 1 w 2"/>
                  <a:gd name="T19" fmla="*/ 1 h 3"/>
                  <a:gd name="T20" fmla="*/ 2 w 2"/>
                  <a:gd name="T21" fmla="*/ 0 h 3"/>
                  <a:gd name="T22" fmla="*/ 2 w 2"/>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
                    <a:moveTo>
                      <a:pt x="2" y="0"/>
                    </a:moveTo>
                    <a:cubicBezTo>
                      <a:pt x="1" y="0"/>
                      <a:pt x="1" y="0"/>
                      <a:pt x="0" y="1"/>
                    </a:cubicBezTo>
                    <a:cubicBezTo>
                      <a:pt x="0" y="1"/>
                      <a:pt x="0" y="1"/>
                      <a:pt x="0" y="1"/>
                    </a:cubicBezTo>
                    <a:cubicBezTo>
                      <a:pt x="0" y="2"/>
                      <a:pt x="1" y="2"/>
                      <a:pt x="1" y="3"/>
                    </a:cubicBezTo>
                    <a:cubicBezTo>
                      <a:pt x="1" y="3"/>
                      <a:pt x="2" y="2"/>
                      <a:pt x="2" y="2"/>
                    </a:cubicBezTo>
                    <a:cubicBezTo>
                      <a:pt x="2" y="2"/>
                      <a:pt x="2" y="2"/>
                      <a:pt x="2" y="2"/>
                    </a:cubicBezTo>
                    <a:cubicBezTo>
                      <a:pt x="2" y="2"/>
                      <a:pt x="2" y="2"/>
                      <a:pt x="2" y="2"/>
                    </a:cubicBezTo>
                    <a:cubicBezTo>
                      <a:pt x="2" y="2"/>
                      <a:pt x="1" y="2"/>
                      <a:pt x="1" y="2"/>
                    </a:cubicBezTo>
                    <a:cubicBezTo>
                      <a:pt x="1" y="2"/>
                      <a:pt x="1" y="2"/>
                      <a:pt x="1" y="2"/>
                    </a:cubicBezTo>
                    <a:cubicBezTo>
                      <a:pt x="1" y="1"/>
                      <a:pt x="1" y="1"/>
                      <a:pt x="1" y="1"/>
                    </a:cubicBezTo>
                    <a:cubicBezTo>
                      <a:pt x="1" y="1"/>
                      <a:pt x="1" y="1"/>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5" name="Freeform 41"/>
              <p:cNvSpPr>
                <a:spLocks/>
              </p:cNvSpPr>
              <p:nvPr/>
            </p:nvSpPr>
            <p:spPr bwMode="auto">
              <a:xfrm>
                <a:off x="7934649" y="3812319"/>
                <a:ext cx="1347" cy="1347"/>
              </a:xfrm>
              <a:custGeom>
                <a:avLst/>
                <a:gdLst>
                  <a:gd name="T0" fmla="*/ 1 w 1"/>
                  <a:gd name="T1" fmla="*/ 0 h 1"/>
                  <a:gd name="T2" fmla="*/ 0 w 1"/>
                  <a:gd name="T3" fmla="*/ 0 h 1"/>
                  <a:gd name="T4" fmla="*/ 0 w 1"/>
                  <a:gd name="T5" fmla="*/ 1 h 1"/>
                  <a:gd name="T6" fmla="*/ 1 w 1"/>
                  <a:gd name="T7" fmla="*/ 1 h 1"/>
                  <a:gd name="T8" fmla="*/ 1 w 1"/>
                  <a:gd name="T9" fmla="*/ 1 h 1"/>
                  <a:gd name="T10" fmla="*/ 1 w 1"/>
                  <a:gd name="T11" fmla="*/ 1 h 1"/>
                  <a:gd name="T12" fmla="*/ 1 w 1"/>
                  <a:gd name="T13" fmla="*/ 1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cubicBezTo>
                      <a:pt x="0" y="0"/>
                      <a:pt x="0" y="0"/>
                      <a:pt x="0" y="0"/>
                    </a:cubicBezTo>
                    <a:cubicBezTo>
                      <a:pt x="0" y="1"/>
                      <a:pt x="0" y="1"/>
                      <a:pt x="0" y="1"/>
                    </a:cubicBezTo>
                    <a:cubicBezTo>
                      <a:pt x="1" y="1"/>
                      <a:pt x="1" y="1"/>
                      <a:pt x="1" y="1"/>
                    </a:cubicBezTo>
                    <a:cubicBezTo>
                      <a:pt x="1" y="1"/>
                      <a:pt x="1" y="1"/>
                      <a:pt x="1" y="1"/>
                    </a:cubicBezTo>
                    <a:cubicBezTo>
                      <a:pt x="1" y="1"/>
                      <a:pt x="1" y="1"/>
                      <a:pt x="1" y="1"/>
                    </a:cubicBezTo>
                    <a:cubicBezTo>
                      <a:pt x="1" y="1"/>
                      <a:pt x="1" y="1"/>
                      <a:pt x="1"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6" name="Freeform 42"/>
              <p:cNvSpPr>
                <a:spLocks/>
              </p:cNvSpPr>
              <p:nvPr/>
            </p:nvSpPr>
            <p:spPr bwMode="auto">
              <a:xfrm>
                <a:off x="7939361" y="3819725"/>
                <a:ext cx="2693" cy="202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1" y="1"/>
                    </a:cubicBezTo>
                    <a:cubicBezTo>
                      <a:pt x="1" y="1"/>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7" name="Freeform 43"/>
              <p:cNvSpPr>
                <a:spLocks/>
              </p:cNvSpPr>
              <p:nvPr/>
            </p:nvSpPr>
            <p:spPr bwMode="auto">
              <a:xfrm>
                <a:off x="7937342" y="3823091"/>
                <a:ext cx="2020" cy="2020"/>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0" y="1"/>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8" name="Freeform 44"/>
              <p:cNvSpPr>
                <a:spLocks/>
              </p:cNvSpPr>
              <p:nvPr/>
            </p:nvSpPr>
            <p:spPr bwMode="auto">
              <a:xfrm>
                <a:off x="7958213" y="3823091"/>
                <a:ext cx="4713" cy="4713"/>
              </a:xfrm>
              <a:custGeom>
                <a:avLst/>
                <a:gdLst>
                  <a:gd name="T0" fmla="*/ 2 w 3"/>
                  <a:gd name="T1" fmla="*/ 0 h 3"/>
                  <a:gd name="T2" fmla="*/ 0 w 3"/>
                  <a:gd name="T3" fmla="*/ 1 h 3"/>
                  <a:gd name="T4" fmla="*/ 2 w 3"/>
                  <a:gd name="T5" fmla="*/ 3 h 3"/>
                  <a:gd name="T6" fmla="*/ 2 w 3"/>
                  <a:gd name="T7" fmla="*/ 3 h 3"/>
                  <a:gd name="T8" fmla="*/ 3 w 3"/>
                  <a:gd name="T9" fmla="*/ 1 h 3"/>
                  <a:gd name="T10" fmla="*/ 2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2" y="0"/>
                    </a:moveTo>
                    <a:cubicBezTo>
                      <a:pt x="2" y="1"/>
                      <a:pt x="1" y="1"/>
                      <a:pt x="0" y="1"/>
                    </a:cubicBezTo>
                    <a:cubicBezTo>
                      <a:pt x="0" y="2"/>
                      <a:pt x="1" y="3"/>
                      <a:pt x="2" y="3"/>
                    </a:cubicBezTo>
                    <a:cubicBezTo>
                      <a:pt x="2" y="3"/>
                      <a:pt x="2" y="3"/>
                      <a:pt x="2" y="3"/>
                    </a:cubicBezTo>
                    <a:cubicBezTo>
                      <a:pt x="2" y="2"/>
                      <a:pt x="2" y="1"/>
                      <a:pt x="3" y="1"/>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89" name="Freeform 45"/>
              <p:cNvSpPr>
                <a:spLocks/>
              </p:cNvSpPr>
              <p:nvPr/>
            </p:nvSpPr>
            <p:spPr bwMode="auto">
              <a:xfrm>
                <a:off x="7762295" y="3853387"/>
                <a:ext cx="0" cy="1347"/>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0" name="Freeform 46"/>
              <p:cNvSpPr>
                <a:spLocks/>
              </p:cNvSpPr>
              <p:nvPr/>
            </p:nvSpPr>
            <p:spPr bwMode="auto">
              <a:xfrm>
                <a:off x="7765662" y="3854734"/>
                <a:ext cx="3366" cy="3366"/>
              </a:xfrm>
              <a:custGeom>
                <a:avLst/>
                <a:gdLst>
                  <a:gd name="T0" fmla="*/ 2 w 2"/>
                  <a:gd name="T1" fmla="*/ 0 h 2"/>
                  <a:gd name="T2" fmla="*/ 0 w 2"/>
                  <a:gd name="T3" fmla="*/ 1 h 2"/>
                  <a:gd name="T4" fmla="*/ 0 w 2"/>
                  <a:gd name="T5" fmla="*/ 2 h 2"/>
                  <a:gd name="T6" fmla="*/ 1 w 2"/>
                  <a:gd name="T7" fmla="*/ 1 h 2"/>
                  <a:gd name="T8" fmla="*/ 1 w 2"/>
                  <a:gd name="T9" fmla="*/ 1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cubicBezTo>
                      <a:pt x="1" y="0"/>
                      <a:pt x="1" y="1"/>
                      <a:pt x="0" y="1"/>
                    </a:cubicBezTo>
                    <a:cubicBezTo>
                      <a:pt x="0" y="1"/>
                      <a:pt x="0" y="1"/>
                      <a:pt x="0" y="2"/>
                    </a:cubicBezTo>
                    <a:cubicBezTo>
                      <a:pt x="1" y="2"/>
                      <a:pt x="1" y="1"/>
                      <a:pt x="1" y="1"/>
                    </a:cubicBezTo>
                    <a:cubicBezTo>
                      <a:pt x="1" y="1"/>
                      <a:pt x="1" y="1"/>
                      <a:pt x="1" y="1"/>
                    </a:cubicBezTo>
                    <a:cubicBezTo>
                      <a:pt x="1" y="1"/>
                      <a:pt x="2" y="1"/>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1" name="Freeform 47"/>
              <p:cNvSpPr>
                <a:spLocks/>
              </p:cNvSpPr>
              <p:nvPr/>
            </p:nvSpPr>
            <p:spPr bwMode="auto">
              <a:xfrm>
                <a:off x="7730652" y="3902535"/>
                <a:ext cx="1347" cy="2020"/>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1"/>
                      <a:pt x="0" y="1"/>
                      <a:pt x="0" y="1"/>
                    </a:cubicBezTo>
                    <a:cubicBezTo>
                      <a:pt x="1"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2" name="Freeform 48"/>
              <p:cNvSpPr>
                <a:spLocks/>
              </p:cNvSpPr>
              <p:nvPr/>
            </p:nvSpPr>
            <p:spPr bwMode="auto">
              <a:xfrm>
                <a:off x="7740078" y="3907921"/>
                <a:ext cx="1347" cy="0"/>
              </a:xfrm>
              <a:custGeom>
                <a:avLst/>
                <a:gdLst>
                  <a:gd name="T0" fmla="*/ 0 w 1"/>
                  <a:gd name="T1" fmla="*/ 0 w 1"/>
                  <a:gd name="T2" fmla="*/ 0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0" y="0"/>
                      <a:pt x="0"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3" name="Freeform 49"/>
              <p:cNvSpPr>
                <a:spLocks/>
              </p:cNvSpPr>
              <p:nvPr/>
            </p:nvSpPr>
            <p:spPr bwMode="auto">
              <a:xfrm>
                <a:off x="7736712" y="3910614"/>
                <a:ext cx="2020" cy="2020"/>
              </a:xfrm>
              <a:custGeom>
                <a:avLst/>
                <a:gdLst>
                  <a:gd name="T0" fmla="*/ 0 w 1"/>
                  <a:gd name="T1" fmla="*/ 0 h 1"/>
                  <a:gd name="T2" fmla="*/ 0 w 1"/>
                  <a:gd name="T3" fmla="*/ 1 h 1"/>
                  <a:gd name="T4" fmla="*/ 0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0" y="1"/>
                    </a:cubicBezTo>
                    <a:cubicBezTo>
                      <a:pt x="1" y="1"/>
                      <a:pt x="1"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4" name="Freeform 50"/>
              <p:cNvSpPr>
                <a:spLocks/>
              </p:cNvSpPr>
              <p:nvPr/>
            </p:nvSpPr>
            <p:spPr bwMode="auto">
              <a:xfrm>
                <a:off x="8049102" y="3922059"/>
                <a:ext cx="4713" cy="3366"/>
              </a:xfrm>
              <a:custGeom>
                <a:avLst/>
                <a:gdLst>
                  <a:gd name="T0" fmla="*/ 1 w 3"/>
                  <a:gd name="T1" fmla="*/ 0 h 2"/>
                  <a:gd name="T2" fmla="*/ 0 w 3"/>
                  <a:gd name="T3" fmla="*/ 1 h 2"/>
                  <a:gd name="T4" fmla="*/ 1 w 3"/>
                  <a:gd name="T5" fmla="*/ 2 h 2"/>
                  <a:gd name="T6" fmla="*/ 3 w 3"/>
                  <a:gd name="T7" fmla="*/ 1 h 2"/>
                  <a:gd name="T8" fmla="*/ 2 w 3"/>
                  <a:gd name="T9" fmla="*/ 1 h 2"/>
                  <a:gd name="T10" fmla="*/ 2 w 3"/>
                  <a:gd name="T11" fmla="*/ 1 h 2"/>
                  <a:gd name="T12" fmla="*/ 2 w 3"/>
                  <a:gd name="T13" fmla="*/ 1 h 2"/>
                  <a:gd name="T14" fmla="*/ 1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1" y="0"/>
                    </a:moveTo>
                    <a:cubicBezTo>
                      <a:pt x="1" y="1"/>
                      <a:pt x="0" y="1"/>
                      <a:pt x="0" y="1"/>
                    </a:cubicBezTo>
                    <a:cubicBezTo>
                      <a:pt x="1" y="1"/>
                      <a:pt x="1" y="2"/>
                      <a:pt x="1" y="2"/>
                    </a:cubicBezTo>
                    <a:cubicBezTo>
                      <a:pt x="2" y="2"/>
                      <a:pt x="3" y="1"/>
                      <a:pt x="3" y="1"/>
                    </a:cubicBezTo>
                    <a:cubicBezTo>
                      <a:pt x="3" y="1"/>
                      <a:pt x="3" y="1"/>
                      <a:pt x="2" y="1"/>
                    </a:cubicBezTo>
                    <a:cubicBezTo>
                      <a:pt x="2" y="1"/>
                      <a:pt x="2" y="1"/>
                      <a:pt x="2" y="1"/>
                    </a:cubicBezTo>
                    <a:cubicBezTo>
                      <a:pt x="2" y="1"/>
                      <a:pt x="2" y="1"/>
                      <a:pt x="2"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5" name="Freeform 51"/>
              <p:cNvSpPr>
                <a:spLocks/>
              </p:cNvSpPr>
              <p:nvPr/>
            </p:nvSpPr>
            <p:spPr bwMode="auto">
              <a:xfrm>
                <a:off x="8058528" y="3993424"/>
                <a:ext cx="0" cy="2020"/>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1"/>
                      <a:pt x="0" y="1"/>
                      <a:pt x="0" y="1"/>
                    </a:cubicBez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6" name="Freeform 52"/>
              <p:cNvSpPr>
                <a:spLocks/>
              </p:cNvSpPr>
              <p:nvPr/>
            </p:nvSpPr>
            <p:spPr bwMode="auto">
              <a:xfrm>
                <a:off x="8020152" y="4012949"/>
                <a:ext cx="2020" cy="1347"/>
              </a:xfrm>
              <a:custGeom>
                <a:avLst/>
                <a:gdLst>
                  <a:gd name="T0" fmla="*/ 0 w 1"/>
                  <a:gd name="T1" fmla="*/ 0 h 1"/>
                  <a:gd name="T2" fmla="*/ 0 w 1"/>
                  <a:gd name="T3" fmla="*/ 1 h 1"/>
                  <a:gd name="T4" fmla="*/ 0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0" y="1"/>
                    </a:cubicBezTo>
                    <a:cubicBezTo>
                      <a:pt x="1" y="1"/>
                      <a:pt x="1" y="1"/>
                      <a:pt x="1" y="1"/>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7" name="Freeform 53"/>
              <p:cNvSpPr>
                <a:spLocks/>
              </p:cNvSpPr>
              <p:nvPr/>
            </p:nvSpPr>
            <p:spPr bwMode="auto">
              <a:xfrm>
                <a:off x="8007360" y="4022374"/>
                <a:ext cx="2020" cy="1347"/>
              </a:xfrm>
              <a:custGeom>
                <a:avLst/>
                <a:gdLst>
                  <a:gd name="T0" fmla="*/ 0 w 1"/>
                  <a:gd name="T1" fmla="*/ 0 h 1"/>
                  <a:gd name="T2" fmla="*/ 0 w 1"/>
                  <a:gd name="T3" fmla="*/ 1 h 1"/>
                  <a:gd name="T4" fmla="*/ 1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0" y="1"/>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8" name="Freeform 54"/>
              <p:cNvSpPr>
                <a:spLocks/>
              </p:cNvSpPr>
              <p:nvPr/>
            </p:nvSpPr>
            <p:spPr bwMode="auto">
              <a:xfrm>
                <a:off x="8004667" y="4023721"/>
                <a:ext cx="31643" cy="59246"/>
              </a:xfrm>
              <a:custGeom>
                <a:avLst/>
                <a:gdLst>
                  <a:gd name="T0" fmla="*/ 18 w 20"/>
                  <a:gd name="T1" fmla="*/ 0 h 37"/>
                  <a:gd name="T2" fmla="*/ 16 w 20"/>
                  <a:gd name="T3" fmla="*/ 2 h 37"/>
                  <a:gd name="T4" fmla="*/ 16 w 20"/>
                  <a:gd name="T5" fmla="*/ 2 h 37"/>
                  <a:gd name="T6" fmla="*/ 17 w 20"/>
                  <a:gd name="T7" fmla="*/ 3 h 37"/>
                  <a:gd name="T8" fmla="*/ 16 w 20"/>
                  <a:gd name="T9" fmla="*/ 4 h 37"/>
                  <a:gd name="T10" fmla="*/ 15 w 20"/>
                  <a:gd name="T11" fmla="*/ 5 h 37"/>
                  <a:gd name="T12" fmla="*/ 14 w 20"/>
                  <a:gd name="T13" fmla="*/ 5 h 37"/>
                  <a:gd name="T14" fmla="*/ 14 w 20"/>
                  <a:gd name="T15" fmla="*/ 6 h 37"/>
                  <a:gd name="T16" fmla="*/ 13 w 20"/>
                  <a:gd name="T17" fmla="*/ 6 h 37"/>
                  <a:gd name="T18" fmla="*/ 14 w 20"/>
                  <a:gd name="T19" fmla="*/ 8 h 37"/>
                  <a:gd name="T20" fmla="*/ 14 w 20"/>
                  <a:gd name="T21" fmla="*/ 8 h 37"/>
                  <a:gd name="T22" fmla="*/ 12 w 20"/>
                  <a:gd name="T23" fmla="*/ 8 h 37"/>
                  <a:gd name="T24" fmla="*/ 12 w 20"/>
                  <a:gd name="T25" fmla="*/ 8 h 37"/>
                  <a:gd name="T26" fmla="*/ 12 w 20"/>
                  <a:gd name="T27" fmla="*/ 9 h 37"/>
                  <a:gd name="T28" fmla="*/ 12 w 20"/>
                  <a:gd name="T29" fmla="*/ 10 h 37"/>
                  <a:gd name="T30" fmla="*/ 12 w 20"/>
                  <a:gd name="T31" fmla="*/ 10 h 37"/>
                  <a:gd name="T32" fmla="*/ 11 w 20"/>
                  <a:gd name="T33" fmla="*/ 10 h 37"/>
                  <a:gd name="T34" fmla="*/ 11 w 20"/>
                  <a:gd name="T35" fmla="*/ 9 h 37"/>
                  <a:gd name="T36" fmla="*/ 10 w 20"/>
                  <a:gd name="T37" fmla="*/ 10 h 37"/>
                  <a:gd name="T38" fmla="*/ 10 w 20"/>
                  <a:gd name="T39" fmla="*/ 11 h 37"/>
                  <a:gd name="T40" fmla="*/ 10 w 20"/>
                  <a:gd name="T41" fmla="*/ 11 h 37"/>
                  <a:gd name="T42" fmla="*/ 9 w 20"/>
                  <a:gd name="T43" fmla="*/ 10 h 37"/>
                  <a:gd name="T44" fmla="*/ 8 w 20"/>
                  <a:gd name="T45" fmla="*/ 11 h 37"/>
                  <a:gd name="T46" fmla="*/ 8 w 20"/>
                  <a:gd name="T47" fmla="*/ 10 h 37"/>
                  <a:gd name="T48" fmla="*/ 7 w 20"/>
                  <a:gd name="T49" fmla="*/ 11 h 37"/>
                  <a:gd name="T50" fmla="*/ 7 w 20"/>
                  <a:gd name="T51" fmla="*/ 11 h 37"/>
                  <a:gd name="T52" fmla="*/ 6 w 20"/>
                  <a:gd name="T53" fmla="*/ 11 h 37"/>
                  <a:gd name="T54" fmla="*/ 5 w 20"/>
                  <a:gd name="T55" fmla="*/ 12 h 37"/>
                  <a:gd name="T56" fmla="*/ 4 w 20"/>
                  <a:gd name="T57" fmla="*/ 11 h 37"/>
                  <a:gd name="T58" fmla="*/ 3 w 20"/>
                  <a:gd name="T59" fmla="*/ 15 h 37"/>
                  <a:gd name="T60" fmla="*/ 4 w 20"/>
                  <a:gd name="T61" fmla="*/ 20 h 37"/>
                  <a:gd name="T62" fmla="*/ 4 w 20"/>
                  <a:gd name="T63" fmla="*/ 22 h 37"/>
                  <a:gd name="T64" fmla="*/ 1 w 20"/>
                  <a:gd name="T65" fmla="*/ 25 h 37"/>
                  <a:gd name="T66" fmla="*/ 0 w 20"/>
                  <a:gd name="T67" fmla="*/ 29 h 37"/>
                  <a:gd name="T68" fmla="*/ 1 w 20"/>
                  <a:gd name="T69" fmla="*/ 31 h 37"/>
                  <a:gd name="T70" fmla="*/ 1 w 20"/>
                  <a:gd name="T71" fmla="*/ 31 h 37"/>
                  <a:gd name="T72" fmla="*/ 5 w 20"/>
                  <a:gd name="T73" fmla="*/ 37 h 37"/>
                  <a:gd name="T74" fmla="*/ 8 w 20"/>
                  <a:gd name="T75" fmla="*/ 35 h 37"/>
                  <a:gd name="T76" fmla="*/ 9 w 20"/>
                  <a:gd name="T77" fmla="*/ 36 h 37"/>
                  <a:gd name="T78" fmla="*/ 11 w 20"/>
                  <a:gd name="T79" fmla="*/ 32 h 37"/>
                  <a:gd name="T80" fmla="*/ 13 w 20"/>
                  <a:gd name="T81" fmla="*/ 25 h 37"/>
                  <a:gd name="T82" fmla="*/ 15 w 20"/>
                  <a:gd name="T83" fmla="*/ 22 h 37"/>
                  <a:gd name="T84" fmla="*/ 17 w 20"/>
                  <a:gd name="T85" fmla="*/ 15 h 37"/>
                  <a:gd name="T86" fmla="*/ 17 w 20"/>
                  <a:gd name="T87" fmla="*/ 14 h 37"/>
                  <a:gd name="T88" fmla="*/ 18 w 20"/>
                  <a:gd name="T89" fmla="*/ 10 h 37"/>
                  <a:gd name="T90" fmla="*/ 19 w 20"/>
                  <a:gd name="T91" fmla="*/ 11 h 37"/>
                  <a:gd name="T92" fmla="*/ 19 w 20"/>
                  <a:gd name="T93" fmla="*/ 11 h 37"/>
                  <a:gd name="T94" fmla="*/ 19 w 20"/>
                  <a:gd name="T95" fmla="*/ 3 h 37"/>
                  <a:gd name="T96" fmla="*/ 18 w 20"/>
                  <a:gd name="T9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 h="37">
                    <a:moveTo>
                      <a:pt x="18" y="0"/>
                    </a:moveTo>
                    <a:cubicBezTo>
                      <a:pt x="17" y="1"/>
                      <a:pt x="17" y="2"/>
                      <a:pt x="16" y="2"/>
                    </a:cubicBezTo>
                    <a:cubicBezTo>
                      <a:pt x="16" y="2"/>
                      <a:pt x="16" y="2"/>
                      <a:pt x="16" y="2"/>
                    </a:cubicBezTo>
                    <a:cubicBezTo>
                      <a:pt x="16" y="2"/>
                      <a:pt x="17" y="2"/>
                      <a:pt x="17" y="3"/>
                    </a:cubicBezTo>
                    <a:cubicBezTo>
                      <a:pt x="16" y="3"/>
                      <a:pt x="16" y="3"/>
                      <a:pt x="16" y="4"/>
                    </a:cubicBezTo>
                    <a:cubicBezTo>
                      <a:pt x="16" y="4"/>
                      <a:pt x="15" y="5"/>
                      <a:pt x="15" y="5"/>
                    </a:cubicBezTo>
                    <a:cubicBezTo>
                      <a:pt x="14" y="5"/>
                      <a:pt x="14" y="5"/>
                      <a:pt x="14" y="5"/>
                    </a:cubicBezTo>
                    <a:cubicBezTo>
                      <a:pt x="13" y="5"/>
                      <a:pt x="14" y="6"/>
                      <a:pt x="14" y="6"/>
                    </a:cubicBezTo>
                    <a:cubicBezTo>
                      <a:pt x="13" y="6"/>
                      <a:pt x="13" y="6"/>
                      <a:pt x="13" y="6"/>
                    </a:cubicBezTo>
                    <a:cubicBezTo>
                      <a:pt x="13" y="7"/>
                      <a:pt x="14" y="7"/>
                      <a:pt x="14" y="8"/>
                    </a:cubicBezTo>
                    <a:cubicBezTo>
                      <a:pt x="14" y="8"/>
                      <a:pt x="14" y="8"/>
                      <a:pt x="14" y="8"/>
                    </a:cubicBezTo>
                    <a:cubicBezTo>
                      <a:pt x="13" y="8"/>
                      <a:pt x="13" y="8"/>
                      <a:pt x="12" y="8"/>
                    </a:cubicBezTo>
                    <a:cubicBezTo>
                      <a:pt x="12" y="8"/>
                      <a:pt x="13" y="8"/>
                      <a:pt x="12" y="8"/>
                    </a:cubicBezTo>
                    <a:cubicBezTo>
                      <a:pt x="12" y="8"/>
                      <a:pt x="12" y="8"/>
                      <a:pt x="12" y="9"/>
                    </a:cubicBezTo>
                    <a:cubicBezTo>
                      <a:pt x="12" y="10"/>
                      <a:pt x="12" y="10"/>
                      <a:pt x="12" y="10"/>
                    </a:cubicBezTo>
                    <a:cubicBezTo>
                      <a:pt x="12" y="10"/>
                      <a:pt x="12" y="10"/>
                      <a:pt x="12" y="10"/>
                    </a:cubicBezTo>
                    <a:cubicBezTo>
                      <a:pt x="12" y="10"/>
                      <a:pt x="12" y="10"/>
                      <a:pt x="11" y="10"/>
                    </a:cubicBezTo>
                    <a:cubicBezTo>
                      <a:pt x="11" y="9"/>
                      <a:pt x="11" y="10"/>
                      <a:pt x="11" y="9"/>
                    </a:cubicBezTo>
                    <a:cubicBezTo>
                      <a:pt x="11" y="9"/>
                      <a:pt x="11" y="10"/>
                      <a:pt x="10" y="10"/>
                    </a:cubicBezTo>
                    <a:cubicBezTo>
                      <a:pt x="10" y="10"/>
                      <a:pt x="10" y="11"/>
                      <a:pt x="10" y="11"/>
                    </a:cubicBezTo>
                    <a:cubicBezTo>
                      <a:pt x="10" y="11"/>
                      <a:pt x="10" y="11"/>
                      <a:pt x="10" y="11"/>
                    </a:cubicBezTo>
                    <a:cubicBezTo>
                      <a:pt x="9" y="11"/>
                      <a:pt x="9" y="11"/>
                      <a:pt x="9" y="10"/>
                    </a:cubicBezTo>
                    <a:cubicBezTo>
                      <a:pt x="9" y="10"/>
                      <a:pt x="9" y="11"/>
                      <a:pt x="8" y="11"/>
                    </a:cubicBezTo>
                    <a:cubicBezTo>
                      <a:pt x="8" y="11"/>
                      <a:pt x="8" y="11"/>
                      <a:pt x="8" y="10"/>
                    </a:cubicBezTo>
                    <a:cubicBezTo>
                      <a:pt x="7" y="11"/>
                      <a:pt x="7" y="11"/>
                      <a:pt x="7" y="11"/>
                    </a:cubicBezTo>
                    <a:cubicBezTo>
                      <a:pt x="7" y="11"/>
                      <a:pt x="7" y="11"/>
                      <a:pt x="7" y="11"/>
                    </a:cubicBezTo>
                    <a:cubicBezTo>
                      <a:pt x="7" y="11"/>
                      <a:pt x="6" y="11"/>
                      <a:pt x="6" y="11"/>
                    </a:cubicBezTo>
                    <a:cubicBezTo>
                      <a:pt x="6" y="11"/>
                      <a:pt x="5" y="12"/>
                      <a:pt x="5" y="12"/>
                    </a:cubicBezTo>
                    <a:cubicBezTo>
                      <a:pt x="5" y="12"/>
                      <a:pt x="5" y="12"/>
                      <a:pt x="4" y="11"/>
                    </a:cubicBezTo>
                    <a:cubicBezTo>
                      <a:pt x="4" y="13"/>
                      <a:pt x="3" y="14"/>
                      <a:pt x="3" y="15"/>
                    </a:cubicBezTo>
                    <a:cubicBezTo>
                      <a:pt x="3" y="16"/>
                      <a:pt x="3" y="18"/>
                      <a:pt x="4" y="20"/>
                    </a:cubicBezTo>
                    <a:cubicBezTo>
                      <a:pt x="4" y="20"/>
                      <a:pt x="4" y="21"/>
                      <a:pt x="4" y="22"/>
                    </a:cubicBezTo>
                    <a:cubicBezTo>
                      <a:pt x="3" y="22"/>
                      <a:pt x="3" y="25"/>
                      <a:pt x="1" y="25"/>
                    </a:cubicBezTo>
                    <a:cubicBezTo>
                      <a:pt x="1" y="27"/>
                      <a:pt x="0" y="28"/>
                      <a:pt x="0" y="29"/>
                    </a:cubicBezTo>
                    <a:cubicBezTo>
                      <a:pt x="1" y="30"/>
                      <a:pt x="1" y="30"/>
                      <a:pt x="1" y="31"/>
                    </a:cubicBezTo>
                    <a:cubicBezTo>
                      <a:pt x="1" y="31"/>
                      <a:pt x="1" y="31"/>
                      <a:pt x="1" y="31"/>
                    </a:cubicBezTo>
                    <a:cubicBezTo>
                      <a:pt x="1" y="35"/>
                      <a:pt x="3" y="35"/>
                      <a:pt x="5" y="37"/>
                    </a:cubicBezTo>
                    <a:cubicBezTo>
                      <a:pt x="6" y="37"/>
                      <a:pt x="7" y="35"/>
                      <a:pt x="8" y="35"/>
                    </a:cubicBezTo>
                    <a:cubicBezTo>
                      <a:pt x="8" y="35"/>
                      <a:pt x="8" y="36"/>
                      <a:pt x="9" y="36"/>
                    </a:cubicBezTo>
                    <a:cubicBezTo>
                      <a:pt x="10" y="35"/>
                      <a:pt x="11" y="33"/>
                      <a:pt x="11" y="32"/>
                    </a:cubicBezTo>
                    <a:cubicBezTo>
                      <a:pt x="12" y="30"/>
                      <a:pt x="13" y="27"/>
                      <a:pt x="13" y="25"/>
                    </a:cubicBezTo>
                    <a:cubicBezTo>
                      <a:pt x="14" y="24"/>
                      <a:pt x="15" y="23"/>
                      <a:pt x="15" y="22"/>
                    </a:cubicBezTo>
                    <a:cubicBezTo>
                      <a:pt x="16" y="19"/>
                      <a:pt x="17" y="17"/>
                      <a:pt x="17" y="15"/>
                    </a:cubicBezTo>
                    <a:cubicBezTo>
                      <a:pt x="17" y="15"/>
                      <a:pt x="17" y="15"/>
                      <a:pt x="17" y="14"/>
                    </a:cubicBezTo>
                    <a:cubicBezTo>
                      <a:pt x="18" y="13"/>
                      <a:pt x="18" y="11"/>
                      <a:pt x="18" y="10"/>
                    </a:cubicBezTo>
                    <a:cubicBezTo>
                      <a:pt x="19" y="10"/>
                      <a:pt x="18" y="11"/>
                      <a:pt x="19" y="11"/>
                    </a:cubicBezTo>
                    <a:cubicBezTo>
                      <a:pt x="19" y="11"/>
                      <a:pt x="19" y="11"/>
                      <a:pt x="19" y="11"/>
                    </a:cubicBezTo>
                    <a:cubicBezTo>
                      <a:pt x="20" y="9"/>
                      <a:pt x="19" y="6"/>
                      <a:pt x="19" y="3"/>
                    </a:cubicBezTo>
                    <a:cubicBezTo>
                      <a:pt x="18" y="3"/>
                      <a:pt x="18" y="1"/>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499" name="Freeform 55"/>
              <p:cNvSpPr>
                <a:spLocks/>
              </p:cNvSpPr>
              <p:nvPr/>
            </p:nvSpPr>
            <p:spPr bwMode="auto">
              <a:xfrm>
                <a:off x="8012073" y="4025741"/>
                <a:ext cx="2020" cy="0"/>
              </a:xfrm>
              <a:custGeom>
                <a:avLst/>
                <a:gdLst>
                  <a:gd name="T0" fmla="*/ 0 w 1"/>
                  <a:gd name="T1" fmla="*/ 0 w 1"/>
                  <a:gd name="T2" fmla="*/ 0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0" y="0"/>
                      <a:pt x="0" y="0"/>
                    </a:cubicBezTo>
                    <a:cubicBezTo>
                      <a:pt x="0" y="0"/>
                      <a:pt x="0"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0" name="Freeform 56"/>
              <p:cNvSpPr>
                <a:spLocks/>
              </p:cNvSpPr>
              <p:nvPr/>
            </p:nvSpPr>
            <p:spPr bwMode="auto">
              <a:xfrm>
                <a:off x="8014093" y="4027087"/>
                <a:ext cx="1347" cy="1347"/>
              </a:xfrm>
              <a:custGeom>
                <a:avLst/>
                <a:gdLst>
                  <a:gd name="T0" fmla="*/ 1 w 1"/>
                  <a:gd name="T1" fmla="*/ 0 h 1"/>
                  <a:gd name="T2" fmla="*/ 1 w 1"/>
                  <a:gd name="T3" fmla="*/ 0 h 1"/>
                  <a:gd name="T4" fmla="*/ 1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1"/>
                      <a:pt x="0" y="1"/>
                      <a:pt x="1" y="1"/>
                    </a:cubicBezTo>
                    <a:cubicBezTo>
                      <a:pt x="1" y="1"/>
                      <a:pt x="1" y="1"/>
                      <a:pt x="1" y="1"/>
                    </a:cubicBezTo>
                    <a:cubicBezTo>
                      <a:pt x="1" y="1"/>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1" name="Freeform 57"/>
              <p:cNvSpPr>
                <a:spLocks/>
              </p:cNvSpPr>
              <p:nvPr/>
            </p:nvSpPr>
            <p:spPr bwMode="auto">
              <a:xfrm>
                <a:off x="8026885" y="4030453"/>
                <a:ext cx="134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0"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2" name="Freeform 58"/>
              <p:cNvSpPr>
                <a:spLocks/>
              </p:cNvSpPr>
              <p:nvPr/>
            </p:nvSpPr>
            <p:spPr bwMode="auto">
              <a:xfrm>
                <a:off x="8063240" y="4058730"/>
                <a:ext cx="3366" cy="2020"/>
              </a:xfrm>
              <a:custGeom>
                <a:avLst/>
                <a:gdLst>
                  <a:gd name="T0" fmla="*/ 1 w 2"/>
                  <a:gd name="T1" fmla="*/ 0 h 1"/>
                  <a:gd name="T2" fmla="*/ 0 w 2"/>
                  <a:gd name="T3" fmla="*/ 1 h 1"/>
                  <a:gd name="T4" fmla="*/ 1 w 2"/>
                  <a:gd name="T5" fmla="*/ 1 h 1"/>
                  <a:gd name="T6" fmla="*/ 1 w 2"/>
                  <a:gd name="T7" fmla="*/ 1 h 1"/>
                  <a:gd name="T8" fmla="*/ 2 w 2"/>
                  <a:gd name="T9" fmla="*/ 0 h 1"/>
                  <a:gd name="T10" fmla="*/ 1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1" y="0"/>
                    </a:moveTo>
                    <a:cubicBezTo>
                      <a:pt x="1" y="0"/>
                      <a:pt x="0" y="0"/>
                      <a:pt x="0" y="1"/>
                    </a:cubicBezTo>
                    <a:cubicBezTo>
                      <a:pt x="0" y="1"/>
                      <a:pt x="0" y="1"/>
                      <a:pt x="1" y="1"/>
                    </a:cubicBezTo>
                    <a:cubicBezTo>
                      <a:pt x="1" y="1"/>
                      <a:pt x="1" y="1"/>
                      <a:pt x="1" y="1"/>
                    </a:cubicBezTo>
                    <a:cubicBezTo>
                      <a:pt x="1" y="1"/>
                      <a:pt x="1" y="0"/>
                      <a:pt x="2"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3" name="Freeform 59"/>
              <p:cNvSpPr>
                <a:spLocks/>
              </p:cNvSpPr>
              <p:nvPr/>
            </p:nvSpPr>
            <p:spPr bwMode="auto">
              <a:xfrm>
                <a:off x="8055161" y="4062096"/>
                <a:ext cx="2020" cy="1347"/>
              </a:xfrm>
              <a:custGeom>
                <a:avLst/>
                <a:gdLst>
                  <a:gd name="T0" fmla="*/ 0 w 1"/>
                  <a:gd name="T1" fmla="*/ 0 h 1"/>
                  <a:gd name="T2" fmla="*/ 1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1"/>
                      <a:pt x="1" y="1"/>
                    </a:cubicBezTo>
                    <a:cubicBezTo>
                      <a:pt x="1" y="1"/>
                      <a:pt x="1"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4" name="Freeform 60"/>
              <p:cNvSpPr>
                <a:spLocks noEditPoints="1"/>
              </p:cNvSpPr>
              <p:nvPr/>
            </p:nvSpPr>
            <p:spPr bwMode="auto">
              <a:xfrm>
                <a:off x="7756236" y="3506661"/>
                <a:ext cx="694126" cy="606603"/>
              </a:xfrm>
              <a:custGeom>
                <a:avLst/>
                <a:gdLst>
                  <a:gd name="T0" fmla="*/ 127 w 436"/>
                  <a:gd name="T1" fmla="*/ 285 h 381"/>
                  <a:gd name="T2" fmla="*/ 6 w 436"/>
                  <a:gd name="T3" fmla="*/ 260 h 381"/>
                  <a:gd name="T4" fmla="*/ 67 w 436"/>
                  <a:gd name="T5" fmla="*/ 288 h 381"/>
                  <a:gd name="T6" fmla="*/ 100 w 436"/>
                  <a:gd name="T7" fmla="*/ 379 h 381"/>
                  <a:gd name="T8" fmla="*/ 144 w 436"/>
                  <a:gd name="T9" fmla="*/ 307 h 381"/>
                  <a:gd name="T10" fmla="*/ 306 w 436"/>
                  <a:gd name="T11" fmla="*/ 273 h 381"/>
                  <a:gd name="T12" fmla="*/ 315 w 436"/>
                  <a:gd name="T13" fmla="*/ 263 h 381"/>
                  <a:gd name="T14" fmla="*/ 262 w 436"/>
                  <a:gd name="T15" fmla="*/ 216 h 381"/>
                  <a:gd name="T16" fmla="*/ 207 w 436"/>
                  <a:gd name="T17" fmla="*/ 175 h 381"/>
                  <a:gd name="T18" fmla="*/ 169 w 436"/>
                  <a:gd name="T19" fmla="*/ 159 h 381"/>
                  <a:gd name="T20" fmla="*/ 164 w 436"/>
                  <a:gd name="T21" fmla="*/ 187 h 381"/>
                  <a:gd name="T22" fmla="*/ 223 w 436"/>
                  <a:gd name="T23" fmla="*/ 154 h 381"/>
                  <a:gd name="T24" fmla="*/ 240 w 436"/>
                  <a:gd name="T25" fmla="*/ 147 h 381"/>
                  <a:gd name="T26" fmla="*/ 261 w 436"/>
                  <a:gd name="T27" fmla="*/ 139 h 381"/>
                  <a:gd name="T28" fmla="*/ 284 w 436"/>
                  <a:gd name="T29" fmla="*/ 125 h 381"/>
                  <a:gd name="T30" fmla="*/ 152 w 436"/>
                  <a:gd name="T31" fmla="*/ 248 h 381"/>
                  <a:gd name="T32" fmla="*/ 173 w 436"/>
                  <a:gd name="T33" fmla="*/ 225 h 381"/>
                  <a:gd name="T34" fmla="*/ 198 w 436"/>
                  <a:gd name="T35" fmla="*/ 222 h 381"/>
                  <a:gd name="T36" fmla="*/ 228 w 436"/>
                  <a:gd name="T37" fmla="*/ 236 h 381"/>
                  <a:gd name="T38" fmla="*/ 272 w 436"/>
                  <a:gd name="T39" fmla="*/ 229 h 381"/>
                  <a:gd name="T40" fmla="*/ 287 w 436"/>
                  <a:gd name="T41" fmla="*/ 129 h 381"/>
                  <a:gd name="T42" fmla="*/ 75 w 436"/>
                  <a:gd name="T43" fmla="*/ 117 h 381"/>
                  <a:gd name="T44" fmla="*/ 125 w 436"/>
                  <a:gd name="T45" fmla="*/ 116 h 381"/>
                  <a:gd name="T46" fmla="*/ 93 w 436"/>
                  <a:gd name="T47" fmla="*/ 104 h 381"/>
                  <a:gd name="T48" fmla="*/ 100 w 436"/>
                  <a:gd name="T49" fmla="*/ 103 h 381"/>
                  <a:gd name="T50" fmla="*/ 99 w 436"/>
                  <a:gd name="T51" fmla="*/ 106 h 381"/>
                  <a:gd name="T52" fmla="*/ 108 w 436"/>
                  <a:gd name="T53" fmla="*/ 98 h 381"/>
                  <a:gd name="T54" fmla="*/ 101 w 436"/>
                  <a:gd name="T55" fmla="*/ 99 h 381"/>
                  <a:gd name="T56" fmla="*/ 105 w 436"/>
                  <a:gd name="T57" fmla="*/ 105 h 381"/>
                  <a:gd name="T58" fmla="*/ 118 w 436"/>
                  <a:gd name="T59" fmla="*/ 96 h 381"/>
                  <a:gd name="T60" fmla="*/ 78 w 436"/>
                  <a:gd name="T61" fmla="*/ 88 h 381"/>
                  <a:gd name="T62" fmla="*/ 79 w 436"/>
                  <a:gd name="T63" fmla="*/ 79 h 381"/>
                  <a:gd name="T64" fmla="*/ 94 w 436"/>
                  <a:gd name="T65" fmla="*/ 69 h 381"/>
                  <a:gd name="T66" fmla="*/ 87 w 436"/>
                  <a:gd name="T67" fmla="*/ 66 h 381"/>
                  <a:gd name="T68" fmla="*/ 75 w 436"/>
                  <a:gd name="T69" fmla="*/ 76 h 381"/>
                  <a:gd name="T70" fmla="*/ 69 w 436"/>
                  <a:gd name="T71" fmla="*/ 86 h 381"/>
                  <a:gd name="T72" fmla="*/ 64 w 436"/>
                  <a:gd name="T73" fmla="*/ 98 h 381"/>
                  <a:gd name="T74" fmla="*/ 56 w 436"/>
                  <a:gd name="T75" fmla="*/ 105 h 381"/>
                  <a:gd name="T76" fmla="*/ 53 w 436"/>
                  <a:gd name="T77" fmla="*/ 109 h 381"/>
                  <a:gd name="T78" fmla="*/ 60 w 436"/>
                  <a:gd name="T79" fmla="*/ 120 h 381"/>
                  <a:gd name="T80" fmla="*/ 82 w 436"/>
                  <a:gd name="T81" fmla="*/ 114 h 381"/>
                  <a:gd name="T82" fmla="*/ 88 w 436"/>
                  <a:gd name="T83" fmla="*/ 88 h 381"/>
                  <a:gd name="T84" fmla="*/ 99 w 436"/>
                  <a:gd name="T85" fmla="*/ 109 h 381"/>
                  <a:gd name="T86" fmla="*/ 90 w 436"/>
                  <a:gd name="T87" fmla="*/ 121 h 381"/>
                  <a:gd name="T88" fmla="*/ 118 w 436"/>
                  <a:gd name="T89" fmla="*/ 89 h 381"/>
                  <a:gd name="T90" fmla="*/ 124 w 436"/>
                  <a:gd name="T91" fmla="*/ 75 h 381"/>
                  <a:gd name="T92" fmla="*/ 100 w 436"/>
                  <a:gd name="T93" fmla="*/ 66 h 381"/>
                  <a:gd name="T94" fmla="*/ 291 w 436"/>
                  <a:gd name="T95" fmla="*/ 19 h 381"/>
                  <a:gd name="T96" fmla="*/ 341 w 436"/>
                  <a:gd name="T97" fmla="*/ 110 h 381"/>
                  <a:gd name="T98" fmla="*/ 366 w 436"/>
                  <a:gd name="T99" fmla="*/ 14 h 381"/>
                  <a:gd name="T100" fmla="*/ 322 w 436"/>
                  <a:gd name="T101" fmla="*/ 7 h 381"/>
                  <a:gd name="T102" fmla="*/ 311 w 436"/>
                  <a:gd name="T103" fmla="*/ 17 h 381"/>
                  <a:gd name="T104" fmla="*/ 295 w 436"/>
                  <a:gd name="T105" fmla="*/ 121 h 381"/>
                  <a:gd name="T106" fmla="*/ 360 w 436"/>
                  <a:gd name="T107" fmla="*/ 91 h 381"/>
                  <a:gd name="T108" fmla="*/ 381 w 436"/>
                  <a:gd name="T109" fmla="*/ 79 h 381"/>
                  <a:gd name="T110" fmla="*/ 402 w 436"/>
                  <a:gd name="T111" fmla="*/ 54 h 381"/>
                  <a:gd name="T112" fmla="*/ 417 w 436"/>
                  <a:gd name="T113" fmla="*/ 96 h 381"/>
                  <a:gd name="T114" fmla="*/ 410 w 436"/>
                  <a:gd name="T115" fmla="*/ 64 h 381"/>
                  <a:gd name="T116" fmla="*/ 424 w 436"/>
                  <a:gd name="T117" fmla="*/ 34 h 381"/>
                  <a:gd name="T118" fmla="*/ 419 w 436"/>
                  <a:gd name="T119" fmla="*/ 17 h 381"/>
                  <a:gd name="T120" fmla="*/ 432 w 436"/>
                  <a:gd name="T121" fmla="*/ 12 h 381"/>
                  <a:gd name="T122" fmla="*/ 420 w 436"/>
                  <a:gd name="T123" fmla="*/ 6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6" h="381">
                    <a:moveTo>
                      <a:pt x="106" y="370"/>
                    </a:moveTo>
                    <a:cubicBezTo>
                      <a:pt x="106" y="370"/>
                      <a:pt x="106" y="370"/>
                      <a:pt x="106" y="370"/>
                    </a:cubicBezTo>
                    <a:cubicBezTo>
                      <a:pt x="106" y="370"/>
                      <a:pt x="107" y="369"/>
                      <a:pt x="108" y="369"/>
                    </a:cubicBezTo>
                    <a:cubicBezTo>
                      <a:pt x="108" y="370"/>
                      <a:pt x="107" y="370"/>
                      <a:pt x="106" y="370"/>
                    </a:cubicBezTo>
                    <a:moveTo>
                      <a:pt x="104" y="369"/>
                    </a:moveTo>
                    <a:cubicBezTo>
                      <a:pt x="104" y="369"/>
                      <a:pt x="103" y="369"/>
                      <a:pt x="104" y="368"/>
                    </a:cubicBezTo>
                    <a:cubicBezTo>
                      <a:pt x="104" y="368"/>
                      <a:pt x="104" y="368"/>
                      <a:pt x="104" y="369"/>
                    </a:cubicBezTo>
                    <a:moveTo>
                      <a:pt x="113" y="360"/>
                    </a:moveTo>
                    <a:cubicBezTo>
                      <a:pt x="113" y="360"/>
                      <a:pt x="113" y="360"/>
                      <a:pt x="113" y="359"/>
                    </a:cubicBezTo>
                    <a:cubicBezTo>
                      <a:pt x="113" y="359"/>
                      <a:pt x="113" y="359"/>
                      <a:pt x="113" y="359"/>
                    </a:cubicBezTo>
                    <a:cubicBezTo>
                      <a:pt x="113" y="359"/>
                      <a:pt x="113" y="359"/>
                      <a:pt x="113" y="359"/>
                    </a:cubicBezTo>
                    <a:cubicBezTo>
                      <a:pt x="114" y="359"/>
                      <a:pt x="114" y="359"/>
                      <a:pt x="114" y="359"/>
                    </a:cubicBezTo>
                    <a:cubicBezTo>
                      <a:pt x="114" y="359"/>
                      <a:pt x="114" y="359"/>
                      <a:pt x="114" y="359"/>
                    </a:cubicBezTo>
                    <a:cubicBezTo>
                      <a:pt x="114" y="360"/>
                      <a:pt x="114" y="360"/>
                      <a:pt x="113" y="360"/>
                    </a:cubicBezTo>
                    <a:moveTo>
                      <a:pt x="90" y="296"/>
                    </a:moveTo>
                    <a:cubicBezTo>
                      <a:pt x="90" y="295"/>
                      <a:pt x="90" y="294"/>
                      <a:pt x="89" y="293"/>
                    </a:cubicBezTo>
                    <a:cubicBezTo>
                      <a:pt x="90" y="293"/>
                      <a:pt x="90" y="293"/>
                      <a:pt x="90" y="293"/>
                    </a:cubicBezTo>
                    <a:cubicBezTo>
                      <a:pt x="90" y="293"/>
                      <a:pt x="90" y="294"/>
                      <a:pt x="91" y="294"/>
                    </a:cubicBezTo>
                    <a:cubicBezTo>
                      <a:pt x="90" y="295"/>
                      <a:pt x="90" y="295"/>
                      <a:pt x="90" y="296"/>
                    </a:cubicBezTo>
                    <a:moveTo>
                      <a:pt x="122" y="291"/>
                    </a:moveTo>
                    <a:cubicBezTo>
                      <a:pt x="122" y="291"/>
                      <a:pt x="123" y="290"/>
                      <a:pt x="123" y="290"/>
                    </a:cubicBezTo>
                    <a:cubicBezTo>
                      <a:pt x="123" y="290"/>
                      <a:pt x="123" y="290"/>
                      <a:pt x="124" y="290"/>
                    </a:cubicBezTo>
                    <a:cubicBezTo>
                      <a:pt x="124" y="291"/>
                      <a:pt x="123" y="291"/>
                      <a:pt x="122" y="291"/>
                    </a:cubicBezTo>
                    <a:moveTo>
                      <a:pt x="130" y="284"/>
                    </a:moveTo>
                    <a:cubicBezTo>
                      <a:pt x="130" y="284"/>
                      <a:pt x="130" y="284"/>
                      <a:pt x="130" y="284"/>
                    </a:cubicBezTo>
                    <a:cubicBezTo>
                      <a:pt x="130" y="284"/>
                      <a:pt x="130" y="284"/>
                      <a:pt x="130" y="284"/>
                    </a:cubicBezTo>
                    <a:cubicBezTo>
                      <a:pt x="130" y="284"/>
                      <a:pt x="131" y="284"/>
                      <a:pt x="131" y="284"/>
                    </a:cubicBezTo>
                    <a:cubicBezTo>
                      <a:pt x="131" y="284"/>
                      <a:pt x="131" y="285"/>
                      <a:pt x="131" y="285"/>
                    </a:cubicBezTo>
                    <a:cubicBezTo>
                      <a:pt x="131" y="285"/>
                      <a:pt x="131" y="285"/>
                      <a:pt x="131" y="285"/>
                    </a:cubicBezTo>
                    <a:cubicBezTo>
                      <a:pt x="130" y="285"/>
                      <a:pt x="130" y="285"/>
                      <a:pt x="130" y="284"/>
                    </a:cubicBezTo>
                    <a:cubicBezTo>
                      <a:pt x="130" y="284"/>
                      <a:pt x="130" y="284"/>
                      <a:pt x="130" y="284"/>
                    </a:cubicBezTo>
                    <a:moveTo>
                      <a:pt x="126" y="285"/>
                    </a:moveTo>
                    <a:cubicBezTo>
                      <a:pt x="127" y="285"/>
                      <a:pt x="127" y="284"/>
                      <a:pt x="127" y="284"/>
                    </a:cubicBezTo>
                    <a:cubicBezTo>
                      <a:pt x="127" y="284"/>
                      <a:pt x="127" y="284"/>
                      <a:pt x="127" y="284"/>
                    </a:cubicBezTo>
                    <a:cubicBezTo>
                      <a:pt x="128" y="284"/>
                      <a:pt x="128" y="284"/>
                      <a:pt x="128" y="284"/>
                    </a:cubicBezTo>
                    <a:cubicBezTo>
                      <a:pt x="128" y="284"/>
                      <a:pt x="128" y="284"/>
                      <a:pt x="127" y="284"/>
                    </a:cubicBezTo>
                    <a:cubicBezTo>
                      <a:pt x="127" y="284"/>
                      <a:pt x="127" y="284"/>
                      <a:pt x="127" y="284"/>
                    </a:cubicBezTo>
                    <a:cubicBezTo>
                      <a:pt x="127" y="284"/>
                      <a:pt x="127" y="284"/>
                      <a:pt x="127" y="284"/>
                    </a:cubicBezTo>
                    <a:cubicBezTo>
                      <a:pt x="127" y="284"/>
                      <a:pt x="127" y="284"/>
                      <a:pt x="127" y="284"/>
                    </a:cubicBezTo>
                    <a:cubicBezTo>
                      <a:pt x="127" y="285"/>
                      <a:pt x="127" y="285"/>
                      <a:pt x="127" y="285"/>
                    </a:cubicBezTo>
                    <a:cubicBezTo>
                      <a:pt x="128" y="285"/>
                      <a:pt x="128" y="284"/>
                      <a:pt x="129" y="284"/>
                    </a:cubicBezTo>
                    <a:cubicBezTo>
                      <a:pt x="129" y="284"/>
                      <a:pt x="129" y="284"/>
                      <a:pt x="129" y="284"/>
                    </a:cubicBezTo>
                    <a:cubicBezTo>
                      <a:pt x="129" y="285"/>
                      <a:pt x="128" y="285"/>
                      <a:pt x="128" y="285"/>
                    </a:cubicBezTo>
                    <a:cubicBezTo>
                      <a:pt x="128" y="285"/>
                      <a:pt x="128" y="285"/>
                      <a:pt x="129" y="285"/>
                    </a:cubicBezTo>
                    <a:cubicBezTo>
                      <a:pt x="129" y="285"/>
                      <a:pt x="129" y="285"/>
                      <a:pt x="129" y="285"/>
                    </a:cubicBezTo>
                    <a:cubicBezTo>
                      <a:pt x="129" y="286"/>
                      <a:pt x="129" y="286"/>
                      <a:pt x="130" y="286"/>
                    </a:cubicBezTo>
                    <a:cubicBezTo>
                      <a:pt x="130" y="287"/>
                      <a:pt x="130" y="287"/>
                      <a:pt x="130" y="287"/>
                    </a:cubicBezTo>
                    <a:cubicBezTo>
                      <a:pt x="129" y="287"/>
                      <a:pt x="128" y="286"/>
                      <a:pt x="128" y="285"/>
                    </a:cubicBezTo>
                    <a:cubicBezTo>
                      <a:pt x="128" y="285"/>
                      <a:pt x="127" y="286"/>
                      <a:pt x="127" y="286"/>
                    </a:cubicBezTo>
                    <a:cubicBezTo>
                      <a:pt x="127" y="286"/>
                      <a:pt x="126" y="285"/>
                      <a:pt x="126" y="284"/>
                    </a:cubicBezTo>
                    <a:cubicBezTo>
                      <a:pt x="126" y="284"/>
                      <a:pt x="126" y="285"/>
                      <a:pt x="126" y="285"/>
                    </a:cubicBezTo>
                    <a:moveTo>
                      <a:pt x="145" y="252"/>
                    </a:moveTo>
                    <a:cubicBezTo>
                      <a:pt x="1" y="252"/>
                      <a:pt x="1" y="252"/>
                      <a:pt x="1" y="252"/>
                    </a:cubicBezTo>
                    <a:cubicBezTo>
                      <a:pt x="1" y="253"/>
                      <a:pt x="1" y="253"/>
                      <a:pt x="1" y="254"/>
                    </a:cubicBezTo>
                    <a:cubicBezTo>
                      <a:pt x="1" y="254"/>
                      <a:pt x="2" y="254"/>
                      <a:pt x="2" y="254"/>
                    </a:cubicBezTo>
                    <a:cubicBezTo>
                      <a:pt x="2" y="254"/>
                      <a:pt x="2" y="254"/>
                      <a:pt x="2" y="254"/>
                    </a:cubicBezTo>
                    <a:cubicBezTo>
                      <a:pt x="1" y="254"/>
                      <a:pt x="1" y="254"/>
                      <a:pt x="1" y="254"/>
                    </a:cubicBezTo>
                    <a:cubicBezTo>
                      <a:pt x="0" y="254"/>
                      <a:pt x="1" y="255"/>
                      <a:pt x="0" y="255"/>
                    </a:cubicBezTo>
                    <a:cubicBezTo>
                      <a:pt x="1" y="255"/>
                      <a:pt x="1" y="255"/>
                      <a:pt x="1" y="255"/>
                    </a:cubicBezTo>
                    <a:cubicBezTo>
                      <a:pt x="2" y="255"/>
                      <a:pt x="2" y="255"/>
                      <a:pt x="2" y="256"/>
                    </a:cubicBezTo>
                    <a:cubicBezTo>
                      <a:pt x="2" y="256"/>
                      <a:pt x="2" y="256"/>
                      <a:pt x="1" y="256"/>
                    </a:cubicBezTo>
                    <a:cubicBezTo>
                      <a:pt x="1" y="256"/>
                      <a:pt x="1" y="256"/>
                      <a:pt x="1" y="256"/>
                    </a:cubicBezTo>
                    <a:cubicBezTo>
                      <a:pt x="1" y="257"/>
                      <a:pt x="1" y="257"/>
                      <a:pt x="1" y="257"/>
                    </a:cubicBezTo>
                    <a:cubicBezTo>
                      <a:pt x="1" y="257"/>
                      <a:pt x="1" y="257"/>
                      <a:pt x="2" y="257"/>
                    </a:cubicBezTo>
                    <a:cubicBezTo>
                      <a:pt x="2" y="257"/>
                      <a:pt x="2" y="257"/>
                      <a:pt x="2" y="257"/>
                    </a:cubicBezTo>
                    <a:cubicBezTo>
                      <a:pt x="2" y="257"/>
                      <a:pt x="2" y="257"/>
                      <a:pt x="2" y="257"/>
                    </a:cubicBezTo>
                    <a:cubicBezTo>
                      <a:pt x="2" y="257"/>
                      <a:pt x="2" y="257"/>
                      <a:pt x="2" y="257"/>
                    </a:cubicBezTo>
                    <a:cubicBezTo>
                      <a:pt x="2" y="257"/>
                      <a:pt x="2" y="257"/>
                      <a:pt x="2" y="257"/>
                    </a:cubicBezTo>
                    <a:cubicBezTo>
                      <a:pt x="2" y="258"/>
                      <a:pt x="3" y="258"/>
                      <a:pt x="3" y="258"/>
                    </a:cubicBezTo>
                    <a:cubicBezTo>
                      <a:pt x="3" y="258"/>
                      <a:pt x="3" y="258"/>
                      <a:pt x="4" y="258"/>
                    </a:cubicBezTo>
                    <a:cubicBezTo>
                      <a:pt x="4" y="258"/>
                      <a:pt x="4" y="258"/>
                      <a:pt x="4" y="258"/>
                    </a:cubicBezTo>
                    <a:cubicBezTo>
                      <a:pt x="5" y="258"/>
                      <a:pt x="5" y="258"/>
                      <a:pt x="5" y="258"/>
                    </a:cubicBezTo>
                    <a:cubicBezTo>
                      <a:pt x="5" y="258"/>
                      <a:pt x="5" y="258"/>
                      <a:pt x="5" y="258"/>
                    </a:cubicBezTo>
                    <a:cubicBezTo>
                      <a:pt x="5" y="258"/>
                      <a:pt x="5" y="258"/>
                      <a:pt x="5" y="258"/>
                    </a:cubicBezTo>
                    <a:cubicBezTo>
                      <a:pt x="4" y="258"/>
                      <a:pt x="4" y="258"/>
                      <a:pt x="4" y="258"/>
                    </a:cubicBezTo>
                    <a:cubicBezTo>
                      <a:pt x="4" y="258"/>
                      <a:pt x="4" y="258"/>
                      <a:pt x="4" y="258"/>
                    </a:cubicBezTo>
                    <a:cubicBezTo>
                      <a:pt x="4" y="258"/>
                      <a:pt x="4" y="258"/>
                      <a:pt x="4" y="258"/>
                    </a:cubicBezTo>
                    <a:cubicBezTo>
                      <a:pt x="5" y="258"/>
                      <a:pt x="4" y="259"/>
                      <a:pt x="4" y="260"/>
                    </a:cubicBezTo>
                    <a:cubicBezTo>
                      <a:pt x="4" y="260"/>
                      <a:pt x="5" y="260"/>
                      <a:pt x="5" y="260"/>
                    </a:cubicBezTo>
                    <a:cubicBezTo>
                      <a:pt x="5" y="260"/>
                      <a:pt x="6" y="260"/>
                      <a:pt x="6" y="260"/>
                    </a:cubicBezTo>
                    <a:cubicBezTo>
                      <a:pt x="6" y="261"/>
                      <a:pt x="7" y="262"/>
                      <a:pt x="7" y="262"/>
                    </a:cubicBezTo>
                    <a:cubicBezTo>
                      <a:pt x="8" y="262"/>
                      <a:pt x="8" y="262"/>
                      <a:pt x="8" y="262"/>
                    </a:cubicBezTo>
                    <a:cubicBezTo>
                      <a:pt x="8" y="263"/>
                      <a:pt x="9" y="264"/>
                      <a:pt x="10" y="265"/>
                    </a:cubicBezTo>
                    <a:cubicBezTo>
                      <a:pt x="9" y="265"/>
                      <a:pt x="10" y="266"/>
                      <a:pt x="10" y="266"/>
                    </a:cubicBezTo>
                    <a:cubicBezTo>
                      <a:pt x="10" y="267"/>
                      <a:pt x="11" y="267"/>
                      <a:pt x="11" y="268"/>
                    </a:cubicBezTo>
                    <a:cubicBezTo>
                      <a:pt x="12" y="269"/>
                      <a:pt x="12" y="271"/>
                      <a:pt x="15" y="271"/>
                    </a:cubicBezTo>
                    <a:cubicBezTo>
                      <a:pt x="15" y="271"/>
                      <a:pt x="15" y="271"/>
                      <a:pt x="15" y="271"/>
                    </a:cubicBezTo>
                    <a:cubicBezTo>
                      <a:pt x="17" y="274"/>
                      <a:pt x="21" y="276"/>
                      <a:pt x="25" y="277"/>
                    </a:cubicBezTo>
                    <a:cubicBezTo>
                      <a:pt x="26" y="275"/>
                      <a:pt x="31" y="276"/>
                      <a:pt x="34" y="275"/>
                    </a:cubicBezTo>
                    <a:cubicBezTo>
                      <a:pt x="35" y="276"/>
                      <a:pt x="35" y="276"/>
                      <a:pt x="35" y="276"/>
                    </a:cubicBezTo>
                    <a:cubicBezTo>
                      <a:pt x="35" y="275"/>
                      <a:pt x="35" y="275"/>
                      <a:pt x="36" y="275"/>
                    </a:cubicBezTo>
                    <a:cubicBezTo>
                      <a:pt x="36" y="275"/>
                      <a:pt x="36" y="275"/>
                      <a:pt x="36" y="276"/>
                    </a:cubicBezTo>
                    <a:cubicBezTo>
                      <a:pt x="36" y="276"/>
                      <a:pt x="36" y="276"/>
                      <a:pt x="36" y="276"/>
                    </a:cubicBezTo>
                    <a:cubicBezTo>
                      <a:pt x="37" y="276"/>
                      <a:pt x="38" y="276"/>
                      <a:pt x="39" y="276"/>
                    </a:cubicBezTo>
                    <a:cubicBezTo>
                      <a:pt x="40" y="275"/>
                      <a:pt x="40" y="276"/>
                      <a:pt x="42" y="275"/>
                    </a:cubicBezTo>
                    <a:cubicBezTo>
                      <a:pt x="43" y="275"/>
                      <a:pt x="44" y="273"/>
                      <a:pt x="46" y="273"/>
                    </a:cubicBezTo>
                    <a:cubicBezTo>
                      <a:pt x="46" y="273"/>
                      <a:pt x="46" y="273"/>
                      <a:pt x="46" y="273"/>
                    </a:cubicBezTo>
                    <a:cubicBezTo>
                      <a:pt x="47" y="273"/>
                      <a:pt x="47" y="273"/>
                      <a:pt x="48" y="272"/>
                    </a:cubicBezTo>
                    <a:cubicBezTo>
                      <a:pt x="48" y="272"/>
                      <a:pt x="48" y="272"/>
                      <a:pt x="49" y="272"/>
                    </a:cubicBezTo>
                    <a:cubicBezTo>
                      <a:pt x="50" y="272"/>
                      <a:pt x="51" y="272"/>
                      <a:pt x="53" y="272"/>
                    </a:cubicBezTo>
                    <a:cubicBezTo>
                      <a:pt x="54" y="273"/>
                      <a:pt x="56" y="273"/>
                      <a:pt x="56" y="276"/>
                    </a:cubicBezTo>
                    <a:cubicBezTo>
                      <a:pt x="57" y="276"/>
                      <a:pt x="56" y="277"/>
                      <a:pt x="57" y="277"/>
                    </a:cubicBezTo>
                    <a:cubicBezTo>
                      <a:pt x="57" y="278"/>
                      <a:pt x="58" y="278"/>
                      <a:pt x="59" y="278"/>
                    </a:cubicBezTo>
                    <a:cubicBezTo>
                      <a:pt x="59" y="278"/>
                      <a:pt x="60" y="278"/>
                      <a:pt x="61" y="277"/>
                    </a:cubicBezTo>
                    <a:cubicBezTo>
                      <a:pt x="62" y="277"/>
                      <a:pt x="63" y="277"/>
                      <a:pt x="63" y="277"/>
                    </a:cubicBezTo>
                    <a:cubicBezTo>
                      <a:pt x="64" y="277"/>
                      <a:pt x="64" y="277"/>
                      <a:pt x="64" y="277"/>
                    </a:cubicBezTo>
                    <a:cubicBezTo>
                      <a:pt x="64" y="277"/>
                      <a:pt x="64" y="277"/>
                      <a:pt x="64" y="277"/>
                    </a:cubicBezTo>
                    <a:cubicBezTo>
                      <a:pt x="64" y="277"/>
                      <a:pt x="65" y="277"/>
                      <a:pt x="65" y="277"/>
                    </a:cubicBezTo>
                    <a:cubicBezTo>
                      <a:pt x="65" y="277"/>
                      <a:pt x="65" y="277"/>
                      <a:pt x="65" y="277"/>
                    </a:cubicBezTo>
                    <a:cubicBezTo>
                      <a:pt x="65" y="277"/>
                      <a:pt x="66" y="277"/>
                      <a:pt x="66" y="277"/>
                    </a:cubicBezTo>
                    <a:cubicBezTo>
                      <a:pt x="66" y="277"/>
                      <a:pt x="66" y="278"/>
                      <a:pt x="66" y="278"/>
                    </a:cubicBezTo>
                    <a:cubicBezTo>
                      <a:pt x="66" y="278"/>
                      <a:pt x="66" y="279"/>
                      <a:pt x="67" y="279"/>
                    </a:cubicBezTo>
                    <a:cubicBezTo>
                      <a:pt x="67" y="279"/>
                      <a:pt x="67" y="278"/>
                      <a:pt x="67" y="278"/>
                    </a:cubicBezTo>
                    <a:cubicBezTo>
                      <a:pt x="68" y="281"/>
                      <a:pt x="68" y="284"/>
                      <a:pt x="66" y="286"/>
                    </a:cubicBezTo>
                    <a:cubicBezTo>
                      <a:pt x="67" y="286"/>
                      <a:pt x="67" y="286"/>
                      <a:pt x="67" y="286"/>
                    </a:cubicBezTo>
                    <a:cubicBezTo>
                      <a:pt x="67" y="287"/>
                      <a:pt x="67" y="287"/>
                      <a:pt x="66" y="287"/>
                    </a:cubicBezTo>
                    <a:cubicBezTo>
                      <a:pt x="67" y="288"/>
                      <a:pt x="67" y="288"/>
                      <a:pt x="68" y="288"/>
                    </a:cubicBezTo>
                    <a:cubicBezTo>
                      <a:pt x="68" y="288"/>
                      <a:pt x="68" y="288"/>
                      <a:pt x="67" y="288"/>
                    </a:cubicBezTo>
                    <a:cubicBezTo>
                      <a:pt x="67" y="288"/>
                      <a:pt x="67" y="288"/>
                      <a:pt x="67" y="288"/>
                    </a:cubicBezTo>
                    <a:cubicBezTo>
                      <a:pt x="67" y="288"/>
                      <a:pt x="67" y="288"/>
                      <a:pt x="67" y="288"/>
                    </a:cubicBezTo>
                    <a:cubicBezTo>
                      <a:pt x="66" y="288"/>
                      <a:pt x="66" y="288"/>
                      <a:pt x="66" y="288"/>
                    </a:cubicBezTo>
                    <a:cubicBezTo>
                      <a:pt x="66" y="289"/>
                      <a:pt x="66" y="291"/>
                      <a:pt x="65" y="291"/>
                    </a:cubicBezTo>
                    <a:cubicBezTo>
                      <a:pt x="65" y="291"/>
                      <a:pt x="65" y="291"/>
                      <a:pt x="65" y="290"/>
                    </a:cubicBezTo>
                    <a:cubicBezTo>
                      <a:pt x="66" y="295"/>
                      <a:pt x="69" y="297"/>
                      <a:pt x="72" y="300"/>
                    </a:cubicBezTo>
                    <a:cubicBezTo>
                      <a:pt x="73" y="301"/>
                      <a:pt x="73" y="302"/>
                      <a:pt x="74" y="303"/>
                    </a:cubicBezTo>
                    <a:cubicBezTo>
                      <a:pt x="73" y="303"/>
                      <a:pt x="73" y="304"/>
                      <a:pt x="74" y="304"/>
                    </a:cubicBezTo>
                    <a:cubicBezTo>
                      <a:pt x="74" y="304"/>
                      <a:pt x="74" y="304"/>
                      <a:pt x="74" y="304"/>
                    </a:cubicBezTo>
                    <a:cubicBezTo>
                      <a:pt x="74" y="304"/>
                      <a:pt x="75" y="304"/>
                      <a:pt x="75" y="304"/>
                    </a:cubicBezTo>
                    <a:cubicBezTo>
                      <a:pt x="74" y="305"/>
                      <a:pt x="74" y="305"/>
                      <a:pt x="74" y="305"/>
                    </a:cubicBezTo>
                    <a:cubicBezTo>
                      <a:pt x="74" y="306"/>
                      <a:pt x="75" y="306"/>
                      <a:pt x="76" y="307"/>
                    </a:cubicBezTo>
                    <a:cubicBezTo>
                      <a:pt x="75" y="310"/>
                      <a:pt x="77" y="311"/>
                      <a:pt x="76" y="312"/>
                    </a:cubicBezTo>
                    <a:cubicBezTo>
                      <a:pt x="76" y="313"/>
                      <a:pt x="76" y="313"/>
                      <a:pt x="76" y="313"/>
                    </a:cubicBezTo>
                    <a:cubicBezTo>
                      <a:pt x="77" y="316"/>
                      <a:pt x="79" y="321"/>
                      <a:pt x="75" y="322"/>
                    </a:cubicBezTo>
                    <a:cubicBezTo>
                      <a:pt x="75" y="323"/>
                      <a:pt x="74" y="323"/>
                      <a:pt x="74" y="324"/>
                    </a:cubicBezTo>
                    <a:cubicBezTo>
                      <a:pt x="74" y="325"/>
                      <a:pt x="73" y="326"/>
                      <a:pt x="74" y="327"/>
                    </a:cubicBezTo>
                    <a:cubicBezTo>
                      <a:pt x="72" y="329"/>
                      <a:pt x="72" y="332"/>
                      <a:pt x="72" y="336"/>
                    </a:cubicBezTo>
                    <a:cubicBezTo>
                      <a:pt x="75" y="339"/>
                      <a:pt x="76" y="344"/>
                      <a:pt x="78" y="347"/>
                    </a:cubicBezTo>
                    <a:cubicBezTo>
                      <a:pt x="79" y="348"/>
                      <a:pt x="78" y="348"/>
                      <a:pt x="78" y="349"/>
                    </a:cubicBezTo>
                    <a:cubicBezTo>
                      <a:pt x="79" y="352"/>
                      <a:pt x="79" y="356"/>
                      <a:pt x="80" y="358"/>
                    </a:cubicBezTo>
                    <a:cubicBezTo>
                      <a:pt x="80" y="359"/>
                      <a:pt x="80" y="359"/>
                      <a:pt x="80" y="359"/>
                    </a:cubicBezTo>
                    <a:cubicBezTo>
                      <a:pt x="80" y="359"/>
                      <a:pt x="80" y="360"/>
                      <a:pt x="80" y="360"/>
                    </a:cubicBezTo>
                    <a:cubicBezTo>
                      <a:pt x="81" y="362"/>
                      <a:pt x="83" y="363"/>
                      <a:pt x="83" y="365"/>
                    </a:cubicBezTo>
                    <a:cubicBezTo>
                      <a:pt x="84" y="365"/>
                      <a:pt x="84" y="365"/>
                      <a:pt x="84" y="365"/>
                    </a:cubicBezTo>
                    <a:cubicBezTo>
                      <a:pt x="85" y="369"/>
                      <a:pt x="87" y="371"/>
                      <a:pt x="87" y="375"/>
                    </a:cubicBezTo>
                    <a:cubicBezTo>
                      <a:pt x="87" y="375"/>
                      <a:pt x="87" y="375"/>
                      <a:pt x="87" y="375"/>
                    </a:cubicBezTo>
                    <a:cubicBezTo>
                      <a:pt x="87" y="375"/>
                      <a:pt x="86" y="375"/>
                      <a:pt x="86" y="375"/>
                    </a:cubicBezTo>
                    <a:cubicBezTo>
                      <a:pt x="86" y="375"/>
                      <a:pt x="86" y="375"/>
                      <a:pt x="86" y="375"/>
                    </a:cubicBezTo>
                    <a:cubicBezTo>
                      <a:pt x="86" y="375"/>
                      <a:pt x="86" y="375"/>
                      <a:pt x="86" y="375"/>
                    </a:cubicBezTo>
                    <a:cubicBezTo>
                      <a:pt x="86" y="377"/>
                      <a:pt x="87" y="377"/>
                      <a:pt x="87" y="378"/>
                    </a:cubicBezTo>
                    <a:cubicBezTo>
                      <a:pt x="87" y="379"/>
                      <a:pt x="87" y="380"/>
                      <a:pt x="87" y="380"/>
                    </a:cubicBezTo>
                    <a:cubicBezTo>
                      <a:pt x="87" y="380"/>
                      <a:pt x="87" y="380"/>
                      <a:pt x="88" y="380"/>
                    </a:cubicBezTo>
                    <a:cubicBezTo>
                      <a:pt x="88" y="380"/>
                      <a:pt x="88" y="380"/>
                      <a:pt x="88" y="380"/>
                    </a:cubicBezTo>
                    <a:cubicBezTo>
                      <a:pt x="88" y="380"/>
                      <a:pt x="88" y="380"/>
                      <a:pt x="88" y="380"/>
                    </a:cubicBezTo>
                    <a:cubicBezTo>
                      <a:pt x="89" y="381"/>
                      <a:pt x="90" y="381"/>
                      <a:pt x="91" y="381"/>
                    </a:cubicBezTo>
                    <a:cubicBezTo>
                      <a:pt x="91" y="381"/>
                      <a:pt x="92" y="381"/>
                      <a:pt x="92" y="381"/>
                    </a:cubicBezTo>
                    <a:cubicBezTo>
                      <a:pt x="93" y="381"/>
                      <a:pt x="93" y="381"/>
                      <a:pt x="93" y="381"/>
                    </a:cubicBezTo>
                    <a:cubicBezTo>
                      <a:pt x="94" y="381"/>
                      <a:pt x="95" y="380"/>
                      <a:pt x="96" y="380"/>
                    </a:cubicBezTo>
                    <a:cubicBezTo>
                      <a:pt x="96" y="380"/>
                      <a:pt x="97" y="380"/>
                      <a:pt x="98" y="380"/>
                    </a:cubicBezTo>
                    <a:cubicBezTo>
                      <a:pt x="98" y="380"/>
                      <a:pt x="99" y="380"/>
                      <a:pt x="99" y="380"/>
                    </a:cubicBezTo>
                    <a:cubicBezTo>
                      <a:pt x="99" y="379"/>
                      <a:pt x="100" y="379"/>
                      <a:pt x="100" y="379"/>
                    </a:cubicBezTo>
                    <a:cubicBezTo>
                      <a:pt x="101" y="379"/>
                      <a:pt x="101" y="380"/>
                      <a:pt x="101" y="380"/>
                    </a:cubicBezTo>
                    <a:cubicBezTo>
                      <a:pt x="102" y="380"/>
                      <a:pt x="102" y="380"/>
                      <a:pt x="103" y="380"/>
                    </a:cubicBezTo>
                    <a:cubicBezTo>
                      <a:pt x="103" y="380"/>
                      <a:pt x="103" y="380"/>
                      <a:pt x="103" y="380"/>
                    </a:cubicBezTo>
                    <a:cubicBezTo>
                      <a:pt x="103" y="380"/>
                      <a:pt x="103" y="379"/>
                      <a:pt x="104" y="379"/>
                    </a:cubicBezTo>
                    <a:cubicBezTo>
                      <a:pt x="104" y="379"/>
                      <a:pt x="104" y="380"/>
                      <a:pt x="105" y="380"/>
                    </a:cubicBezTo>
                    <a:cubicBezTo>
                      <a:pt x="105" y="380"/>
                      <a:pt x="105" y="380"/>
                      <a:pt x="105" y="380"/>
                    </a:cubicBezTo>
                    <a:cubicBezTo>
                      <a:pt x="105" y="379"/>
                      <a:pt x="105" y="379"/>
                      <a:pt x="105" y="379"/>
                    </a:cubicBezTo>
                    <a:cubicBezTo>
                      <a:pt x="105" y="379"/>
                      <a:pt x="105" y="378"/>
                      <a:pt x="106" y="378"/>
                    </a:cubicBezTo>
                    <a:cubicBezTo>
                      <a:pt x="106" y="378"/>
                      <a:pt x="107" y="379"/>
                      <a:pt x="107" y="379"/>
                    </a:cubicBezTo>
                    <a:cubicBezTo>
                      <a:pt x="112" y="376"/>
                      <a:pt x="116" y="372"/>
                      <a:pt x="119" y="368"/>
                    </a:cubicBezTo>
                    <a:cubicBezTo>
                      <a:pt x="119" y="368"/>
                      <a:pt x="119" y="368"/>
                      <a:pt x="119" y="368"/>
                    </a:cubicBezTo>
                    <a:cubicBezTo>
                      <a:pt x="119" y="366"/>
                      <a:pt x="122" y="365"/>
                      <a:pt x="123" y="364"/>
                    </a:cubicBezTo>
                    <a:cubicBezTo>
                      <a:pt x="124" y="362"/>
                      <a:pt x="124" y="359"/>
                      <a:pt x="125" y="357"/>
                    </a:cubicBezTo>
                    <a:cubicBezTo>
                      <a:pt x="125" y="357"/>
                      <a:pt x="125" y="358"/>
                      <a:pt x="124" y="358"/>
                    </a:cubicBezTo>
                    <a:cubicBezTo>
                      <a:pt x="124" y="358"/>
                      <a:pt x="124" y="358"/>
                      <a:pt x="124" y="358"/>
                    </a:cubicBezTo>
                    <a:cubicBezTo>
                      <a:pt x="124" y="357"/>
                      <a:pt x="124" y="357"/>
                      <a:pt x="124" y="357"/>
                    </a:cubicBezTo>
                    <a:cubicBezTo>
                      <a:pt x="125" y="354"/>
                      <a:pt x="131" y="355"/>
                      <a:pt x="132" y="351"/>
                    </a:cubicBezTo>
                    <a:cubicBezTo>
                      <a:pt x="132" y="351"/>
                      <a:pt x="132" y="351"/>
                      <a:pt x="131" y="351"/>
                    </a:cubicBezTo>
                    <a:cubicBezTo>
                      <a:pt x="131" y="351"/>
                      <a:pt x="131" y="351"/>
                      <a:pt x="131" y="351"/>
                    </a:cubicBezTo>
                    <a:cubicBezTo>
                      <a:pt x="131" y="351"/>
                      <a:pt x="131" y="351"/>
                      <a:pt x="131" y="351"/>
                    </a:cubicBezTo>
                    <a:cubicBezTo>
                      <a:pt x="131" y="351"/>
                      <a:pt x="131" y="351"/>
                      <a:pt x="131" y="351"/>
                    </a:cubicBezTo>
                    <a:cubicBezTo>
                      <a:pt x="131" y="350"/>
                      <a:pt x="132" y="347"/>
                      <a:pt x="132" y="346"/>
                    </a:cubicBezTo>
                    <a:cubicBezTo>
                      <a:pt x="131" y="346"/>
                      <a:pt x="132" y="347"/>
                      <a:pt x="131" y="347"/>
                    </a:cubicBezTo>
                    <a:cubicBezTo>
                      <a:pt x="131" y="347"/>
                      <a:pt x="131" y="347"/>
                      <a:pt x="131" y="347"/>
                    </a:cubicBezTo>
                    <a:cubicBezTo>
                      <a:pt x="132" y="344"/>
                      <a:pt x="130" y="343"/>
                      <a:pt x="130" y="340"/>
                    </a:cubicBezTo>
                    <a:cubicBezTo>
                      <a:pt x="130" y="340"/>
                      <a:pt x="131" y="340"/>
                      <a:pt x="131" y="340"/>
                    </a:cubicBezTo>
                    <a:cubicBezTo>
                      <a:pt x="131" y="340"/>
                      <a:pt x="131" y="340"/>
                      <a:pt x="131" y="340"/>
                    </a:cubicBezTo>
                    <a:cubicBezTo>
                      <a:pt x="131" y="340"/>
                      <a:pt x="132" y="340"/>
                      <a:pt x="132" y="340"/>
                    </a:cubicBezTo>
                    <a:cubicBezTo>
                      <a:pt x="132" y="340"/>
                      <a:pt x="132" y="340"/>
                      <a:pt x="132" y="340"/>
                    </a:cubicBezTo>
                    <a:cubicBezTo>
                      <a:pt x="132" y="340"/>
                      <a:pt x="132" y="339"/>
                      <a:pt x="132" y="339"/>
                    </a:cubicBezTo>
                    <a:cubicBezTo>
                      <a:pt x="134" y="338"/>
                      <a:pt x="135" y="337"/>
                      <a:pt x="136" y="335"/>
                    </a:cubicBezTo>
                    <a:cubicBezTo>
                      <a:pt x="136" y="336"/>
                      <a:pt x="136" y="336"/>
                      <a:pt x="136" y="336"/>
                    </a:cubicBezTo>
                    <a:cubicBezTo>
                      <a:pt x="137" y="336"/>
                      <a:pt x="137" y="335"/>
                      <a:pt x="138" y="335"/>
                    </a:cubicBezTo>
                    <a:cubicBezTo>
                      <a:pt x="139" y="333"/>
                      <a:pt x="142" y="333"/>
                      <a:pt x="144" y="331"/>
                    </a:cubicBezTo>
                    <a:cubicBezTo>
                      <a:pt x="144" y="331"/>
                      <a:pt x="144" y="330"/>
                      <a:pt x="145" y="330"/>
                    </a:cubicBezTo>
                    <a:cubicBezTo>
                      <a:pt x="145" y="315"/>
                      <a:pt x="145" y="315"/>
                      <a:pt x="145" y="315"/>
                    </a:cubicBezTo>
                    <a:cubicBezTo>
                      <a:pt x="144" y="314"/>
                      <a:pt x="144" y="314"/>
                      <a:pt x="144" y="314"/>
                    </a:cubicBezTo>
                    <a:cubicBezTo>
                      <a:pt x="143" y="313"/>
                      <a:pt x="144" y="311"/>
                      <a:pt x="143" y="310"/>
                    </a:cubicBezTo>
                    <a:cubicBezTo>
                      <a:pt x="144" y="309"/>
                      <a:pt x="144" y="309"/>
                      <a:pt x="144" y="309"/>
                    </a:cubicBezTo>
                    <a:cubicBezTo>
                      <a:pt x="143" y="309"/>
                      <a:pt x="143" y="307"/>
                      <a:pt x="144" y="307"/>
                    </a:cubicBezTo>
                    <a:cubicBezTo>
                      <a:pt x="144" y="307"/>
                      <a:pt x="144" y="307"/>
                      <a:pt x="144" y="307"/>
                    </a:cubicBezTo>
                    <a:cubicBezTo>
                      <a:pt x="144" y="306"/>
                      <a:pt x="143" y="305"/>
                      <a:pt x="142" y="305"/>
                    </a:cubicBezTo>
                    <a:cubicBezTo>
                      <a:pt x="142" y="303"/>
                      <a:pt x="143" y="302"/>
                      <a:pt x="143" y="300"/>
                    </a:cubicBezTo>
                    <a:cubicBezTo>
                      <a:pt x="144" y="300"/>
                      <a:pt x="144" y="300"/>
                      <a:pt x="145" y="299"/>
                    </a:cubicBezTo>
                    <a:cubicBezTo>
                      <a:pt x="145" y="252"/>
                      <a:pt x="145" y="252"/>
                      <a:pt x="145" y="252"/>
                    </a:cubicBezTo>
                    <a:moveTo>
                      <a:pt x="294" y="252"/>
                    </a:moveTo>
                    <a:cubicBezTo>
                      <a:pt x="294" y="252"/>
                      <a:pt x="294" y="252"/>
                      <a:pt x="294" y="252"/>
                    </a:cubicBezTo>
                    <a:cubicBezTo>
                      <a:pt x="294" y="253"/>
                      <a:pt x="294" y="253"/>
                      <a:pt x="294" y="253"/>
                    </a:cubicBezTo>
                    <a:cubicBezTo>
                      <a:pt x="294" y="253"/>
                      <a:pt x="294" y="253"/>
                      <a:pt x="294" y="252"/>
                    </a:cubicBezTo>
                    <a:moveTo>
                      <a:pt x="306" y="281"/>
                    </a:moveTo>
                    <a:cubicBezTo>
                      <a:pt x="305" y="281"/>
                      <a:pt x="305" y="280"/>
                      <a:pt x="305" y="280"/>
                    </a:cubicBezTo>
                    <a:cubicBezTo>
                      <a:pt x="305" y="280"/>
                      <a:pt x="305" y="280"/>
                      <a:pt x="305" y="280"/>
                    </a:cubicBezTo>
                    <a:cubicBezTo>
                      <a:pt x="306" y="280"/>
                      <a:pt x="306" y="281"/>
                      <a:pt x="306" y="281"/>
                    </a:cubicBezTo>
                    <a:moveTo>
                      <a:pt x="311" y="256"/>
                    </a:moveTo>
                    <a:cubicBezTo>
                      <a:pt x="310" y="256"/>
                      <a:pt x="309" y="255"/>
                      <a:pt x="309" y="254"/>
                    </a:cubicBezTo>
                    <a:cubicBezTo>
                      <a:pt x="310" y="254"/>
                      <a:pt x="310" y="254"/>
                      <a:pt x="310" y="254"/>
                    </a:cubicBezTo>
                    <a:cubicBezTo>
                      <a:pt x="310" y="255"/>
                      <a:pt x="311" y="254"/>
                      <a:pt x="311" y="256"/>
                    </a:cubicBezTo>
                    <a:moveTo>
                      <a:pt x="322" y="252"/>
                    </a:moveTo>
                    <a:cubicBezTo>
                      <a:pt x="295" y="252"/>
                      <a:pt x="295" y="252"/>
                      <a:pt x="295" y="252"/>
                    </a:cubicBezTo>
                    <a:cubicBezTo>
                      <a:pt x="295" y="254"/>
                      <a:pt x="296" y="255"/>
                      <a:pt x="295" y="257"/>
                    </a:cubicBezTo>
                    <a:cubicBezTo>
                      <a:pt x="296" y="257"/>
                      <a:pt x="296" y="260"/>
                      <a:pt x="295" y="261"/>
                    </a:cubicBezTo>
                    <a:cubicBezTo>
                      <a:pt x="295" y="261"/>
                      <a:pt x="295" y="262"/>
                      <a:pt x="296" y="263"/>
                    </a:cubicBezTo>
                    <a:cubicBezTo>
                      <a:pt x="296" y="262"/>
                      <a:pt x="296" y="262"/>
                      <a:pt x="296" y="262"/>
                    </a:cubicBezTo>
                    <a:cubicBezTo>
                      <a:pt x="296" y="264"/>
                      <a:pt x="294" y="266"/>
                      <a:pt x="296" y="267"/>
                    </a:cubicBezTo>
                    <a:cubicBezTo>
                      <a:pt x="296" y="267"/>
                      <a:pt x="296" y="267"/>
                      <a:pt x="296" y="267"/>
                    </a:cubicBezTo>
                    <a:cubicBezTo>
                      <a:pt x="297" y="269"/>
                      <a:pt x="299" y="269"/>
                      <a:pt x="299" y="271"/>
                    </a:cubicBezTo>
                    <a:cubicBezTo>
                      <a:pt x="301" y="272"/>
                      <a:pt x="300" y="273"/>
                      <a:pt x="301" y="275"/>
                    </a:cubicBezTo>
                    <a:cubicBezTo>
                      <a:pt x="301" y="275"/>
                      <a:pt x="301" y="276"/>
                      <a:pt x="301" y="277"/>
                    </a:cubicBezTo>
                    <a:cubicBezTo>
                      <a:pt x="302" y="277"/>
                      <a:pt x="301" y="277"/>
                      <a:pt x="301" y="278"/>
                    </a:cubicBezTo>
                    <a:cubicBezTo>
                      <a:pt x="302" y="279"/>
                      <a:pt x="303" y="280"/>
                      <a:pt x="304" y="281"/>
                    </a:cubicBezTo>
                    <a:cubicBezTo>
                      <a:pt x="304" y="281"/>
                      <a:pt x="303" y="281"/>
                      <a:pt x="303" y="282"/>
                    </a:cubicBezTo>
                    <a:cubicBezTo>
                      <a:pt x="305" y="282"/>
                      <a:pt x="305" y="283"/>
                      <a:pt x="306" y="284"/>
                    </a:cubicBezTo>
                    <a:cubicBezTo>
                      <a:pt x="308" y="284"/>
                      <a:pt x="309" y="286"/>
                      <a:pt x="310" y="286"/>
                    </a:cubicBezTo>
                    <a:cubicBezTo>
                      <a:pt x="311" y="285"/>
                      <a:pt x="311" y="285"/>
                      <a:pt x="311" y="285"/>
                    </a:cubicBezTo>
                    <a:cubicBezTo>
                      <a:pt x="311" y="285"/>
                      <a:pt x="311" y="286"/>
                      <a:pt x="311" y="286"/>
                    </a:cubicBezTo>
                    <a:cubicBezTo>
                      <a:pt x="311" y="286"/>
                      <a:pt x="311" y="286"/>
                      <a:pt x="311" y="286"/>
                    </a:cubicBezTo>
                    <a:cubicBezTo>
                      <a:pt x="311" y="284"/>
                      <a:pt x="310" y="284"/>
                      <a:pt x="310" y="282"/>
                    </a:cubicBezTo>
                    <a:cubicBezTo>
                      <a:pt x="308" y="282"/>
                      <a:pt x="309" y="279"/>
                      <a:pt x="309" y="277"/>
                    </a:cubicBezTo>
                    <a:cubicBezTo>
                      <a:pt x="308" y="275"/>
                      <a:pt x="306" y="274"/>
                      <a:pt x="306" y="273"/>
                    </a:cubicBezTo>
                    <a:cubicBezTo>
                      <a:pt x="306" y="273"/>
                      <a:pt x="306" y="273"/>
                      <a:pt x="306" y="273"/>
                    </a:cubicBezTo>
                    <a:cubicBezTo>
                      <a:pt x="306" y="273"/>
                      <a:pt x="306" y="273"/>
                      <a:pt x="305" y="273"/>
                    </a:cubicBezTo>
                    <a:cubicBezTo>
                      <a:pt x="305" y="273"/>
                      <a:pt x="305" y="273"/>
                      <a:pt x="305" y="273"/>
                    </a:cubicBezTo>
                    <a:cubicBezTo>
                      <a:pt x="305" y="273"/>
                      <a:pt x="305" y="273"/>
                      <a:pt x="305" y="273"/>
                    </a:cubicBezTo>
                    <a:cubicBezTo>
                      <a:pt x="304" y="271"/>
                      <a:pt x="302" y="271"/>
                      <a:pt x="301" y="269"/>
                    </a:cubicBezTo>
                    <a:cubicBezTo>
                      <a:pt x="301" y="270"/>
                      <a:pt x="301" y="270"/>
                      <a:pt x="301" y="270"/>
                    </a:cubicBezTo>
                    <a:cubicBezTo>
                      <a:pt x="301" y="270"/>
                      <a:pt x="300" y="270"/>
                      <a:pt x="300" y="269"/>
                    </a:cubicBezTo>
                    <a:cubicBezTo>
                      <a:pt x="300" y="269"/>
                      <a:pt x="301" y="269"/>
                      <a:pt x="301" y="269"/>
                    </a:cubicBezTo>
                    <a:cubicBezTo>
                      <a:pt x="301" y="268"/>
                      <a:pt x="301" y="267"/>
                      <a:pt x="300" y="267"/>
                    </a:cubicBezTo>
                    <a:cubicBezTo>
                      <a:pt x="300" y="267"/>
                      <a:pt x="300" y="267"/>
                      <a:pt x="300" y="267"/>
                    </a:cubicBezTo>
                    <a:cubicBezTo>
                      <a:pt x="299" y="266"/>
                      <a:pt x="299" y="265"/>
                      <a:pt x="299" y="264"/>
                    </a:cubicBezTo>
                    <a:cubicBezTo>
                      <a:pt x="299" y="264"/>
                      <a:pt x="298" y="264"/>
                      <a:pt x="298" y="264"/>
                    </a:cubicBezTo>
                    <a:cubicBezTo>
                      <a:pt x="298" y="264"/>
                      <a:pt x="298" y="264"/>
                      <a:pt x="298" y="265"/>
                    </a:cubicBezTo>
                    <a:cubicBezTo>
                      <a:pt x="298" y="265"/>
                      <a:pt x="298" y="265"/>
                      <a:pt x="298" y="265"/>
                    </a:cubicBezTo>
                    <a:cubicBezTo>
                      <a:pt x="298" y="265"/>
                      <a:pt x="298" y="265"/>
                      <a:pt x="298" y="265"/>
                    </a:cubicBezTo>
                    <a:cubicBezTo>
                      <a:pt x="298" y="263"/>
                      <a:pt x="296" y="261"/>
                      <a:pt x="298" y="260"/>
                    </a:cubicBezTo>
                    <a:cubicBezTo>
                      <a:pt x="298" y="259"/>
                      <a:pt x="298" y="257"/>
                      <a:pt x="299" y="256"/>
                    </a:cubicBezTo>
                    <a:cubicBezTo>
                      <a:pt x="299" y="256"/>
                      <a:pt x="299" y="255"/>
                      <a:pt x="299" y="254"/>
                    </a:cubicBezTo>
                    <a:cubicBezTo>
                      <a:pt x="299" y="254"/>
                      <a:pt x="298" y="254"/>
                      <a:pt x="299" y="254"/>
                    </a:cubicBezTo>
                    <a:cubicBezTo>
                      <a:pt x="299" y="253"/>
                      <a:pt x="300" y="253"/>
                      <a:pt x="300" y="253"/>
                    </a:cubicBezTo>
                    <a:cubicBezTo>
                      <a:pt x="300" y="253"/>
                      <a:pt x="301" y="253"/>
                      <a:pt x="301" y="254"/>
                    </a:cubicBezTo>
                    <a:cubicBezTo>
                      <a:pt x="301" y="254"/>
                      <a:pt x="301" y="255"/>
                      <a:pt x="301" y="255"/>
                    </a:cubicBezTo>
                    <a:cubicBezTo>
                      <a:pt x="301" y="256"/>
                      <a:pt x="302" y="256"/>
                      <a:pt x="302" y="256"/>
                    </a:cubicBezTo>
                    <a:cubicBezTo>
                      <a:pt x="303" y="256"/>
                      <a:pt x="303" y="256"/>
                      <a:pt x="303" y="255"/>
                    </a:cubicBezTo>
                    <a:cubicBezTo>
                      <a:pt x="304" y="256"/>
                      <a:pt x="305" y="257"/>
                      <a:pt x="305" y="257"/>
                    </a:cubicBezTo>
                    <a:cubicBezTo>
                      <a:pt x="306" y="257"/>
                      <a:pt x="306" y="257"/>
                      <a:pt x="306" y="257"/>
                    </a:cubicBezTo>
                    <a:cubicBezTo>
                      <a:pt x="307" y="258"/>
                      <a:pt x="307" y="260"/>
                      <a:pt x="308" y="260"/>
                    </a:cubicBezTo>
                    <a:cubicBezTo>
                      <a:pt x="308" y="260"/>
                      <a:pt x="308" y="260"/>
                      <a:pt x="309" y="260"/>
                    </a:cubicBezTo>
                    <a:cubicBezTo>
                      <a:pt x="309" y="260"/>
                      <a:pt x="309" y="260"/>
                      <a:pt x="309" y="260"/>
                    </a:cubicBezTo>
                    <a:cubicBezTo>
                      <a:pt x="309" y="260"/>
                      <a:pt x="308" y="261"/>
                      <a:pt x="309" y="261"/>
                    </a:cubicBezTo>
                    <a:cubicBezTo>
                      <a:pt x="309" y="261"/>
                      <a:pt x="309" y="261"/>
                      <a:pt x="309" y="261"/>
                    </a:cubicBezTo>
                    <a:cubicBezTo>
                      <a:pt x="309" y="261"/>
                      <a:pt x="309" y="261"/>
                      <a:pt x="309" y="261"/>
                    </a:cubicBezTo>
                    <a:cubicBezTo>
                      <a:pt x="309" y="261"/>
                      <a:pt x="309" y="261"/>
                      <a:pt x="310" y="261"/>
                    </a:cubicBezTo>
                    <a:cubicBezTo>
                      <a:pt x="310" y="261"/>
                      <a:pt x="310" y="261"/>
                      <a:pt x="310" y="261"/>
                    </a:cubicBezTo>
                    <a:cubicBezTo>
                      <a:pt x="310" y="261"/>
                      <a:pt x="311" y="261"/>
                      <a:pt x="311" y="262"/>
                    </a:cubicBezTo>
                    <a:cubicBezTo>
                      <a:pt x="312" y="262"/>
                      <a:pt x="312" y="262"/>
                      <a:pt x="313" y="262"/>
                    </a:cubicBezTo>
                    <a:cubicBezTo>
                      <a:pt x="313" y="263"/>
                      <a:pt x="312" y="263"/>
                      <a:pt x="312" y="263"/>
                    </a:cubicBezTo>
                    <a:cubicBezTo>
                      <a:pt x="312" y="264"/>
                      <a:pt x="311" y="265"/>
                      <a:pt x="312" y="266"/>
                    </a:cubicBezTo>
                    <a:cubicBezTo>
                      <a:pt x="312" y="266"/>
                      <a:pt x="312" y="266"/>
                      <a:pt x="312" y="266"/>
                    </a:cubicBezTo>
                    <a:cubicBezTo>
                      <a:pt x="313" y="266"/>
                      <a:pt x="314" y="266"/>
                      <a:pt x="314" y="265"/>
                    </a:cubicBezTo>
                    <a:cubicBezTo>
                      <a:pt x="315" y="265"/>
                      <a:pt x="315" y="264"/>
                      <a:pt x="315" y="263"/>
                    </a:cubicBezTo>
                    <a:cubicBezTo>
                      <a:pt x="316" y="263"/>
                      <a:pt x="316" y="263"/>
                      <a:pt x="316" y="263"/>
                    </a:cubicBezTo>
                    <a:cubicBezTo>
                      <a:pt x="316" y="263"/>
                      <a:pt x="316" y="263"/>
                      <a:pt x="316" y="263"/>
                    </a:cubicBezTo>
                    <a:cubicBezTo>
                      <a:pt x="316" y="263"/>
                      <a:pt x="316" y="263"/>
                      <a:pt x="317" y="263"/>
                    </a:cubicBezTo>
                    <a:cubicBezTo>
                      <a:pt x="317" y="262"/>
                      <a:pt x="316" y="262"/>
                      <a:pt x="317" y="261"/>
                    </a:cubicBezTo>
                    <a:cubicBezTo>
                      <a:pt x="317" y="261"/>
                      <a:pt x="317" y="262"/>
                      <a:pt x="318" y="262"/>
                    </a:cubicBezTo>
                    <a:cubicBezTo>
                      <a:pt x="320" y="262"/>
                      <a:pt x="321" y="259"/>
                      <a:pt x="323" y="258"/>
                    </a:cubicBezTo>
                    <a:cubicBezTo>
                      <a:pt x="323" y="257"/>
                      <a:pt x="322" y="257"/>
                      <a:pt x="322" y="256"/>
                    </a:cubicBezTo>
                    <a:cubicBezTo>
                      <a:pt x="323" y="256"/>
                      <a:pt x="323" y="255"/>
                      <a:pt x="323" y="255"/>
                    </a:cubicBezTo>
                    <a:cubicBezTo>
                      <a:pt x="323" y="255"/>
                      <a:pt x="323" y="255"/>
                      <a:pt x="323" y="255"/>
                    </a:cubicBezTo>
                    <a:cubicBezTo>
                      <a:pt x="323" y="254"/>
                      <a:pt x="322" y="253"/>
                      <a:pt x="322" y="252"/>
                    </a:cubicBezTo>
                    <a:moveTo>
                      <a:pt x="145" y="248"/>
                    </a:moveTo>
                    <a:cubicBezTo>
                      <a:pt x="145" y="252"/>
                      <a:pt x="145" y="252"/>
                      <a:pt x="145" y="252"/>
                    </a:cubicBezTo>
                    <a:cubicBezTo>
                      <a:pt x="150" y="252"/>
                      <a:pt x="150" y="252"/>
                      <a:pt x="150" y="252"/>
                    </a:cubicBezTo>
                    <a:cubicBezTo>
                      <a:pt x="149" y="251"/>
                      <a:pt x="148" y="251"/>
                      <a:pt x="146" y="250"/>
                    </a:cubicBezTo>
                    <a:cubicBezTo>
                      <a:pt x="146" y="250"/>
                      <a:pt x="146" y="250"/>
                      <a:pt x="146" y="250"/>
                    </a:cubicBezTo>
                    <a:cubicBezTo>
                      <a:pt x="146" y="250"/>
                      <a:pt x="146" y="250"/>
                      <a:pt x="146" y="250"/>
                    </a:cubicBezTo>
                    <a:cubicBezTo>
                      <a:pt x="146" y="250"/>
                      <a:pt x="146" y="250"/>
                      <a:pt x="146" y="250"/>
                    </a:cubicBezTo>
                    <a:cubicBezTo>
                      <a:pt x="146" y="250"/>
                      <a:pt x="145" y="250"/>
                      <a:pt x="145" y="250"/>
                    </a:cubicBezTo>
                    <a:cubicBezTo>
                      <a:pt x="145" y="249"/>
                      <a:pt x="145" y="249"/>
                      <a:pt x="145" y="248"/>
                    </a:cubicBezTo>
                    <a:moveTo>
                      <a:pt x="220" y="124"/>
                    </a:moveTo>
                    <a:cubicBezTo>
                      <a:pt x="219" y="124"/>
                      <a:pt x="219" y="124"/>
                      <a:pt x="219" y="124"/>
                    </a:cubicBezTo>
                    <a:cubicBezTo>
                      <a:pt x="219" y="124"/>
                      <a:pt x="220" y="124"/>
                      <a:pt x="220" y="124"/>
                    </a:cubicBezTo>
                    <a:cubicBezTo>
                      <a:pt x="220" y="124"/>
                      <a:pt x="220" y="124"/>
                      <a:pt x="220" y="124"/>
                    </a:cubicBezTo>
                    <a:moveTo>
                      <a:pt x="286" y="245"/>
                    </a:moveTo>
                    <a:cubicBezTo>
                      <a:pt x="286" y="245"/>
                      <a:pt x="286" y="245"/>
                      <a:pt x="286" y="244"/>
                    </a:cubicBezTo>
                    <a:cubicBezTo>
                      <a:pt x="286" y="244"/>
                      <a:pt x="286" y="244"/>
                      <a:pt x="286" y="244"/>
                    </a:cubicBezTo>
                    <a:cubicBezTo>
                      <a:pt x="286" y="244"/>
                      <a:pt x="286" y="245"/>
                      <a:pt x="286" y="245"/>
                    </a:cubicBezTo>
                    <a:cubicBezTo>
                      <a:pt x="286" y="245"/>
                      <a:pt x="286" y="245"/>
                      <a:pt x="286" y="245"/>
                    </a:cubicBezTo>
                    <a:moveTo>
                      <a:pt x="277" y="227"/>
                    </a:moveTo>
                    <a:cubicBezTo>
                      <a:pt x="277" y="227"/>
                      <a:pt x="277" y="227"/>
                      <a:pt x="277" y="226"/>
                    </a:cubicBezTo>
                    <a:cubicBezTo>
                      <a:pt x="278" y="226"/>
                      <a:pt x="278" y="228"/>
                      <a:pt x="277" y="228"/>
                    </a:cubicBezTo>
                    <a:cubicBezTo>
                      <a:pt x="277" y="228"/>
                      <a:pt x="277" y="227"/>
                      <a:pt x="277" y="227"/>
                    </a:cubicBezTo>
                    <a:cubicBezTo>
                      <a:pt x="277" y="227"/>
                      <a:pt x="277" y="227"/>
                      <a:pt x="277" y="227"/>
                    </a:cubicBezTo>
                    <a:moveTo>
                      <a:pt x="263" y="216"/>
                    </a:moveTo>
                    <a:cubicBezTo>
                      <a:pt x="263" y="216"/>
                      <a:pt x="263" y="216"/>
                      <a:pt x="263" y="215"/>
                    </a:cubicBezTo>
                    <a:cubicBezTo>
                      <a:pt x="263" y="216"/>
                      <a:pt x="263" y="216"/>
                      <a:pt x="263" y="216"/>
                    </a:cubicBezTo>
                    <a:cubicBezTo>
                      <a:pt x="263" y="216"/>
                      <a:pt x="263" y="216"/>
                      <a:pt x="263" y="216"/>
                    </a:cubicBezTo>
                    <a:cubicBezTo>
                      <a:pt x="263" y="216"/>
                      <a:pt x="262" y="216"/>
                      <a:pt x="262" y="216"/>
                    </a:cubicBezTo>
                    <a:cubicBezTo>
                      <a:pt x="262" y="216"/>
                      <a:pt x="262" y="216"/>
                      <a:pt x="262" y="216"/>
                    </a:cubicBezTo>
                    <a:cubicBezTo>
                      <a:pt x="262" y="216"/>
                      <a:pt x="262" y="216"/>
                      <a:pt x="262" y="216"/>
                    </a:cubicBezTo>
                    <a:cubicBezTo>
                      <a:pt x="262" y="216"/>
                      <a:pt x="262" y="216"/>
                      <a:pt x="262" y="216"/>
                    </a:cubicBezTo>
                    <a:cubicBezTo>
                      <a:pt x="262" y="216"/>
                      <a:pt x="263" y="216"/>
                      <a:pt x="263" y="216"/>
                    </a:cubicBezTo>
                    <a:moveTo>
                      <a:pt x="161" y="207"/>
                    </a:moveTo>
                    <a:cubicBezTo>
                      <a:pt x="161" y="207"/>
                      <a:pt x="160" y="206"/>
                      <a:pt x="159" y="206"/>
                    </a:cubicBezTo>
                    <a:cubicBezTo>
                      <a:pt x="160" y="206"/>
                      <a:pt x="160" y="206"/>
                      <a:pt x="160" y="206"/>
                    </a:cubicBezTo>
                    <a:cubicBezTo>
                      <a:pt x="161" y="206"/>
                      <a:pt x="162" y="207"/>
                      <a:pt x="162" y="207"/>
                    </a:cubicBezTo>
                    <a:cubicBezTo>
                      <a:pt x="162" y="207"/>
                      <a:pt x="162" y="207"/>
                      <a:pt x="161" y="207"/>
                    </a:cubicBezTo>
                    <a:moveTo>
                      <a:pt x="160" y="204"/>
                    </a:moveTo>
                    <a:cubicBezTo>
                      <a:pt x="159" y="204"/>
                      <a:pt x="159" y="203"/>
                      <a:pt x="159" y="202"/>
                    </a:cubicBezTo>
                    <a:cubicBezTo>
                      <a:pt x="159" y="202"/>
                      <a:pt x="160" y="203"/>
                      <a:pt x="160" y="204"/>
                    </a:cubicBezTo>
                    <a:moveTo>
                      <a:pt x="284" y="191"/>
                    </a:moveTo>
                    <a:cubicBezTo>
                      <a:pt x="284" y="191"/>
                      <a:pt x="284" y="191"/>
                      <a:pt x="285" y="191"/>
                    </a:cubicBezTo>
                    <a:cubicBezTo>
                      <a:pt x="285" y="191"/>
                      <a:pt x="285" y="191"/>
                      <a:pt x="285" y="191"/>
                    </a:cubicBezTo>
                    <a:cubicBezTo>
                      <a:pt x="285" y="191"/>
                      <a:pt x="285" y="191"/>
                      <a:pt x="285" y="191"/>
                    </a:cubicBezTo>
                    <a:cubicBezTo>
                      <a:pt x="284" y="191"/>
                      <a:pt x="284" y="191"/>
                      <a:pt x="284" y="191"/>
                    </a:cubicBezTo>
                    <a:moveTo>
                      <a:pt x="286" y="191"/>
                    </a:moveTo>
                    <a:cubicBezTo>
                      <a:pt x="286" y="191"/>
                      <a:pt x="286" y="191"/>
                      <a:pt x="286" y="191"/>
                    </a:cubicBezTo>
                    <a:cubicBezTo>
                      <a:pt x="286" y="191"/>
                      <a:pt x="286" y="190"/>
                      <a:pt x="286" y="190"/>
                    </a:cubicBezTo>
                    <a:cubicBezTo>
                      <a:pt x="287" y="190"/>
                      <a:pt x="287" y="190"/>
                      <a:pt x="287" y="190"/>
                    </a:cubicBezTo>
                    <a:cubicBezTo>
                      <a:pt x="287" y="191"/>
                      <a:pt x="287" y="191"/>
                      <a:pt x="287" y="191"/>
                    </a:cubicBezTo>
                    <a:cubicBezTo>
                      <a:pt x="287" y="191"/>
                      <a:pt x="286" y="191"/>
                      <a:pt x="286" y="191"/>
                    </a:cubicBezTo>
                    <a:cubicBezTo>
                      <a:pt x="286" y="191"/>
                      <a:pt x="286" y="191"/>
                      <a:pt x="286" y="191"/>
                    </a:cubicBezTo>
                    <a:cubicBezTo>
                      <a:pt x="286" y="191"/>
                      <a:pt x="286" y="191"/>
                      <a:pt x="286" y="191"/>
                    </a:cubicBezTo>
                    <a:moveTo>
                      <a:pt x="283" y="180"/>
                    </a:moveTo>
                    <a:cubicBezTo>
                      <a:pt x="283" y="180"/>
                      <a:pt x="283" y="180"/>
                      <a:pt x="283" y="179"/>
                    </a:cubicBezTo>
                    <a:cubicBezTo>
                      <a:pt x="284" y="180"/>
                      <a:pt x="284" y="180"/>
                      <a:pt x="284" y="180"/>
                    </a:cubicBezTo>
                    <a:cubicBezTo>
                      <a:pt x="284" y="180"/>
                      <a:pt x="283" y="180"/>
                      <a:pt x="283" y="180"/>
                    </a:cubicBezTo>
                    <a:moveTo>
                      <a:pt x="153" y="179"/>
                    </a:moveTo>
                    <a:cubicBezTo>
                      <a:pt x="153" y="179"/>
                      <a:pt x="153" y="179"/>
                      <a:pt x="153" y="179"/>
                    </a:cubicBezTo>
                    <a:cubicBezTo>
                      <a:pt x="153" y="178"/>
                      <a:pt x="152" y="178"/>
                      <a:pt x="152" y="177"/>
                    </a:cubicBezTo>
                    <a:cubicBezTo>
                      <a:pt x="152" y="177"/>
                      <a:pt x="153" y="177"/>
                      <a:pt x="153" y="179"/>
                    </a:cubicBezTo>
                    <a:cubicBezTo>
                      <a:pt x="153" y="178"/>
                      <a:pt x="153" y="178"/>
                      <a:pt x="153" y="178"/>
                    </a:cubicBezTo>
                    <a:cubicBezTo>
                      <a:pt x="153" y="178"/>
                      <a:pt x="153" y="179"/>
                      <a:pt x="153" y="179"/>
                    </a:cubicBezTo>
                    <a:cubicBezTo>
                      <a:pt x="153" y="179"/>
                      <a:pt x="153" y="179"/>
                      <a:pt x="153" y="179"/>
                    </a:cubicBezTo>
                    <a:moveTo>
                      <a:pt x="203" y="174"/>
                    </a:moveTo>
                    <a:cubicBezTo>
                      <a:pt x="204" y="174"/>
                      <a:pt x="206" y="173"/>
                      <a:pt x="207" y="173"/>
                    </a:cubicBezTo>
                    <a:cubicBezTo>
                      <a:pt x="207" y="173"/>
                      <a:pt x="207" y="173"/>
                      <a:pt x="207" y="174"/>
                    </a:cubicBezTo>
                    <a:cubicBezTo>
                      <a:pt x="207" y="174"/>
                      <a:pt x="207" y="174"/>
                      <a:pt x="207" y="174"/>
                    </a:cubicBezTo>
                    <a:cubicBezTo>
                      <a:pt x="207" y="174"/>
                      <a:pt x="207" y="174"/>
                      <a:pt x="206" y="174"/>
                    </a:cubicBezTo>
                    <a:cubicBezTo>
                      <a:pt x="206" y="174"/>
                      <a:pt x="207" y="174"/>
                      <a:pt x="207" y="175"/>
                    </a:cubicBezTo>
                    <a:cubicBezTo>
                      <a:pt x="206" y="174"/>
                      <a:pt x="205" y="174"/>
                      <a:pt x="205" y="174"/>
                    </a:cubicBezTo>
                    <a:cubicBezTo>
                      <a:pt x="204" y="174"/>
                      <a:pt x="204" y="174"/>
                      <a:pt x="203" y="174"/>
                    </a:cubicBezTo>
                    <a:moveTo>
                      <a:pt x="210" y="174"/>
                    </a:moveTo>
                    <a:cubicBezTo>
                      <a:pt x="209" y="173"/>
                      <a:pt x="208" y="174"/>
                      <a:pt x="208" y="173"/>
                    </a:cubicBezTo>
                    <a:cubicBezTo>
                      <a:pt x="208" y="172"/>
                      <a:pt x="208" y="172"/>
                      <a:pt x="208" y="172"/>
                    </a:cubicBezTo>
                    <a:cubicBezTo>
                      <a:pt x="209" y="173"/>
                      <a:pt x="210" y="173"/>
                      <a:pt x="210" y="174"/>
                    </a:cubicBezTo>
                    <a:moveTo>
                      <a:pt x="254" y="169"/>
                    </a:moveTo>
                    <a:cubicBezTo>
                      <a:pt x="254" y="168"/>
                      <a:pt x="254" y="168"/>
                      <a:pt x="254" y="168"/>
                    </a:cubicBezTo>
                    <a:cubicBezTo>
                      <a:pt x="254" y="168"/>
                      <a:pt x="255" y="168"/>
                      <a:pt x="255" y="169"/>
                    </a:cubicBezTo>
                    <a:cubicBezTo>
                      <a:pt x="255" y="169"/>
                      <a:pt x="255" y="168"/>
                      <a:pt x="255" y="168"/>
                    </a:cubicBezTo>
                    <a:cubicBezTo>
                      <a:pt x="254" y="168"/>
                      <a:pt x="254" y="169"/>
                      <a:pt x="254" y="169"/>
                    </a:cubicBezTo>
                    <a:moveTo>
                      <a:pt x="231" y="163"/>
                    </a:moveTo>
                    <a:cubicBezTo>
                      <a:pt x="231" y="163"/>
                      <a:pt x="230" y="163"/>
                      <a:pt x="230" y="163"/>
                    </a:cubicBezTo>
                    <a:cubicBezTo>
                      <a:pt x="230" y="163"/>
                      <a:pt x="230" y="163"/>
                      <a:pt x="231" y="163"/>
                    </a:cubicBezTo>
                    <a:cubicBezTo>
                      <a:pt x="231" y="163"/>
                      <a:pt x="231" y="163"/>
                      <a:pt x="232" y="163"/>
                    </a:cubicBezTo>
                    <a:cubicBezTo>
                      <a:pt x="232" y="163"/>
                      <a:pt x="231" y="163"/>
                      <a:pt x="231" y="163"/>
                    </a:cubicBezTo>
                    <a:moveTo>
                      <a:pt x="188" y="157"/>
                    </a:moveTo>
                    <a:cubicBezTo>
                      <a:pt x="188" y="157"/>
                      <a:pt x="188" y="156"/>
                      <a:pt x="189" y="156"/>
                    </a:cubicBezTo>
                    <a:cubicBezTo>
                      <a:pt x="188" y="156"/>
                      <a:pt x="187" y="159"/>
                      <a:pt x="189" y="160"/>
                    </a:cubicBezTo>
                    <a:cubicBezTo>
                      <a:pt x="188" y="163"/>
                      <a:pt x="187" y="164"/>
                      <a:pt x="186" y="164"/>
                    </a:cubicBezTo>
                    <a:cubicBezTo>
                      <a:pt x="185" y="164"/>
                      <a:pt x="184" y="164"/>
                      <a:pt x="183" y="163"/>
                    </a:cubicBezTo>
                    <a:cubicBezTo>
                      <a:pt x="183" y="162"/>
                      <a:pt x="183" y="160"/>
                      <a:pt x="183" y="159"/>
                    </a:cubicBezTo>
                    <a:cubicBezTo>
                      <a:pt x="183" y="159"/>
                      <a:pt x="183" y="159"/>
                      <a:pt x="183" y="159"/>
                    </a:cubicBezTo>
                    <a:cubicBezTo>
                      <a:pt x="184" y="159"/>
                      <a:pt x="184" y="160"/>
                      <a:pt x="184" y="160"/>
                    </a:cubicBezTo>
                    <a:cubicBezTo>
                      <a:pt x="185" y="160"/>
                      <a:pt x="185" y="159"/>
                      <a:pt x="185" y="158"/>
                    </a:cubicBezTo>
                    <a:cubicBezTo>
                      <a:pt x="185" y="158"/>
                      <a:pt x="186" y="159"/>
                      <a:pt x="186" y="159"/>
                    </a:cubicBezTo>
                    <a:cubicBezTo>
                      <a:pt x="187" y="159"/>
                      <a:pt x="187" y="158"/>
                      <a:pt x="188" y="157"/>
                    </a:cubicBezTo>
                    <a:cubicBezTo>
                      <a:pt x="188" y="157"/>
                      <a:pt x="186" y="157"/>
                      <a:pt x="186" y="157"/>
                    </a:cubicBezTo>
                    <a:cubicBezTo>
                      <a:pt x="186" y="156"/>
                      <a:pt x="187" y="156"/>
                      <a:pt x="187" y="156"/>
                    </a:cubicBezTo>
                    <a:cubicBezTo>
                      <a:pt x="187" y="156"/>
                      <a:pt x="187" y="156"/>
                      <a:pt x="187" y="156"/>
                    </a:cubicBezTo>
                    <a:cubicBezTo>
                      <a:pt x="187" y="156"/>
                      <a:pt x="187" y="157"/>
                      <a:pt x="188" y="157"/>
                    </a:cubicBezTo>
                    <a:moveTo>
                      <a:pt x="159" y="157"/>
                    </a:moveTo>
                    <a:cubicBezTo>
                      <a:pt x="161" y="157"/>
                      <a:pt x="162" y="156"/>
                      <a:pt x="163" y="155"/>
                    </a:cubicBezTo>
                    <a:cubicBezTo>
                      <a:pt x="163" y="155"/>
                      <a:pt x="163" y="155"/>
                      <a:pt x="163" y="155"/>
                    </a:cubicBezTo>
                    <a:cubicBezTo>
                      <a:pt x="163" y="155"/>
                      <a:pt x="164" y="155"/>
                      <a:pt x="164" y="155"/>
                    </a:cubicBezTo>
                    <a:cubicBezTo>
                      <a:pt x="164" y="155"/>
                      <a:pt x="164" y="155"/>
                      <a:pt x="164" y="155"/>
                    </a:cubicBezTo>
                    <a:cubicBezTo>
                      <a:pt x="164" y="155"/>
                      <a:pt x="164" y="155"/>
                      <a:pt x="164" y="155"/>
                    </a:cubicBezTo>
                    <a:cubicBezTo>
                      <a:pt x="165" y="156"/>
                      <a:pt x="165" y="156"/>
                      <a:pt x="166" y="156"/>
                    </a:cubicBezTo>
                    <a:cubicBezTo>
                      <a:pt x="166" y="156"/>
                      <a:pt x="166" y="155"/>
                      <a:pt x="167" y="155"/>
                    </a:cubicBezTo>
                    <a:cubicBezTo>
                      <a:pt x="169" y="155"/>
                      <a:pt x="168" y="157"/>
                      <a:pt x="169" y="159"/>
                    </a:cubicBezTo>
                    <a:cubicBezTo>
                      <a:pt x="169" y="159"/>
                      <a:pt x="168" y="159"/>
                      <a:pt x="168" y="160"/>
                    </a:cubicBezTo>
                    <a:cubicBezTo>
                      <a:pt x="168" y="161"/>
                      <a:pt x="169" y="160"/>
                      <a:pt x="169" y="161"/>
                    </a:cubicBezTo>
                    <a:cubicBezTo>
                      <a:pt x="169" y="161"/>
                      <a:pt x="169" y="161"/>
                      <a:pt x="169" y="161"/>
                    </a:cubicBezTo>
                    <a:cubicBezTo>
                      <a:pt x="169" y="161"/>
                      <a:pt x="168" y="161"/>
                      <a:pt x="168" y="161"/>
                    </a:cubicBezTo>
                    <a:cubicBezTo>
                      <a:pt x="167" y="161"/>
                      <a:pt x="167" y="161"/>
                      <a:pt x="166" y="161"/>
                    </a:cubicBezTo>
                    <a:cubicBezTo>
                      <a:pt x="166" y="161"/>
                      <a:pt x="165" y="161"/>
                      <a:pt x="165" y="161"/>
                    </a:cubicBezTo>
                    <a:cubicBezTo>
                      <a:pt x="164" y="162"/>
                      <a:pt x="165" y="162"/>
                      <a:pt x="165" y="163"/>
                    </a:cubicBezTo>
                    <a:cubicBezTo>
                      <a:pt x="165" y="163"/>
                      <a:pt x="165" y="163"/>
                      <a:pt x="165" y="163"/>
                    </a:cubicBezTo>
                    <a:cubicBezTo>
                      <a:pt x="165" y="163"/>
                      <a:pt x="165" y="163"/>
                      <a:pt x="165" y="163"/>
                    </a:cubicBezTo>
                    <a:cubicBezTo>
                      <a:pt x="165" y="163"/>
                      <a:pt x="165" y="163"/>
                      <a:pt x="165" y="163"/>
                    </a:cubicBezTo>
                    <a:cubicBezTo>
                      <a:pt x="166" y="163"/>
                      <a:pt x="166" y="163"/>
                      <a:pt x="166" y="164"/>
                    </a:cubicBezTo>
                    <a:cubicBezTo>
                      <a:pt x="166" y="164"/>
                      <a:pt x="165" y="164"/>
                      <a:pt x="165" y="164"/>
                    </a:cubicBezTo>
                    <a:cubicBezTo>
                      <a:pt x="165" y="164"/>
                      <a:pt x="165" y="164"/>
                      <a:pt x="165" y="164"/>
                    </a:cubicBezTo>
                    <a:cubicBezTo>
                      <a:pt x="165" y="164"/>
                      <a:pt x="165" y="164"/>
                      <a:pt x="164" y="164"/>
                    </a:cubicBezTo>
                    <a:cubicBezTo>
                      <a:pt x="164" y="164"/>
                      <a:pt x="163" y="164"/>
                      <a:pt x="163" y="164"/>
                    </a:cubicBezTo>
                    <a:cubicBezTo>
                      <a:pt x="163" y="164"/>
                      <a:pt x="163" y="164"/>
                      <a:pt x="163" y="164"/>
                    </a:cubicBezTo>
                    <a:cubicBezTo>
                      <a:pt x="164" y="165"/>
                      <a:pt x="165" y="166"/>
                      <a:pt x="166" y="168"/>
                    </a:cubicBezTo>
                    <a:cubicBezTo>
                      <a:pt x="166" y="168"/>
                      <a:pt x="166" y="168"/>
                      <a:pt x="166" y="168"/>
                    </a:cubicBezTo>
                    <a:cubicBezTo>
                      <a:pt x="166" y="168"/>
                      <a:pt x="166" y="168"/>
                      <a:pt x="166" y="168"/>
                    </a:cubicBezTo>
                    <a:cubicBezTo>
                      <a:pt x="166" y="168"/>
                      <a:pt x="166" y="168"/>
                      <a:pt x="166" y="168"/>
                    </a:cubicBezTo>
                    <a:cubicBezTo>
                      <a:pt x="167" y="168"/>
                      <a:pt x="167" y="168"/>
                      <a:pt x="167" y="168"/>
                    </a:cubicBezTo>
                    <a:cubicBezTo>
                      <a:pt x="167" y="169"/>
                      <a:pt x="167" y="169"/>
                      <a:pt x="167" y="169"/>
                    </a:cubicBezTo>
                    <a:cubicBezTo>
                      <a:pt x="167" y="169"/>
                      <a:pt x="168" y="169"/>
                      <a:pt x="168" y="169"/>
                    </a:cubicBezTo>
                    <a:cubicBezTo>
                      <a:pt x="168" y="169"/>
                      <a:pt x="168" y="169"/>
                      <a:pt x="168" y="169"/>
                    </a:cubicBezTo>
                    <a:cubicBezTo>
                      <a:pt x="169" y="169"/>
                      <a:pt x="169" y="169"/>
                      <a:pt x="169" y="169"/>
                    </a:cubicBezTo>
                    <a:cubicBezTo>
                      <a:pt x="169" y="169"/>
                      <a:pt x="169" y="169"/>
                      <a:pt x="169" y="169"/>
                    </a:cubicBezTo>
                    <a:cubicBezTo>
                      <a:pt x="168" y="172"/>
                      <a:pt x="170" y="174"/>
                      <a:pt x="171" y="175"/>
                    </a:cubicBezTo>
                    <a:cubicBezTo>
                      <a:pt x="170" y="177"/>
                      <a:pt x="171" y="179"/>
                      <a:pt x="172" y="179"/>
                    </a:cubicBezTo>
                    <a:cubicBezTo>
                      <a:pt x="172" y="179"/>
                      <a:pt x="172" y="179"/>
                      <a:pt x="172" y="179"/>
                    </a:cubicBezTo>
                    <a:cubicBezTo>
                      <a:pt x="173" y="179"/>
                      <a:pt x="173" y="179"/>
                      <a:pt x="173" y="179"/>
                    </a:cubicBezTo>
                    <a:cubicBezTo>
                      <a:pt x="173" y="179"/>
                      <a:pt x="173" y="180"/>
                      <a:pt x="174" y="180"/>
                    </a:cubicBezTo>
                    <a:cubicBezTo>
                      <a:pt x="173" y="180"/>
                      <a:pt x="172" y="180"/>
                      <a:pt x="172" y="181"/>
                    </a:cubicBezTo>
                    <a:cubicBezTo>
                      <a:pt x="172" y="181"/>
                      <a:pt x="173" y="181"/>
                      <a:pt x="173" y="181"/>
                    </a:cubicBezTo>
                    <a:cubicBezTo>
                      <a:pt x="173" y="181"/>
                      <a:pt x="174" y="182"/>
                      <a:pt x="174" y="182"/>
                    </a:cubicBezTo>
                    <a:cubicBezTo>
                      <a:pt x="174" y="185"/>
                      <a:pt x="175" y="187"/>
                      <a:pt x="176" y="189"/>
                    </a:cubicBezTo>
                    <a:cubicBezTo>
                      <a:pt x="175" y="189"/>
                      <a:pt x="174" y="189"/>
                      <a:pt x="174" y="189"/>
                    </a:cubicBezTo>
                    <a:cubicBezTo>
                      <a:pt x="173" y="189"/>
                      <a:pt x="172" y="189"/>
                      <a:pt x="172" y="189"/>
                    </a:cubicBezTo>
                    <a:cubicBezTo>
                      <a:pt x="171" y="189"/>
                      <a:pt x="170" y="189"/>
                      <a:pt x="169" y="189"/>
                    </a:cubicBezTo>
                    <a:cubicBezTo>
                      <a:pt x="168" y="189"/>
                      <a:pt x="167" y="189"/>
                      <a:pt x="166" y="188"/>
                    </a:cubicBezTo>
                    <a:cubicBezTo>
                      <a:pt x="166" y="187"/>
                      <a:pt x="165" y="187"/>
                      <a:pt x="164" y="187"/>
                    </a:cubicBezTo>
                    <a:cubicBezTo>
                      <a:pt x="164" y="187"/>
                      <a:pt x="164" y="187"/>
                      <a:pt x="164" y="187"/>
                    </a:cubicBezTo>
                    <a:cubicBezTo>
                      <a:pt x="163" y="187"/>
                      <a:pt x="163" y="186"/>
                      <a:pt x="162" y="186"/>
                    </a:cubicBezTo>
                    <a:cubicBezTo>
                      <a:pt x="163" y="185"/>
                      <a:pt x="161" y="182"/>
                      <a:pt x="162" y="181"/>
                    </a:cubicBezTo>
                    <a:cubicBezTo>
                      <a:pt x="163" y="182"/>
                      <a:pt x="162" y="182"/>
                      <a:pt x="162" y="182"/>
                    </a:cubicBezTo>
                    <a:cubicBezTo>
                      <a:pt x="163" y="180"/>
                      <a:pt x="162" y="177"/>
                      <a:pt x="165" y="177"/>
                    </a:cubicBezTo>
                    <a:cubicBezTo>
                      <a:pt x="165" y="177"/>
                      <a:pt x="165" y="177"/>
                      <a:pt x="165" y="177"/>
                    </a:cubicBezTo>
                    <a:cubicBezTo>
                      <a:pt x="165" y="177"/>
                      <a:pt x="164" y="177"/>
                      <a:pt x="163" y="177"/>
                    </a:cubicBezTo>
                    <a:cubicBezTo>
                      <a:pt x="163" y="177"/>
                      <a:pt x="163" y="177"/>
                      <a:pt x="163" y="177"/>
                    </a:cubicBezTo>
                    <a:cubicBezTo>
                      <a:pt x="162" y="176"/>
                      <a:pt x="162" y="174"/>
                      <a:pt x="161" y="173"/>
                    </a:cubicBezTo>
                    <a:cubicBezTo>
                      <a:pt x="159" y="171"/>
                      <a:pt x="158" y="171"/>
                      <a:pt x="157" y="169"/>
                    </a:cubicBezTo>
                    <a:cubicBezTo>
                      <a:pt x="157" y="169"/>
                      <a:pt x="157" y="169"/>
                      <a:pt x="157" y="169"/>
                    </a:cubicBezTo>
                    <a:cubicBezTo>
                      <a:pt x="157" y="168"/>
                      <a:pt x="156" y="168"/>
                      <a:pt x="156" y="167"/>
                    </a:cubicBezTo>
                    <a:cubicBezTo>
                      <a:pt x="156" y="167"/>
                      <a:pt x="156" y="167"/>
                      <a:pt x="156" y="167"/>
                    </a:cubicBezTo>
                    <a:cubicBezTo>
                      <a:pt x="157" y="167"/>
                      <a:pt x="157" y="167"/>
                      <a:pt x="157" y="167"/>
                    </a:cubicBezTo>
                    <a:cubicBezTo>
                      <a:pt x="157" y="166"/>
                      <a:pt x="157" y="166"/>
                      <a:pt x="157" y="166"/>
                    </a:cubicBezTo>
                    <a:cubicBezTo>
                      <a:pt x="157" y="166"/>
                      <a:pt x="156" y="166"/>
                      <a:pt x="156" y="166"/>
                    </a:cubicBezTo>
                    <a:cubicBezTo>
                      <a:pt x="156" y="166"/>
                      <a:pt x="156" y="166"/>
                      <a:pt x="156" y="166"/>
                    </a:cubicBezTo>
                    <a:cubicBezTo>
                      <a:pt x="156" y="166"/>
                      <a:pt x="156" y="166"/>
                      <a:pt x="156" y="166"/>
                    </a:cubicBezTo>
                    <a:cubicBezTo>
                      <a:pt x="156" y="165"/>
                      <a:pt x="155" y="165"/>
                      <a:pt x="154" y="165"/>
                    </a:cubicBezTo>
                    <a:cubicBezTo>
                      <a:pt x="154" y="163"/>
                      <a:pt x="155" y="162"/>
                      <a:pt x="155" y="160"/>
                    </a:cubicBezTo>
                    <a:cubicBezTo>
                      <a:pt x="156" y="160"/>
                      <a:pt x="156" y="160"/>
                      <a:pt x="156" y="160"/>
                    </a:cubicBezTo>
                    <a:cubicBezTo>
                      <a:pt x="156" y="160"/>
                      <a:pt x="157" y="160"/>
                      <a:pt x="157" y="160"/>
                    </a:cubicBezTo>
                    <a:cubicBezTo>
                      <a:pt x="157" y="160"/>
                      <a:pt x="157" y="159"/>
                      <a:pt x="158" y="159"/>
                    </a:cubicBezTo>
                    <a:cubicBezTo>
                      <a:pt x="158" y="159"/>
                      <a:pt x="158" y="159"/>
                      <a:pt x="158" y="159"/>
                    </a:cubicBezTo>
                    <a:cubicBezTo>
                      <a:pt x="158" y="159"/>
                      <a:pt x="158" y="159"/>
                      <a:pt x="157" y="159"/>
                    </a:cubicBezTo>
                    <a:cubicBezTo>
                      <a:pt x="158" y="159"/>
                      <a:pt x="158" y="159"/>
                      <a:pt x="158" y="159"/>
                    </a:cubicBezTo>
                    <a:cubicBezTo>
                      <a:pt x="158" y="159"/>
                      <a:pt x="158" y="159"/>
                      <a:pt x="158" y="159"/>
                    </a:cubicBezTo>
                    <a:cubicBezTo>
                      <a:pt x="158" y="159"/>
                      <a:pt x="158" y="159"/>
                      <a:pt x="159" y="159"/>
                    </a:cubicBezTo>
                    <a:cubicBezTo>
                      <a:pt x="159" y="159"/>
                      <a:pt x="159" y="159"/>
                      <a:pt x="159" y="159"/>
                    </a:cubicBezTo>
                    <a:cubicBezTo>
                      <a:pt x="159" y="158"/>
                      <a:pt x="159" y="158"/>
                      <a:pt x="159" y="157"/>
                    </a:cubicBezTo>
                    <a:cubicBezTo>
                      <a:pt x="159" y="157"/>
                      <a:pt x="159" y="157"/>
                      <a:pt x="159" y="157"/>
                    </a:cubicBezTo>
                    <a:moveTo>
                      <a:pt x="237" y="153"/>
                    </a:moveTo>
                    <a:cubicBezTo>
                      <a:pt x="237" y="153"/>
                      <a:pt x="237" y="153"/>
                      <a:pt x="237" y="153"/>
                    </a:cubicBezTo>
                    <a:cubicBezTo>
                      <a:pt x="237" y="154"/>
                      <a:pt x="237" y="154"/>
                      <a:pt x="236" y="154"/>
                    </a:cubicBezTo>
                    <a:cubicBezTo>
                      <a:pt x="236" y="154"/>
                      <a:pt x="236" y="154"/>
                      <a:pt x="236" y="153"/>
                    </a:cubicBezTo>
                    <a:cubicBezTo>
                      <a:pt x="236" y="153"/>
                      <a:pt x="236" y="153"/>
                      <a:pt x="237" y="153"/>
                    </a:cubicBezTo>
                    <a:moveTo>
                      <a:pt x="220" y="155"/>
                    </a:moveTo>
                    <a:cubicBezTo>
                      <a:pt x="219" y="154"/>
                      <a:pt x="221" y="153"/>
                      <a:pt x="222" y="153"/>
                    </a:cubicBezTo>
                    <a:cubicBezTo>
                      <a:pt x="222" y="153"/>
                      <a:pt x="223" y="153"/>
                      <a:pt x="223" y="154"/>
                    </a:cubicBezTo>
                    <a:cubicBezTo>
                      <a:pt x="223" y="154"/>
                      <a:pt x="223" y="154"/>
                      <a:pt x="223" y="154"/>
                    </a:cubicBezTo>
                    <a:cubicBezTo>
                      <a:pt x="223" y="154"/>
                      <a:pt x="223" y="154"/>
                      <a:pt x="223" y="154"/>
                    </a:cubicBezTo>
                    <a:cubicBezTo>
                      <a:pt x="222" y="154"/>
                      <a:pt x="222" y="154"/>
                      <a:pt x="222" y="155"/>
                    </a:cubicBezTo>
                    <a:cubicBezTo>
                      <a:pt x="222" y="155"/>
                      <a:pt x="221" y="155"/>
                      <a:pt x="221" y="156"/>
                    </a:cubicBezTo>
                    <a:cubicBezTo>
                      <a:pt x="221" y="156"/>
                      <a:pt x="221" y="156"/>
                      <a:pt x="221" y="156"/>
                    </a:cubicBezTo>
                    <a:cubicBezTo>
                      <a:pt x="221" y="156"/>
                      <a:pt x="221" y="156"/>
                      <a:pt x="221" y="156"/>
                    </a:cubicBezTo>
                    <a:cubicBezTo>
                      <a:pt x="221" y="156"/>
                      <a:pt x="221" y="156"/>
                      <a:pt x="221" y="156"/>
                    </a:cubicBezTo>
                    <a:cubicBezTo>
                      <a:pt x="221" y="156"/>
                      <a:pt x="220" y="156"/>
                      <a:pt x="220" y="156"/>
                    </a:cubicBezTo>
                    <a:cubicBezTo>
                      <a:pt x="221" y="157"/>
                      <a:pt x="220" y="158"/>
                      <a:pt x="221" y="159"/>
                    </a:cubicBezTo>
                    <a:cubicBezTo>
                      <a:pt x="220" y="159"/>
                      <a:pt x="220" y="158"/>
                      <a:pt x="219" y="158"/>
                    </a:cubicBezTo>
                    <a:cubicBezTo>
                      <a:pt x="218" y="157"/>
                      <a:pt x="218" y="157"/>
                      <a:pt x="218" y="157"/>
                    </a:cubicBezTo>
                    <a:cubicBezTo>
                      <a:pt x="219" y="157"/>
                      <a:pt x="219" y="156"/>
                      <a:pt x="219" y="156"/>
                    </a:cubicBezTo>
                    <a:cubicBezTo>
                      <a:pt x="219" y="155"/>
                      <a:pt x="219" y="155"/>
                      <a:pt x="219" y="155"/>
                    </a:cubicBezTo>
                    <a:cubicBezTo>
                      <a:pt x="220" y="155"/>
                      <a:pt x="220" y="155"/>
                      <a:pt x="220" y="155"/>
                    </a:cubicBezTo>
                    <a:moveTo>
                      <a:pt x="251" y="151"/>
                    </a:moveTo>
                    <a:cubicBezTo>
                      <a:pt x="251" y="151"/>
                      <a:pt x="251" y="150"/>
                      <a:pt x="250" y="150"/>
                    </a:cubicBezTo>
                    <a:cubicBezTo>
                      <a:pt x="250" y="150"/>
                      <a:pt x="251" y="150"/>
                      <a:pt x="251" y="149"/>
                    </a:cubicBezTo>
                    <a:cubicBezTo>
                      <a:pt x="252" y="149"/>
                      <a:pt x="251" y="150"/>
                      <a:pt x="251" y="151"/>
                    </a:cubicBezTo>
                    <a:moveTo>
                      <a:pt x="265" y="148"/>
                    </a:moveTo>
                    <a:cubicBezTo>
                      <a:pt x="265" y="148"/>
                      <a:pt x="265" y="147"/>
                      <a:pt x="265" y="147"/>
                    </a:cubicBezTo>
                    <a:cubicBezTo>
                      <a:pt x="265" y="147"/>
                      <a:pt x="265" y="147"/>
                      <a:pt x="265" y="147"/>
                    </a:cubicBezTo>
                    <a:cubicBezTo>
                      <a:pt x="265" y="147"/>
                      <a:pt x="266" y="147"/>
                      <a:pt x="266" y="148"/>
                    </a:cubicBezTo>
                    <a:cubicBezTo>
                      <a:pt x="265" y="148"/>
                      <a:pt x="265" y="148"/>
                      <a:pt x="265" y="148"/>
                    </a:cubicBezTo>
                    <a:moveTo>
                      <a:pt x="264" y="146"/>
                    </a:moveTo>
                    <a:cubicBezTo>
                      <a:pt x="264" y="146"/>
                      <a:pt x="264" y="146"/>
                      <a:pt x="264" y="145"/>
                    </a:cubicBezTo>
                    <a:cubicBezTo>
                      <a:pt x="264" y="145"/>
                      <a:pt x="264" y="145"/>
                      <a:pt x="264" y="145"/>
                    </a:cubicBezTo>
                    <a:cubicBezTo>
                      <a:pt x="264" y="145"/>
                      <a:pt x="265" y="145"/>
                      <a:pt x="265" y="146"/>
                    </a:cubicBezTo>
                    <a:cubicBezTo>
                      <a:pt x="265" y="146"/>
                      <a:pt x="264" y="146"/>
                      <a:pt x="265" y="146"/>
                    </a:cubicBezTo>
                    <a:cubicBezTo>
                      <a:pt x="265" y="146"/>
                      <a:pt x="265" y="146"/>
                      <a:pt x="264" y="146"/>
                    </a:cubicBezTo>
                    <a:moveTo>
                      <a:pt x="262" y="147"/>
                    </a:moveTo>
                    <a:cubicBezTo>
                      <a:pt x="261" y="147"/>
                      <a:pt x="262" y="146"/>
                      <a:pt x="262" y="145"/>
                    </a:cubicBezTo>
                    <a:cubicBezTo>
                      <a:pt x="262" y="145"/>
                      <a:pt x="262" y="145"/>
                      <a:pt x="262" y="145"/>
                    </a:cubicBezTo>
                    <a:cubicBezTo>
                      <a:pt x="262" y="145"/>
                      <a:pt x="263" y="145"/>
                      <a:pt x="263" y="145"/>
                    </a:cubicBezTo>
                    <a:cubicBezTo>
                      <a:pt x="263" y="146"/>
                      <a:pt x="262" y="147"/>
                      <a:pt x="262" y="147"/>
                    </a:cubicBezTo>
                    <a:moveTo>
                      <a:pt x="246" y="145"/>
                    </a:moveTo>
                    <a:cubicBezTo>
                      <a:pt x="246" y="145"/>
                      <a:pt x="246" y="145"/>
                      <a:pt x="246" y="145"/>
                    </a:cubicBezTo>
                    <a:cubicBezTo>
                      <a:pt x="246" y="145"/>
                      <a:pt x="246" y="145"/>
                      <a:pt x="246" y="145"/>
                    </a:cubicBezTo>
                    <a:cubicBezTo>
                      <a:pt x="246" y="145"/>
                      <a:pt x="246" y="145"/>
                      <a:pt x="246" y="145"/>
                    </a:cubicBezTo>
                    <a:cubicBezTo>
                      <a:pt x="246" y="145"/>
                      <a:pt x="246" y="145"/>
                      <a:pt x="247" y="145"/>
                    </a:cubicBezTo>
                    <a:cubicBezTo>
                      <a:pt x="247" y="145"/>
                      <a:pt x="246" y="145"/>
                      <a:pt x="246" y="145"/>
                    </a:cubicBezTo>
                    <a:moveTo>
                      <a:pt x="240" y="147"/>
                    </a:moveTo>
                    <a:cubicBezTo>
                      <a:pt x="241" y="147"/>
                      <a:pt x="241" y="147"/>
                      <a:pt x="241" y="147"/>
                    </a:cubicBezTo>
                    <a:cubicBezTo>
                      <a:pt x="241" y="146"/>
                      <a:pt x="240" y="146"/>
                      <a:pt x="240" y="145"/>
                    </a:cubicBezTo>
                    <a:cubicBezTo>
                      <a:pt x="240" y="145"/>
                      <a:pt x="240" y="144"/>
                      <a:pt x="241" y="144"/>
                    </a:cubicBezTo>
                    <a:cubicBezTo>
                      <a:pt x="240" y="143"/>
                      <a:pt x="240" y="143"/>
                      <a:pt x="239" y="143"/>
                    </a:cubicBezTo>
                    <a:cubicBezTo>
                      <a:pt x="239" y="142"/>
                      <a:pt x="240" y="142"/>
                      <a:pt x="240" y="142"/>
                    </a:cubicBezTo>
                    <a:cubicBezTo>
                      <a:pt x="240" y="142"/>
                      <a:pt x="240" y="142"/>
                      <a:pt x="240" y="143"/>
                    </a:cubicBezTo>
                    <a:cubicBezTo>
                      <a:pt x="240" y="143"/>
                      <a:pt x="241" y="143"/>
                      <a:pt x="242" y="144"/>
                    </a:cubicBezTo>
                    <a:cubicBezTo>
                      <a:pt x="242" y="144"/>
                      <a:pt x="241" y="144"/>
                      <a:pt x="241" y="145"/>
                    </a:cubicBezTo>
                    <a:cubicBezTo>
                      <a:pt x="241" y="148"/>
                      <a:pt x="245" y="147"/>
                      <a:pt x="245" y="149"/>
                    </a:cubicBezTo>
                    <a:cubicBezTo>
                      <a:pt x="245" y="149"/>
                      <a:pt x="245" y="149"/>
                      <a:pt x="245" y="149"/>
                    </a:cubicBezTo>
                    <a:cubicBezTo>
                      <a:pt x="245" y="149"/>
                      <a:pt x="244" y="149"/>
                      <a:pt x="244" y="149"/>
                    </a:cubicBezTo>
                    <a:cubicBezTo>
                      <a:pt x="242" y="148"/>
                      <a:pt x="240" y="148"/>
                      <a:pt x="239" y="146"/>
                    </a:cubicBezTo>
                    <a:cubicBezTo>
                      <a:pt x="240" y="147"/>
                      <a:pt x="240" y="147"/>
                      <a:pt x="240" y="147"/>
                    </a:cubicBezTo>
                    <a:moveTo>
                      <a:pt x="264" y="143"/>
                    </a:moveTo>
                    <a:cubicBezTo>
                      <a:pt x="263" y="143"/>
                      <a:pt x="263" y="142"/>
                      <a:pt x="262" y="141"/>
                    </a:cubicBezTo>
                    <a:cubicBezTo>
                      <a:pt x="262" y="141"/>
                      <a:pt x="262" y="141"/>
                      <a:pt x="263" y="141"/>
                    </a:cubicBezTo>
                    <a:cubicBezTo>
                      <a:pt x="263" y="141"/>
                      <a:pt x="263" y="142"/>
                      <a:pt x="264" y="142"/>
                    </a:cubicBezTo>
                    <a:cubicBezTo>
                      <a:pt x="264" y="142"/>
                      <a:pt x="264" y="142"/>
                      <a:pt x="264" y="142"/>
                    </a:cubicBezTo>
                    <a:cubicBezTo>
                      <a:pt x="264" y="142"/>
                      <a:pt x="264" y="142"/>
                      <a:pt x="265" y="142"/>
                    </a:cubicBezTo>
                    <a:cubicBezTo>
                      <a:pt x="264" y="142"/>
                      <a:pt x="264" y="142"/>
                      <a:pt x="264" y="143"/>
                    </a:cubicBezTo>
                    <a:moveTo>
                      <a:pt x="147" y="151"/>
                    </a:moveTo>
                    <a:cubicBezTo>
                      <a:pt x="147" y="150"/>
                      <a:pt x="147" y="150"/>
                      <a:pt x="147" y="150"/>
                    </a:cubicBezTo>
                    <a:cubicBezTo>
                      <a:pt x="148" y="149"/>
                      <a:pt x="148" y="146"/>
                      <a:pt x="149" y="145"/>
                    </a:cubicBezTo>
                    <a:cubicBezTo>
                      <a:pt x="149" y="144"/>
                      <a:pt x="148" y="145"/>
                      <a:pt x="149" y="144"/>
                    </a:cubicBezTo>
                    <a:cubicBezTo>
                      <a:pt x="149" y="144"/>
                      <a:pt x="149" y="144"/>
                      <a:pt x="149" y="143"/>
                    </a:cubicBezTo>
                    <a:cubicBezTo>
                      <a:pt x="149" y="143"/>
                      <a:pt x="149" y="143"/>
                      <a:pt x="149" y="142"/>
                    </a:cubicBezTo>
                    <a:cubicBezTo>
                      <a:pt x="149" y="140"/>
                      <a:pt x="150" y="140"/>
                      <a:pt x="152" y="139"/>
                    </a:cubicBezTo>
                    <a:cubicBezTo>
                      <a:pt x="151" y="141"/>
                      <a:pt x="149" y="140"/>
                      <a:pt x="149" y="142"/>
                    </a:cubicBezTo>
                    <a:cubicBezTo>
                      <a:pt x="149" y="142"/>
                      <a:pt x="150" y="143"/>
                      <a:pt x="150" y="143"/>
                    </a:cubicBezTo>
                    <a:cubicBezTo>
                      <a:pt x="150" y="144"/>
                      <a:pt x="149" y="144"/>
                      <a:pt x="149" y="144"/>
                    </a:cubicBezTo>
                    <a:cubicBezTo>
                      <a:pt x="149" y="145"/>
                      <a:pt x="150" y="144"/>
                      <a:pt x="150" y="145"/>
                    </a:cubicBezTo>
                    <a:cubicBezTo>
                      <a:pt x="149" y="146"/>
                      <a:pt x="148" y="148"/>
                      <a:pt x="148" y="150"/>
                    </a:cubicBezTo>
                    <a:cubicBezTo>
                      <a:pt x="148" y="150"/>
                      <a:pt x="147" y="150"/>
                      <a:pt x="147" y="150"/>
                    </a:cubicBezTo>
                    <a:cubicBezTo>
                      <a:pt x="147" y="150"/>
                      <a:pt x="147" y="151"/>
                      <a:pt x="147" y="151"/>
                    </a:cubicBezTo>
                    <a:moveTo>
                      <a:pt x="261" y="139"/>
                    </a:moveTo>
                    <a:cubicBezTo>
                      <a:pt x="260" y="139"/>
                      <a:pt x="259" y="138"/>
                      <a:pt x="260" y="138"/>
                    </a:cubicBezTo>
                    <a:cubicBezTo>
                      <a:pt x="260" y="137"/>
                      <a:pt x="260" y="137"/>
                      <a:pt x="260" y="137"/>
                    </a:cubicBezTo>
                    <a:cubicBezTo>
                      <a:pt x="261" y="137"/>
                      <a:pt x="262" y="137"/>
                      <a:pt x="262" y="138"/>
                    </a:cubicBezTo>
                    <a:cubicBezTo>
                      <a:pt x="262" y="138"/>
                      <a:pt x="261" y="139"/>
                      <a:pt x="261" y="139"/>
                    </a:cubicBezTo>
                    <a:cubicBezTo>
                      <a:pt x="261" y="139"/>
                      <a:pt x="261" y="139"/>
                      <a:pt x="261" y="139"/>
                    </a:cubicBezTo>
                    <a:moveTo>
                      <a:pt x="152" y="139"/>
                    </a:moveTo>
                    <a:cubicBezTo>
                      <a:pt x="152" y="139"/>
                      <a:pt x="152" y="139"/>
                      <a:pt x="152" y="139"/>
                    </a:cubicBezTo>
                    <a:cubicBezTo>
                      <a:pt x="154" y="138"/>
                      <a:pt x="153" y="135"/>
                      <a:pt x="155" y="135"/>
                    </a:cubicBezTo>
                    <a:cubicBezTo>
                      <a:pt x="155" y="135"/>
                      <a:pt x="155" y="135"/>
                      <a:pt x="155" y="135"/>
                    </a:cubicBezTo>
                    <a:cubicBezTo>
                      <a:pt x="154" y="135"/>
                      <a:pt x="154" y="136"/>
                      <a:pt x="154" y="138"/>
                    </a:cubicBezTo>
                    <a:cubicBezTo>
                      <a:pt x="153" y="138"/>
                      <a:pt x="153" y="139"/>
                      <a:pt x="152" y="139"/>
                    </a:cubicBezTo>
                    <a:moveTo>
                      <a:pt x="278" y="136"/>
                    </a:moveTo>
                    <a:cubicBezTo>
                      <a:pt x="278" y="135"/>
                      <a:pt x="278" y="133"/>
                      <a:pt x="277" y="132"/>
                    </a:cubicBezTo>
                    <a:cubicBezTo>
                      <a:pt x="278" y="132"/>
                      <a:pt x="277" y="132"/>
                      <a:pt x="277" y="132"/>
                    </a:cubicBezTo>
                    <a:cubicBezTo>
                      <a:pt x="277" y="132"/>
                      <a:pt x="278" y="132"/>
                      <a:pt x="278" y="132"/>
                    </a:cubicBezTo>
                    <a:cubicBezTo>
                      <a:pt x="279" y="132"/>
                      <a:pt x="278" y="134"/>
                      <a:pt x="279" y="136"/>
                    </a:cubicBezTo>
                    <a:cubicBezTo>
                      <a:pt x="279" y="136"/>
                      <a:pt x="279" y="136"/>
                      <a:pt x="279" y="136"/>
                    </a:cubicBezTo>
                    <a:cubicBezTo>
                      <a:pt x="278" y="136"/>
                      <a:pt x="278" y="136"/>
                      <a:pt x="278" y="136"/>
                    </a:cubicBezTo>
                    <a:moveTo>
                      <a:pt x="259" y="133"/>
                    </a:moveTo>
                    <a:cubicBezTo>
                      <a:pt x="259" y="133"/>
                      <a:pt x="258" y="133"/>
                      <a:pt x="257" y="133"/>
                    </a:cubicBezTo>
                    <a:cubicBezTo>
                      <a:pt x="257" y="132"/>
                      <a:pt x="258" y="131"/>
                      <a:pt x="257" y="131"/>
                    </a:cubicBezTo>
                    <a:cubicBezTo>
                      <a:pt x="257" y="130"/>
                      <a:pt x="255" y="130"/>
                      <a:pt x="255" y="130"/>
                    </a:cubicBezTo>
                    <a:cubicBezTo>
                      <a:pt x="255" y="129"/>
                      <a:pt x="255" y="129"/>
                      <a:pt x="255" y="129"/>
                    </a:cubicBezTo>
                    <a:cubicBezTo>
                      <a:pt x="255" y="130"/>
                      <a:pt x="256" y="130"/>
                      <a:pt x="256" y="130"/>
                    </a:cubicBezTo>
                    <a:cubicBezTo>
                      <a:pt x="257" y="130"/>
                      <a:pt x="257" y="130"/>
                      <a:pt x="257" y="130"/>
                    </a:cubicBezTo>
                    <a:cubicBezTo>
                      <a:pt x="258" y="131"/>
                      <a:pt x="257" y="133"/>
                      <a:pt x="260" y="133"/>
                    </a:cubicBezTo>
                    <a:cubicBezTo>
                      <a:pt x="260" y="133"/>
                      <a:pt x="260" y="133"/>
                      <a:pt x="260" y="133"/>
                    </a:cubicBezTo>
                    <a:cubicBezTo>
                      <a:pt x="260" y="133"/>
                      <a:pt x="260" y="133"/>
                      <a:pt x="259" y="133"/>
                    </a:cubicBezTo>
                    <a:moveTo>
                      <a:pt x="156" y="134"/>
                    </a:moveTo>
                    <a:cubicBezTo>
                      <a:pt x="155" y="134"/>
                      <a:pt x="155" y="133"/>
                      <a:pt x="155" y="133"/>
                    </a:cubicBezTo>
                    <a:cubicBezTo>
                      <a:pt x="155" y="132"/>
                      <a:pt x="154" y="131"/>
                      <a:pt x="153" y="131"/>
                    </a:cubicBezTo>
                    <a:cubicBezTo>
                      <a:pt x="153" y="129"/>
                      <a:pt x="154" y="128"/>
                      <a:pt x="154" y="127"/>
                    </a:cubicBezTo>
                    <a:cubicBezTo>
                      <a:pt x="155" y="126"/>
                      <a:pt x="156" y="126"/>
                      <a:pt x="157" y="126"/>
                    </a:cubicBezTo>
                    <a:cubicBezTo>
                      <a:pt x="156" y="127"/>
                      <a:pt x="155" y="127"/>
                      <a:pt x="154" y="128"/>
                    </a:cubicBezTo>
                    <a:cubicBezTo>
                      <a:pt x="154" y="128"/>
                      <a:pt x="154" y="130"/>
                      <a:pt x="153" y="130"/>
                    </a:cubicBezTo>
                    <a:cubicBezTo>
                      <a:pt x="153" y="131"/>
                      <a:pt x="154" y="131"/>
                      <a:pt x="154" y="132"/>
                    </a:cubicBezTo>
                    <a:cubicBezTo>
                      <a:pt x="154" y="132"/>
                      <a:pt x="155" y="132"/>
                      <a:pt x="155" y="132"/>
                    </a:cubicBezTo>
                    <a:cubicBezTo>
                      <a:pt x="155" y="132"/>
                      <a:pt x="155" y="131"/>
                      <a:pt x="155" y="131"/>
                    </a:cubicBezTo>
                    <a:cubicBezTo>
                      <a:pt x="155" y="132"/>
                      <a:pt x="155" y="132"/>
                      <a:pt x="155" y="132"/>
                    </a:cubicBezTo>
                    <a:cubicBezTo>
                      <a:pt x="155" y="133"/>
                      <a:pt x="155" y="133"/>
                      <a:pt x="155" y="134"/>
                    </a:cubicBezTo>
                    <a:cubicBezTo>
                      <a:pt x="156" y="134"/>
                      <a:pt x="156" y="134"/>
                      <a:pt x="156" y="134"/>
                    </a:cubicBezTo>
                    <a:cubicBezTo>
                      <a:pt x="156" y="134"/>
                      <a:pt x="156" y="134"/>
                      <a:pt x="156" y="134"/>
                    </a:cubicBezTo>
                    <a:moveTo>
                      <a:pt x="290" y="124"/>
                    </a:moveTo>
                    <a:cubicBezTo>
                      <a:pt x="282" y="124"/>
                      <a:pt x="282" y="124"/>
                      <a:pt x="282" y="124"/>
                    </a:cubicBezTo>
                    <a:cubicBezTo>
                      <a:pt x="283" y="124"/>
                      <a:pt x="283" y="125"/>
                      <a:pt x="284" y="125"/>
                    </a:cubicBezTo>
                    <a:cubicBezTo>
                      <a:pt x="284" y="125"/>
                      <a:pt x="284" y="125"/>
                      <a:pt x="284" y="125"/>
                    </a:cubicBezTo>
                    <a:cubicBezTo>
                      <a:pt x="283" y="125"/>
                      <a:pt x="283" y="125"/>
                      <a:pt x="282" y="125"/>
                    </a:cubicBezTo>
                    <a:cubicBezTo>
                      <a:pt x="282" y="124"/>
                      <a:pt x="282" y="124"/>
                      <a:pt x="282" y="124"/>
                    </a:cubicBezTo>
                    <a:cubicBezTo>
                      <a:pt x="233" y="124"/>
                      <a:pt x="233" y="124"/>
                      <a:pt x="233" y="124"/>
                    </a:cubicBezTo>
                    <a:cubicBezTo>
                      <a:pt x="232" y="125"/>
                      <a:pt x="231" y="126"/>
                      <a:pt x="230" y="127"/>
                    </a:cubicBezTo>
                    <a:cubicBezTo>
                      <a:pt x="230" y="125"/>
                      <a:pt x="232" y="125"/>
                      <a:pt x="232" y="124"/>
                    </a:cubicBezTo>
                    <a:cubicBezTo>
                      <a:pt x="221" y="124"/>
                      <a:pt x="221" y="124"/>
                      <a:pt x="221" y="124"/>
                    </a:cubicBezTo>
                    <a:cubicBezTo>
                      <a:pt x="221" y="124"/>
                      <a:pt x="221" y="124"/>
                      <a:pt x="221" y="124"/>
                    </a:cubicBezTo>
                    <a:cubicBezTo>
                      <a:pt x="221" y="125"/>
                      <a:pt x="222" y="124"/>
                      <a:pt x="222" y="125"/>
                    </a:cubicBezTo>
                    <a:cubicBezTo>
                      <a:pt x="221" y="124"/>
                      <a:pt x="220" y="124"/>
                      <a:pt x="219" y="124"/>
                    </a:cubicBezTo>
                    <a:cubicBezTo>
                      <a:pt x="219" y="124"/>
                      <a:pt x="219" y="124"/>
                      <a:pt x="219" y="124"/>
                    </a:cubicBezTo>
                    <a:cubicBezTo>
                      <a:pt x="165" y="124"/>
                      <a:pt x="165" y="124"/>
                      <a:pt x="165" y="124"/>
                    </a:cubicBezTo>
                    <a:cubicBezTo>
                      <a:pt x="164" y="124"/>
                      <a:pt x="164" y="124"/>
                      <a:pt x="165" y="125"/>
                    </a:cubicBezTo>
                    <a:cubicBezTo>
                      <a:pt x="164" y="125"/>
                      <a:pt x="164" y="125"/>
                      <a:pt x="164" y="125"/>
                    </a:cubicBezTo>
                    <a:cubicBezTo>
                      <a:pt x="163" y="125"/>
                      <a:pt x="163" y="125"/>
                      <a:pt x="163" y="125"/>
                    </a:cubicBezTo>
                    <a:cubicBezTo>
                      <a:pt x="162" y="125"/>
                      <a:pt x="162" y="125"/>
                      <a:pt x="162" y="125"/>
                    </a:cubicBezTo>
                    <a:cubicBezTo>
                      <a:pt x="162" y="125"/>
                      <a:pt x="162" y="125"/>
                      <a:pt x="162" y="125"/>
                    </a:cubicBezTo>
                    <a:cubicBezTo>
                      <a:pt x="163" y="124"/>
                      <a:pt x="164" y="124"/>
                      <a:pt x="165" y="124"/>
                    </a:cubicBezTo>
                    <a:cubicBezTo>
                      <a:pt x="145" y="124"/>
                      <a:pt x="145" y="124"/>
                      <a:pt x="145" y="124"/>
                    </a:cubicBezTo>
                    <a:cubicBezTo>
                      <a:pt x="145" y="124"/>
                      <a:pt x="145" y="124"/>
                      <a:pt x="145" y="124"/>
                    </a:cubicBezTo>
                    <a:cubicBezTo>
                      <a:pt x="146" y="124"/>
                      <a:pt x="147" y="124"/>
                      <a:pt x="147" y="124"/>
                    </a:cubicBezTo>
                    <a:cubicBezTo>
                      <a:pt x="149" y="124"/>
                      <a:pt x="152" y="124"/>
                      <a:pt x="154" y="126"/>
                    </a:cubicBezTo>
                    <a:cubicBezTo>
                      <a:pt x="152" y="125"/>
                      <a:pt x="150" y="125"/>
                      <a:pt x="148" y="124"/>
                    </a:cubicBezTo>
                    <a:cubicBezTo>
                      <a:pt x="147" y="125"/>
                      <a:pt x="146" y="124"/>
                      <a:pt x="145" y="125"/>
                    </a:cubicBezTo>
                    <a:cubicBezTo>
                      <a:pt x="145" y="150"/>
                      <a:pt x="145" y="150"/>
                      <a:pt x="145" y="150"/>
                    </a:cubicBezTo>
                    <a:cubicBezTo>
                      <a:pt x="145" y="150"/>
                      <a:pt x="145" y="149"/>
                      <a:pt x="145" y="149"/>
                    </a:cubicBezTo>
                    <a:cubicBezTo>
                      <a:pt x="146" y="149"/>
                      <a:pt x="145" y="150"/>
                      <a:pt x="145" y="150"/>
                    </a:cubicBezTo>
                    <a:cubicBezTo>
                      <a:pt x="145" y="150"/>
                      <a:pt x="145" y="150"/>
                      <a:pt x="145" y="150"/>
                    </a:cubicBezTo>
                    <a:cubicBezTo>
                      <a:pt x="145" y="151"/>
                      <a:pt x="145" y="151"/>
                      <a:pt x="145" y="151"/>
                    </a:cubicBezTo>
                    <a:cubicBezTo>
                      <a:pt x="145" y="151"/>
                      <a:pt x="145" y="151"/>
                      <a:pt x="145" y="151"/>
                    </a:cubicBezTo>
                    <a:cubicBezTo>
                      <a:pt x="145" y="151"/>
                      <a:pt x="145" y="151"/>
                      <a:pt x="145" y="151"/>
                    </a:cubicBezTo>
                    <a:cubicBezTo>
                      <a:pt x="145" y="151"/>
                      <a:pt x="145" y="151"/>
                      <a:pt x="145" y="151"/>
                    </a:cubicBezTo>
                    <a:cubicBezTo>
                      <a:pt x="145" y="151"/>
                      <a:pt x="145" y="151"/>
                      <a:pt x="145" y="151"/>
                    </a:cubicBezTo>
                    <a:cubicBezTo>
                      <a:pt x="145" y="236"/>
                      <a:pt x="145" y="236"/>
                      <a:pt x="145" y="236"/>
                    </a:cubicBezTo>
                    <a:cubicBezTo>
                      <a:pt x="145" y="236"/>
                      <a:pt x="145" y="237"/>
                      <a:pt x="146" y="237"/>
                    </a:cubicBezTo>
                    <a:cubicBezTo>
                      <a:pt x="146" y="237"/>
                      <a:pt x="146" y="237"/>
                      <a:pt x="146" y="237"/>
                    </a:cubicBezTo>
                    <a:cubicBezTo>
                      <a:pt x="147" y="240"/>
                      <a:pt x="148" y="242"/>
                      <a:pt x="150" y="243"/>
                    </a:cubicBezTo>
                    <a:cubicBezTo>
                      <a:pt x="150" y="244"/>
                      <a:pt x="150" y="244"/>
                      <a:pt x="150" y="244"/>
                    </a:cubicBezTo>
                    <a:cubicBezTo>
                      <a:pt x="152" y="244"/>
                      <a:pt x="152" y="246"/>
                      <a:pt x="152" y="248"/>
                    </a:cubicBezTo>
                    <a:cubicBezTo>
                      <a:pt x="152" y="248"/>
                      <a:pt x="152" y="248"/>
                      <a:pt x="152" y="248"/>
                    </a:cubicBezTo>
                    <a:cubicBezTo>
                      <a:pt x="152" y="248"/>
                      <a:pt x="152" y="248"/>
                      <a:pt x="152" y="248"/>
                    </a:cubicBezTo>
                    <a:cubicBezTo>
                      <a:pt x="152" y="248"/>
                      <a:pt x="152" y="248"/>
                      <a:pt x="152" y="248"/>
                    </a:cubicBezTo>
                    <a:cubicBezTo>
                      <a:pt x="151" y="248"/>
                      <a:pt x="151" y="248"/>
                      <a:pt x="151" y="248"/>
                    </a:cubicBezTo>
                    <a:cubicBezTo>
                      <a:pt x="152" y="249"/>
                      <a:pt x="153" y="251"/>
                      <a:pt x="153" y="252"/>
                    </a:cubicBezTo>
                    <a:cubicBezTo>
                      <a:pt x="165" y="252"/>
                      <a:pt x="165" y="252"/>
                      <a:pt x="165" y="252"/>
                    </a:cubicBezTo>
                    <a:cubicBezTo>
                      <a:pt x="165" y="252"/>
                      <a:pt x="166" y="252"/>
                      <a:pt x="166" y="252"/>
                    </a:cubicBezTo>
                    <a:cubicBezTo>
                      <a:pt x="167" y="252"/>
                      <a:pt x="168" y="252"/>
                      <a:pt x="168" y="251"/>
                    </a:cubicBezTo>
                    <a:cubicBezTo>
                      <a:pt x="171" y="250"/>
                      <a:pt x="174" y="249"/>
                      <a:pt x="176" y="248"/>
                    </a:cubicBezTo>
                    <a:cubicBezTo>
                      <a:pt x="176" y="246"/>
                      <a:pt x="177" y="245"/>
                      <a:pt x="179" y="245"/>
                    </a:cubicBezTo>
                    <a:cubicBezTo>
                      <a:pt x="179" y="245"/>
                      <a:pt x="179" y="245"/>
                      <a:pt x="179" y="245"/>
                    </a:cubicBezTo>
                    <a:cubicBezTo>
                      <a:pt x="180" y="245"/>
                      <a:pt x="181" y="244"/>
                      <a:pt x="182" y="244"/>
                    </a:cubicBezTo>
                    <a:cubicBezTo>
                      <a:pt x="182" y="244"/>
                      <a:pt x="183" y="244"/>
                      <a:pt x="183" y="244"/>
                    </a:cubicBezTo>
                    <a:cubicBezTo>
                      <a:pt x="183" y="244"/>
                      <a:pt x="184" y="244"/>
                      <a:pt x="184" y="243"/>
                    </a:cubicBezTo>
                    <a:cubicBezTo>
                      <a:pt x="183" y="243"/>
                      <a:pt x="183" y="243"/>
                      <a:pt x="183" y="243"/>
                    </a:cubicBezTo>
                    <a:cubicBezTo>
                      <a:pt x="183" y="242"/>
                      <a:pt x="184" y="242"/>
                      <a:pt x="184" y="242"/>
                    </a:cubicBezTo>
                    <a:cubicBezTo>
                      <a:pt x="185" y="242"/>
                      <a:pt x="185" y="242"/>
                      <a:pt x="185" y="242"/>
                    </a:cubicBezTo>
                    <a:cubicBezTo>
                      <a:pt x="185" y="242"/>
                      <a:pt x="185" y="242"/>
                      <a:pt x="186" y="242"/>
                    </a:cubicBezTo>
                    <a:cubicBezTo>
                      <a:pt x="186" y="242"/>
                      <a:pt x="186" y="242"/>
                      <a:pt x="186" y="242"/>
                    </a:cubicBezTo>
                    <a:cubicBezTo>
                      <a:pt x="187" y="241"/>
                      <a:pt x="186" y="240"/>
                      <a:pt x="188" y="239"/>
                    </a:cubicBezTo>
                    <a:cubicBezTo>
                      <a:pt x="188" y="239"/>
                      <a:pt x="190" y="239"/>
                      <a:pt x="190" y="239"/>
                    </a:cubicBezTo>
                    <a:cubicBezTo>
                      <a:pt x="189" y="237"/>
                      <a:pt x="190" y="235"/>
                      <a:pt x="191" y="234"/>
                    </a:cubicBezTo>
                    <a:cubicBezTo>
                      <a:pt x="191" y="234"/>
                      <a:pt x="191" y="235"/>
                      <a:pt x="191" y="235"/>
                    </a:cubicBezTo>
                    <a:cubicBezTo>
                      <a:pt x="191" y="235"/>
                      <a:pt x="191" y="235"/>
                      <a:pt x="191" y="235"/>
                    </a:cubicBezTo>
                    <a:cubicBezTo>
                      <a:pt x="192" y="233"/>
                      <a:pt x="194" y="232"/>
                      <a:pt x="194" y="229"/>
                    </a:cubicBezTo>
                    <a:cubicBezTo>
                      <a:pt x="192" y="229"/>
                      <a:pt x="192" y="227"/>
                      <a:pt x="191" y="226"/>
                    </a:cubicBezTo>
                    <a:cubicBezTo>
                      <a:pt x="191" y="226"/>
                      <a:pt x="190" y="226"/>
                      <a:pt x="190" y="226"/>
                    </a:cubicBezTo>
                    <a:cubicBezTo>
                      <a:pt x="187" y="226"/>
                      <a:pt x="185" y="224"/>
                      <a:pt x="185" y="221"/>
                    </a:cubicBezTo>
                    <a:cubicBezTo>
                      <a:pt x="184" y="220"/>
                      <a:pt x="184" y="220"/>
                      <a:pt x="184" y="220"/>
                    </a:cubicBezTo>
                    <a:cubicBezTo>
                      <a:pt x="185" y="220"/>
                      <a:pt x="185" y="219"/>
                      <a:pt x="185" y="218"/>
                    </a:cubicBezTo>
                    <a:cubicBezTo>
                      <a:pt x="184" y="219"/>
                      <a:pt x="183" y="221"/>
                      <a:pt x="182" y="221"/>
                    </a:cubicBezTo>
                    <a:cubicBezTo>
                      <a:pt x="182" y="222"/>
                      <a:pt x="181" y="222"/>
                      <a:pt x="180" y="223"/>
                    </a:cubicBezTo>
                    <a:cubicBezTo>
                      <a:pt x="181" y="224"/>
                      <a:pt x="181" y="224"/>
                      <a:pt x="181" y="224"/>
                    </a:cubicBezTo>
                    <a:cubicBezTo>
                      <a:pt x="180" y="224"/>
                      <a:pt x="180" y="224"/>
                      <a:pt x="180" y="224"/>
                    </a:cubicBezTo>
                    <a:cubicBezTo>
                      <a:pt x="180" y="224"/>
                      <a:pt x="180" y="224"/>
                      <a:pt x="179" y="224"/>
                    </a:cubicBezTo>
                    <a:cubicBezTo>
                      <a:pt x="179" y="225"/>
                      <a:pt x="179" y="225"/>
                      <a:pt x="178" y="225"/>
                    </a:cubicBezTo>
                    <a:cubicBezTo>
                      <a:pt x="178" y="225"/>
                      <a:pt x="177" y="225"/>
                      <a:pt x="177" y="225"/>
                    </a:cubicBezTo>
                    <a:cubicBezTo>
                      <a:pt x="176" y="225"/>
                      <a:pt x="176" y="225"/>
                      <a:pt x="176" y="225"/>
                    </a:cubicBezTo>
                    <a:cubicBezTo>
                      <a:pt x="176" y="225"/>
                      <a:pt x="175" y="225"/>
                      <a:pt x="175" y="225"/>
                    </a:cubicBezTo>
                    <a:cubicBezTo>
                      <a:pt x="175" y="225"/>
                      <a:pt x="175" y="225"/>
                      <a:pt x="174" y="225"/>
                    </a:cubicBezTo>
                    <a:cubicBezTo>
                      <a:pt x="174" y="225"/>
                      <a:pt x="174" y="225"/>
                      <a:pt x="173" y="225"/>
                    </a:cubicBezTo>
                    <a:cubicBezTo>
                      <a:pt x="173" y="224"/>
                      <a:pt x="173" y="225"/>
                      <a:pt x="172" y="224"/>
                    </a:cubicBezTo>
                    <a:cubicBezTo>
                      <a:pt x="173" y="223"/>
                      <a:pt x="172" y="221"/>
                      <a:pt x="172" y="220"/>
                    </a:cubicBezTo>
                    <a:cubicBezTo>
                      <a:pt x="172" y="220"/>
                      <a:pt x="172" y="219"/>
                      <a:pt x="171" y="219"/>
                    </a:cubicBezTo>
                    <a:cubicBezTo>
                      <a:pt x="171" y="219"/>
                      <a:pt x="171" y="219"/>
                      <a:pt x="171" y="219"/>
                    </a:cubicBezTo>
                    <a:cubicBezTo>
                      <a:pt x="171" y="220"/>
                      <a:pt x="171" y="222"/>
                      <a:pt x="171" y="223"/>
                    </a:cubicBezTo>
                    <a:cubicBezTo>
                      <a:pt x="170" y="222"/>
                      <a:pt x="169" y="220"/>
                      <a:pt x="168" y="219"/>
                    </a:cubicBezTo>
                    <a:cubicBezTo>
                      <a:pt x="169" y="218"/>
                      <a:pt x="167" y="216"/>
                      <a:pt x="166" y="215"/>
                    </a:cubicBezTo>
                    <a:cubicBezTo>
                      <a:pt x="167" y="215"/>
                      <a:pt x="167" y="215"/>
                      <a:pt x="167" y="215"/>
                    </a:cubicBezTo>
                    <a:cubicBezTo>
                      <a:pt x="164" y="215"/>
                      <a:pt x="164" y="213"/>
                      <a:pt x="163" y="211"/>
                    </a:cubicBezTo>
                    <a:cubicBezTo>
                      <a:pt x="163" y="211"/>
                      <a:pt x="162" y="211"/>
                      <a:pt x="162" y="210"/>
                    </a:cubicBezTo>
                    <a:cubicBezTo>
                      <a:pt x="162" y="210"/>
                      <a:pt x="162" y="210"/>
                      <a:pt x="162" y="210"/>
                    </a:cubicBezTo>
                    <a:cubicBezTo>
                      <a:pt x="162" y="210"/>
                      <a:pt x="163" y="210"/>
                      <a:pt x="163" y="210"/>
                    </a:cubicBezTo>
                    <a:cubicBezTo>
                      <a:pt x="163" y="210"/>
                      <a:pt x="163" y="210"/>
                      <a:pt x="163" y="210"/>
                    </a:cubicBezTo>
                    <a:cubicBezTo>
                      <a:pt x="163" y="210"/>
                      <a:pt x="163" y="210"/>
                      <a:pt x="163" y="210"/>
                    </a:cubicBezTo>
                    <a:cubicBezTo>
                      <a:pt x="163" y="209"/>
                      <a:pt x="163" y="208"/>
                      <a:pt x="164" y="208"/>
                    </a:cubicBezTo>
                    <a:cubicBezTo>
                      <a:pt x="164" y="208"/>
                      <a:pt x="164" y="208"/>
                      <a:pt x="165" y="208"/>
                    </a:cubicBezTo>
                    <a:cubicBezTo>
                      <a:pt x="165" y="208"/>
                      <a:pt x="165" y="208"/>
                      <a:pt x="165" y="208"/>
                    </a:cubicBezTo>
                    <a:cubicBezTo>
                      <a:pt x="165" y="208"/>
                      <a:pt x="165" y="207"/>
                      <a:pt x="165" y="207"/>
                    </a:cubicBezTo>
                    <a:cubicBezTo>
                      <a:pt x="166" y="208"/>
                      <a:pt x="166" y="208"/>
                      <a:pt x="167" y="208"/>
                    </a:cubicBezTo>
                    <a:cubicBezTo>
                      <a:pt x="167" y="208"/>
                      <a:pt x="167" y="208"/>
                      <a:pt x="167" y="208"/>
                    </a:cubicBezTo>
                    <a:cubicBezTo>
                      <a:pt x="167" y="208"/>
                      <a:pt x="167" y="208"/>
                      <a:pt x="168" y="208"/>
                    </a:cubicBezTo>
                    <a:cubicBezTo>
                      <a:pt x="168" y="209"/>
                      <a:pt x="169" y="210"/>
                      <a:pt x="169" y="211"/>
                    </a:cubicBezTo>
                    <a:cubicBezTo>
                      <a:pt x="169" y="211"/>
                      <a:pt x="170" y="211"/>
                      <a:pt x="170" y="212"/>
                    </a:cubicBezTo>
                    <a:cubicBezTo>
                      <a:pt x="170" y="212"/>
                      <a:pt x="170" y="212"/>
                      <a:pt x="170" y="212"/>
                    </a:cubicBezTo>
                    <a:cubicBezTo>
                      <a:pt x="171" y="212"/>
                      <a:pt x="171" y="214"/>
                      <a:pt x="171" y="214"/>
                    </a:cubicBezTo>
                    <a:cubicBezTo>
                      <a:pt x="172" y="214"/>
                      <a:pt x="172" y="214"/>
                      <a:pt x="172" y="214"/>
                    </a:cubicBezTo>
                    <a:cubicBezTo>
                      <a:pt x="173" y="214"/>
                      <a:pt x="174" y="215"/>
                      <a:pt x="175" y="215"/>
                    </a:cubicBezTo>
                    <a:cubicBezTo>
                      <a:pt x="175" y="215"/>
                      <a:pt x="175" y="215"/>
                      <a:pt x="175" y="216"/>
                    </a:cubicBezTo>
                    <a:cubicBezTo>
                      <a:pt x="176" y="217"/>
                      <a:pt x="179" y="217"/>
                      <a:pt x="181" y="218"/>
                    </a:cubicBezTo>
                    <a:cubicBezTo>
                      <a:pt x="182" y="218"/>
                      <a:pt x="183" y="216"/>
                      <a:pt x="184" y="216"/>
                    </a:cubicBezTo>
                    <a:cubicBezTo>
                      <a:pt x="184" y="216"/>
                      <a:pt x="184" y="216"/>
                      <a:pt x="184" y="216"/>
                    </a:cubicBezTo>
                    <a:cubicBezTo>
                      <a:pt x="186" y="216"/>
                      <a:pt x="186" y="219"/>
                      <a:pt x="187" y="220"/>
                    </a:cubicBezTo>
                    <a:cubicBezTo>
                      <a:pt x="188" y="220"/>
                      <a:pt x="188" y="220"/>
                      <a:pt x="188" y="220"/>
                    </a:cubicBezTo>
                    <a:cubicBezTo>
                      <a:pt x="188" y="220"/>
                      <a:pt x="189" y="220"/>
                      <a:pt x="189" y="220"/>
                    </a:cubicBezTo>
                    <a:cubicBezTo>
                      <a:pt x="189" y="220"/>
                      <a:pt x="189" y="220"/>
                      <a:pt x="190" y="220"/>
                    </a:cubicBezTo>
                    <a:cubicBezTo>
                      <a:pt x="190" y="220"/>
                      <a:pt x="190" y="220"/>
                      <a:pt x="190" y="220"/>
                    </a:cubicBezTo>
                    <a:cubicBezTo>
                      <a:pt x="191" y="221"/>
                      <a:pt x="194" y="221"/>
                      <a:pt x="196" y="222"/>
                    </a:cubicBezTo>
                    <a:cubicBezTo>
                      <a:pt x="196" y="221"/>
                      <a:pt x="196" y="221"/>
                      <a:pt x="196" y="221"/>
                    </a:cubicBezTo>
                    <a:cubicBezTo>
                      <a:pt x="196" y="222"/>
                      <a:pt x="197" y="222"/>
                      <a:pt x="198" y="222"/>
                    </a:cubicBezTo>
                    <a:cubicBezTo>
                      <a:pt x="198" y="222"/>
                      <a:pt x="198" y="222"/>
                      <a:pt x="198" y="222"/>
                    </a:cubicBezTo>
                    <a:cubicBezTo>
                      <a:pt x="198" y="222"/>
                      <a:pt x="198" y="222"/>
                      <a:pt x="198" y="222"/>
                    </a:cubicBezTo>
                    <a:cubicBezTo>
                      <a:pt x="199" y="222"/>
                      <a:pt x="199" y="222"/>
                      <a:pt x="199" y="222"/>
                    </a:cubicBezTo>
                    <a:cubicBezTo>
                      <a:pt x="199" y="222"/>
                      <a:pt x="199" y="222"/>
                      <a:pt x="199" y="222"/>
                    </a:cubicBezTo>
                    <a:cubicBezTo>
                      <a:pt x="200" y="221"/>
                      <a:pt x="202" y="222"/>
                      <a:pt x="203" y="221"/>
                    </a:cubicBezTo>
                    <a:cubicBezTo>
                      <a:pt x="204" y="221"/>
                      <a:pt x="204" y="221"/>
                      <a:pt x="205" y="221"/>
                    </a:cubicBezTo>
                    <a:cubicBezTo>
                      <a:pt x="206" y="221"/>
                      <a:pt x="206" y="221"/>
                      <a:pt x="207" y="221"/>
                    </a:cubicBezTo>
                    <a:cubicBezTo>
                      <a:pt x="208" y="221"/>
                      <a:pt x="209" y="221"/>
                      <a:pt x="210" y="221"/>
                    </a:cubicBezTo>
                    <a:cubicBezTo>
                      <a:pt x="210" y="221"/>
                      <a:pt x="210" y="221"/>
                      <a:pt x="210" y="221"/>
                    </a:cubicBezTo>
                    <a:cubicBezTo>
                      <a:pt x="211" y="221"/>
                      <a:pt x="211" y="222"/>
                      <a:pt x="211" y="222"/>
                    </a:cubicBezTo>
                    <a:cubicBezTo>
                      <a:pt x="211" y="222"/>
                      <a:pt x="211" y="222"/>
                      <a:pt x="211" y="222"/>
                    </a:cubicBezTo>
                    <a:cubicBezTo>
                      <a:pt x="212" y="222"/>
                      <a:pt x="212" y="222"/>
                      <a:pt x="212" y="222"/>
                    </a:cubicBezTo>
                    <a:cubicBezTo>
                      <a:pt x="213" y="223"/>
                      <a:pt x="213" y="225"/>
                      <a:pt x="213" y="225"/>
                    </a:cubicBezTo>
                    <a:cubicBezTo>
                      <a:pt x="213" y="225"/>
                      <a:pt x="213" y="225"/>
                      <a:pt x="214" y="225"/>
                    </a:cubicBezTo>
                    <a:cubicBezTo>
                      <a:pt x="214" y="225"/>
                      <a:pt x="215" y="225"/>
                      <a:pt x="215" y="226"/>
                    </a:cubicBezTo>
                    <a:cubicBezTo>
                      <a:pt x="216" y="226"/>
                      <a:pt x="216" y="225"/>
                      <a:pt x="217" y="225"/>
                    </a:cubicBezTo>
                    <a:cubicBezTo>
                      <a:pt x="217" y="225"/>
                      <a:pt x="217" y="225"/>
                      <a:pt x="217" y="225"/>
                    </a:cubicBezTo>
                    <a:cubicBezTo>
                      <a:pt x="216" y="226"/>
                      <a:pt x="216" y="226"/>
                      <a:pt x="216" y="227"/>
                    </a:cubicBezTo>
                    <a:cubicBezTo>
                      <a:pt x="217" y="227"/>
                      <a:pt x="217" y="228"/>
                      <a:pt x="219" y="228"/>
                    </a:cubicBezTo>
                    <a:cubicBezTo>
                      <a:pt x="219" y="228"/>
                      <a:pt x="219" y="228"/>
                      <a:pt x="219" y="228"/>
                    </a:cubicBezTo>
                    <a:cubicBezTo>
                      <a:pt x="219" y="228"/>
                      <a:pt x="220" y="228"/>
                      <a:pt x="220" y="228"/>
                    </a:cubicBezTo>
                    <a:cubicBezTo>
                      <a:pt x="221" y="228"/>
                      <a:pt x="221" y="228"/>
                      <a:pt x="222" y="228"/>
                    </a:cubicBezTo>
                    <a:cubicBezTo>
                      <a:pt x="222" y="228"/>
                      <a:pt x="222" y="228"/>
                      <a:pt x="222" y="228"/>
                    </a:cubicBezTo>
                    <a:cubicBezTo>
                      <a:pt x="221" y="229"/>
                      <a:pt x="220" y="230"/>
                      <a:pt x="218" y="230"/>
                    </a:cubicBezTo>
                    <a:cubicBezTo>
                      <a:pt x="218" y="229"/>
                      <a:pt x="218" y="229"/>
                      <a:pt x="218" y="229"/>
                    </a:cubicBezTo>
                    <a:cubicBezTo>
                      <a:pt x="218" y="229"/>
                      <a:pt x="217" y="229"/>
                      <a:pt x="217" y="229"/>
                    </a:cubicBezTo>
                    <a:cubicBezTo>
                      <a:pt x="218" y="230"/>
                      <a:pt x="218" y="231"/>
                      <a:pt x="219" y="231"/>
                    </a:cubicBezTo>
                    <a:cubicBezTo>
                      <a:pt x="220" y="232"/>
                      <a:pt x="221" y="234"/>
                      <a:pt x="223" y="234"/>
                    </a:cubicBezTo>
                    <a:cubicBezTo>
                      <a:pt x="223" y="234"/>
                      <a:pt x="223" y="234"/>
                      <a:pt x="223" y="234"/>
                    </a:cubicBezTo>
                    <a:cubicBezTo>
                      <a:pt x="224" y="234"/>
                      <a:pt x="226" y="233"/>
                      <a:pt x="226" y="232"/>
                    </a:cubicBezTo>
                    <a:cubicBezTo>
                      <a:pt x="226" y="231"/>
                      <a:pt x="226" y="230"/>
                      <a:pt x="226" y="229"/>
                    </a:cubicBezTo>
                    <a:cubicBezTo>
                      <a:pt x="226" y="229"/>
                      <a:pt x="227" y="229"/>
                      <a:pt x="227" y="229"/>
                    </a:cubicBezTo>
                    <a:cubicBezTo>
                      <a:pt x="227" y="229"/>
                      <a:pt x="228" y="229"/>
                      <a:pt x="228" y="229"/>
                    </a:cubicBezTo>
                    <a:cubicBezTo>
                      <a:pt x="228" y="230"/>
                      <a:pt x="227" y="230"/>
                      <a:pt x="227" y="230"/>
                    </a:cubicBezTo>
                    <a:cubicBezTo>
                      <a:pt x="227" y="231"/>
                      <a:pt x="227" y="231"/>
                      <a:pt x="227" y="231"/>
                    </a:cubicBezTo>
                    <a:cubicBezTo>
                      <a:pt x="227" y="231"/>
                      <a:pt x="227" y="231"/>
                      <a:pt x="227" y="231"/>
                    </a:cubicBezTo>
                    <a:cubicBezTo>
                      <a:pt x="227" y="231"/>
                      <a:pt x="227" y="231"/>
                      <a:pt x="227" y="231"/>
                    </a:cubicBezTo>
                    <a:cubicBezTo>
                      <a:pt x="228" y="231"/>
                      <a:pt x="228" y="231"/>
                      <a:pt x="228" y="231"/>
                    </a:cubicBezTo>
                    <a:cubicBezTo>
                      <a:pt x="228" y="231"/>
                      <a:pt x="228" y="231"/>
                      <a:pt x="228" y="231"/>
                    </a:cubicBezTo>
                    <a:cubicBezTo>
                      <a:pt x="228" y="232"/>
                      <a:pt x="227" y="231"/>
                      <a:pt x="227" y="232"/>
                    </a:cubicBezTo>
                    <a:cubicBezTo>
                      <a:pt x="228" y="233"/>
                      <a:pt x="228" y="235"/>
                      <a:pt x="228" y="236"/>
                    </a:cubicBezTo>
                    <a:cubicBezTo>
                      <a:pt x="228" y="238"/>
                      <a:pt x="229" y="239"/>
                      <a:pt x="229" y="239"/>
                    </a:cubicBezTo>
                    <a:cubicBezTo>
                      <a:pt x="229" y="239"/>
                      <a:pt x="228" y="239"/>
                      <a:pt x="228" y="240"/>
                    </a:cubicBezTo>
                    <a:cubicBezTo>
                      <a:pt x="229" y="240"/>
                      <a:pt x="229" y="240"/>
                      <a:pt x="229" y="241"/>
                    </a:cubicBezTo>
                    <a:cubicBezTo>
                      <a:pt x="229" y="241"/>
                      <a:pt x="229" y="241"/>
                      <a:pt x="229" y="241"/>
                    </a:cubicBezTo>
                    <a:cubicBezTo>
                      <a:pt x="230" y="244"/>
                      <a:pt x="231" y="248"/>
                      <a:pt x="233" y="251"/>
                    </a:cubicBezTo>
                    <a:cubicBezTo>
                      <a:pt x="233" y="251"/>
                      <a:pt x="233" y="252"/>
                      <a:pt x="234" y="252"/>
                    </a:cubicBezTo>
                    <a:cubicBezTo>
                      <a:pt x="248" y="252"/>
                      <a:pt x="248" y="252"/>
                      <a:pt x="248" y="252"/>
                    </a:cubicBezTo>
                    <a:cubicBezTo>
                      <a:pt x="248" y="250"/>
                      <a:pt x="247" y="248"/>
                      <a:pt x="249" y="247"/>
                    </a:cubicBezTo>
                    <a:cubicBezTo>
                      <a:pt x="249" y="247"/>
                      <a:pt x="249" y="247"/>
                      <a:pt x="250" y="247"/>
                    </a:cubicBezTo>
                    <a:cubicBezTo>
                      <a:pt x="250" y="247"/>
                      <a:pt x="250" y="247"/>
                      <a:pt x="250" y="247"/>
                    </a:cubicBezTo>
                    <a:cubicBezTo>
                      <a:pt x="250" y="247"/>
                      <a:pt x="250" y="246"/>
                      <a:pt x="251" y="246"/>
                    </a:cubicBezTo>
                    <a:cubicBezTo>
                      <a:pt x="251" y="246"/>
                      <a:pt x="251" y="246"/>
                      <a:pt x="251" y="246"/>
                    </a:cubicBezTo>
                    <a:cubicBezTo>
                      <a:pt x="252" y="246"/>
                      <a:pt x="252" y="246"/>
                      <a:pt x="252" y="246"/>
                    </a:cubicBezTo>
                    <a:cubicBezTo>
                      <a:pt x="253" y="245"/>
                      <a:pt x="253" y="245"/>
                      <a:pt x="253" y="244"/>
                    </a:cubicBezTo>
                    <a:cubicBezTo>
                      <a:pt x="256" y="242"/>
                      <a:pt x="258" y="239"/>
                      <a:pt x="260" y="237"/>
                    </a:cubicBezTo>
                    <a:cubicBezTo>
                      <a:pt x="260" y="237"/>
                      <a:pt x="260" y="237"/>
                      <a:pt x="260" y="237"/>
                    </a:cubicBezTo>
                    <a:cubicBezTo>
                      <a:pt x="260" y="237"/>
                      <a:pt x="260" y="237"/>
                      <a:pt x="260" y="237"/>
                    </a:cubicBezTo>
                    <a:cubicBezTo>
                      <a:pt x="260" y="237"/>
                      <a:pt x="260" y="237"/>
                      <a:pt x="259" y="237"/>
                    </a:cubicBezTo>
                    <a:cubicBezTo>
                      <a:pt x="259" y="237"/>
                      <a:pt x="259" y="237"/>
                      <a:pt x="259" y="237"/>
                    </a:cubicBezTo>
                    <a:cubicBezTo>
                      <a:pt x="259" y="236"/>
                      <a:pt x="260" y="236"/>
                      <a:pt x="260" y="236"/>
                    </a:cubicBezTo>
                    <a:cubicBezTo>
                      <a:pt x="261" y="237"/>
                      <a:pt x="261" y="237"/>
                      <a:pt x="261" y="237"/>
                    </a:cubicBezTo>
                    <a:cubicBezTo>
                      <a:pt x="262" y="236"/>
                      <a:pt x="263" y="235"/>
                      <a:pt x="264" y="233"/>
                    </a:cubicBezTo>
                    <a:cubicBezTo>
                      <a:pt x="263" y="232"/>
                      <a:pt x="264" y="231"/>
                      <a:pt x="266" y="231"/>
                    </a:cubicBezTo>
                    <a:cubicBezTo>
                      <a:pt x="266" y="230"/>
                      <a:pt x="266" y="229"/>
                      <a:pt x="266" y="229"/>
                    </a:cubicBezTo>
                    <a:cubicBezTo>
                      <a:pt x="267" y="229"/>
                      <a:pt x="266" y="230"/>
                      <a:pt x="267" y="231"/>
                    </a:cubicBezTo>
                    <a:cubicBezTo>
                      <a:pt x="267" y="231"/>
                      <a:pt x="267" y="231"/>
                      <a:pt x="267" y="231"/>
                    </a:cubicBezTo>
                    <a:cubicBezTo>
                      <a:pt x="267" y="231"/>
                      <a:pt x="268" y="230"/>
                      <a:pt x="268" y="230"/>
                    </a:cubicBezTo>
                    <a:cubicBezTo>
                      <a:pt x="268" y="231"/>
                      <a:pt x="268" y="231"/>
                      <a:pt x="269" y="231"/>
                    </a:cubicBezTo>
                    <a:cubicBezTo>
                      <a:pt x="269" y="231"/>
                      <a:pt x="269" y="230"/>
                      <a:pt x="269" y="230"/>
                    </a:cubicBezTo>
                    <a:cubicBezTo>
                      <a:pt x="269" y="230"/>
                      <a:pt x="269" y="230"/>
                      <a:pt x="269" y="230"/>
                    </a:cubicBezTo>
                    <a:cubicBezTo>
                      <a:pt x="269" y="230"/>
                      <a:pt x="269" y="231"/>
                      <a:pt x="269" y="231"/>
                    </a:cubicBezTo>
                    <a:cubicBezTo>
                      <a:pt x="270" y="230"/>
                      <a:pt x="270" y="230"/>
                      <a:pt x="270" y="230"/>
                    </a:cubicBezTo>
                    <a:cubicBezTo>
                      <a:pt x="270" y="230"/>
                      <a:pt x="270" y="230"/>
                      <a:pt x="270" y="230"/>
                    </a:cubicBezTo>
                    <a:cubicBezTo>
                      <a:pt x="270" y="230"/>
                      <a:pt x="270" y="230"/>
                      <a:pt x="271" y="230"/>
                    </a:cubicBezTo>
                    <a:cubicBezTo>
                      <a:pt x="271" y="230"/>
                      <a:pt x="271" y="230"/>
                      <a:pt x="271" y="230"/>
                    </a:cubicBezTo>
                    <a:cubicBezTo>
                      <a:pt x="271" y="230"/>
                      <a:pt x="270" y="229"/>
                      <a:pt x="271" y="229"/>
                    </a:cubicBezTo>
                    <a:cubicBezTo>
                      <a:pt x="271" y="229"/>
                      <a:pt x="271" y="230"/>
                      <a:pt x="271" y="230"/>
                    </a:cubicBezTo>
                    <a:cubicBezTo>
                      <a:pt x="272" y="229"/>
                      <a:pt x="272" y="229"/>
                      <a:pt x="272" y="229"/>
                    </a:cubicBezTo>
                    <a:cubicBezTo>
                      <a:pt x="272" y="230"/>
                      <a:pt x="271" y="230"/>
                      <a:pt x="272" y="230"/>
                    </a:cubicBezTo>
                    <a:cubicBezTo>
                      <a:pt x="272" y="230"/>
                      <a:pt x="272" y="230"/>
                      <a:pt x="272" y="229"/>
                    </a:cubicBezTo>
                    <a:cubicBezTo>
                      <a:pt x="273" y="228"/>
                      <a:pt x="272" y="228"/>
                      <a:pt x="272" y="228"/>
                    </a:cubicBezTo>
                    <a:cubicBezTo>
                      <a:pt x="273" y="228"/>
                      <a:pt x="272" y="227"/>
                      <a:pt x="272" y="226"/>
                    </a:cubicBezTo>
                    <a:cubicBezTo>
                      <a:pt x="272" y="227"/>
                      <a:pt x="273" y="228"/>
                      <a:pt x="274" y="228"/>
                    </a:cubicBezTo>
                    <a:cubicBezTo>
                      <a:pt x="274" y="228"/>
                      <a:pt x="274" y="228"/>
                      <a:pt x="275" y="227"/>
                    </a:cubicBezTo>
                    <a:cubicBezTo>
                      <a:pt x="276" y="229"/>
                      <a:pt x="276" y="231"/>
                      <a:pt x="277" y="233"/>
                    </a:cubicBezTo>
                    <a:cubicBezTo>
                      <a:pt x="277" y="233"/>
                      <a:pt x="277" y="233"/>
                      <a:pt x="277" y="233"/>
                    </a:cubicBezTo>
                    <a:cubicBezTo>
                      <a:pt x="277" y="234"/>
                      <a:pt x="278" y="235"/>
                      <a:pt x="278" y="235"/>
                    </a:cubicBezTo>
                    <a:cubicBezTo>
                      <a:pt x="279" y="235"/>
                      <a:pt x="279" y="234"/>
                      <a:pt x="279" y="234"/>
                    </a:cubicBezTo>
                    <a:cubicBezTo>
                      <a:pt x="279" y="234"/>
                      <a:pt x="279" y="235"/>
                      <a:pt x="279" y="235"/>
                    </a:cubicBezTo>
                    <a:cubicBezTo>
                      <a:pt x="279" y="235"/>
                      <a:pt x="279" y="235"/>
                      <a:pt x="279" y="235"/>
                    </a:cubicBezTo>
                    <a:cubicBezTo>
                      <a:pt x="279" y="235"/>
                      <a:pt x="279" y="235"/>
                      <a:pt x="279" y="235"/>
                    </a:cubicBezTo>
                    <a:cubicBezTo>
                      <a:pt x="279" y="235"/>
                      <a:pt x="279" y="235"/>
                      <a:pt x="279" y="235"/>
                    </a:cubicBezTo>
                    <a:cubicBezTo>
                      <a:pt x="280" y="235"/>
                      <a:pt x="282" y="236"/>
                      <a:pt x="282" y="237"/>
                    </a:cubicBezTo>
                    <a:cubicBezTo>
                      <a:pt x="282" y="237"/>
                      <a:pt x="282" y="237"/>
                      <a:pt x="282" y="237"/>
                    </a:cubicBezTo>
                    <a:cubicBezTo>
                      <a:pt x="281" y="237"/>
                      <a:pt x="281" y="237"/>
                      <a:pt x="281" y="237"/>
                    </a:cubicBezTo>
                    <a:cubicBezTo>
                      <a:pt x="281" y="237"/>
                      <a:pt x="281" y="237"/>
                      <a:pt x="281" y="237"/>
                    </a:cubicBezTo>
                    <a:cubicBezTo>
                      <a:pt x="281" y="237"/>
                      <a:pt x="281" y="237"/>
                      <a:pt x="281" y="237"/>
                    </a:cubicBezTo>
                    <a:cubicBezTo>
                      <a:pt x="280" y="237"/>
                      <a:pt x="281" y="237"/>
                      <a:pt x="281" y="237"/>
                    </a:cubicBezTo>
                    <a:cubicBezTo>
                      <a:pt x="281" y="237"/>
                      <a:pt x="281" y="237"/>
                      <a:pt x="280" y="237"/>
                    </a:cubicBezTo>
                    <a:cubicBezTo>
                      <a:pt x="280" y="237"/>
                      <a:pt x="280" y="237"/>
                      <a:pt x="280" y="237"/>
                    </a:cubicBezTo>
                    <a:cubicBezTo>
                      <a:pt x="280" y="237"/>
                      <a:pt x="281" y="239"/>
                      <a:pt x="282" y="239"/>
                    </a:cubicBezTo>
                    <a:cubicBezTo>
                      <a:pt x="282" y="239"/>
                      <a:pt x="282" y="239"/>
                      <a:pt x="282" y="238"/>
                    </a:cubicBezTo>
                    <a:cubicBezTo>
                      <a:pt x="282" y="237"/>
                      <a:pt x="282" y="237"/>
                      <a:pt x="282" y="237"/>
                    </a:cubicBezTo>
                    <a:cubicBezTo>
                      <a:pt x="283" y="239"/>
                      <a:pt x="284" y="241"/>
                      <a:pt x="284" y="243"/>
                    </a:cubicBezTo>
                    <a:cubicBezTo>
                      <a:pt x="283" y="244"/>
                      <a:pt x="283" y="246"/>
                      <a:pt x="283" y="247"/>
                    </a:cubicBezTo>
                    <a:cubicBezTo>
                      <a:pt x="284" y="246"/>
                      <a:pt x="284" y="246"/>
                      <a:pt x="285" y="245"/>
                    </a:cubicBezTo>
                    <a:cubicBezTo>
                      <a:pt x="285" y="246"/>
                      <a:pt x="284" y="246"/>
                      <a:pt x="284" y="247"/>
                    </a:cubicBezTo>
                    <a:cubicBezTo>
                      <a:pt x="284" y="247"/>
                      <a:pt x="284" y="246"/>
                      <a:pt x="285" y="246"/>
                    </a:cubicBezTo>
                    <a:cubicBezTo>
                      <a:pt x="285" y="247"/>
                      <a:pt x="285" y="247"/>
                      <a:pt x="286" y="247"/>
                    </a:cubicBezTo>
                    <a:cubicBezTo>
                      <a:pt x="287" y="247"/>
                      <a:pt x="288" y="245"/>
                      <a:pt x="289" y="245"/>
                    </a:cubicBezTo>
                    <a:cubicBezTo>
                      <a:pt x="289" y="245"/>
                      <a:pt x="289" y="245"/>
                      <a:pt x="289" y="245"/>
                    </a:cubicBezTo>
                    <a:cubicBezTo>
                      <a:pt x="288" y="245"/>
                      <a:pt x="288" y="245"/>
                      <a:pt x="288" y="244"/>
                    </a:cubicBezTo>
                    <a:cubicBezTo>
                      <a:pt x="289" y="245"/>
                      <a:pt x="289" y="245"/>
                      <a:pt x="289" y="245"/>
                    </a:cubicBezTo>
                    <a:cubicBezTo>
                      <a:pt x="290" y="245"/>
                      <a:pt x="290" y="243"/>
                      <a:pt x="290" y="243"/>
                    </a:cubicBezTo>
                    <a:cubicBezTo>
                      <a:pt x="290" y="243"/>
                      <a:pt x="290" y="243"/>
                      <a:pt x="291" y="243"/>
                    </a:cubicBezTo>
                    <a:cubicBezTo>
                      <a:pt x="291" y="127"/>
                      <a:pt x="291" y="127"/>
                      <a:pt x="291" y="127"/>
                    </a:cubicBezTo>
                    <a:cubicBezTo>
                      <a:pt x="290" y="127"/>
                      <a:pt x="290" y="127"/>
                      <a:pt x="290" y="127"/>
                    </a:cubicBezTo>
                    <a:cubicBezTo>
                      <a:pt x="291" y="129"/>
                      <a:pt x="289" y="131"/>
                      <a:pt x="287" y="131"/>
                    </a:cubicBezTo>
                    <a:cubicBezTo>
                      <a:pt x="286" y="131"/>
                      <a:pt x="286" y="131"/>
                      <a:pt x="285" y="130"/>
                    </a:cubicBezTo>
                    <a:cubicBezTo>
                      <a:pt x="286" y="130"/>
                      <a:pt x="287" y="130"/>
                      <a:pt x="287" y="129"/>
                    </a:cubicBezTo>
                    <a:cubicBezTo>
                      <a:pt x="287" y="129"/>
                      <a:pt x="287" y="129"/>
                      <a:pt x="287" y="129"/>
                    </a:cubicBezTo>
                    <a:cubicBezTo>
                      <a:pt x="286" y="129"/>
                      <a:pt x="286" y="129"/>
                      <a:pt x="286" y="129"/>
                    </a:cubicBezTo>
                    <a:cubicBezTo>
                      <a:pt x="287" y="127"/>
                      <a:pt x="284" y="127"/>
                      <a:pt x="284" y="126"/>
                    </a:cubicBezTo>
                    <a:cubicBezTo>
                      <a:pt x="285" y="127"/>
                      <a:pt x="287" y="128"/>
                      <a:pt x="288" y="129"/>
                    </a:cubicBezTo>
                    <a:cubicBezTo>
                      <a:pt x="289" y="129"/>
                      <a:pt x="289" y="128"/>
                      <a:pt x="289" y="127"/>
                    </a:cubicBezTo>
                    <a:cubicBezTo>
                      <a:pt x="290" y="126"/>
                      <a:pt x="290" y="125"/>
                      <a:pt x="291" y="125"/>
                    </a:cubicBezTo>
                    <a:cubicBezTo>
                      <a:pt x="291" y="124"/>
                      <a:pt x="291" y="124"/>
                      <a:pt x="291" y="124"/>
                    </a:cubicBezTo>
                    <a:cubicBezTo>
                      <a:pt x="290" y="124"/>
                      <a:pt x="290" y="124"/>
                      <a:pt x="290" y="124"/>
                    </a:cubicBezTo>
                    <a:cubicBezTo>
                      <a:pt x="290" y="124"/>
                      <a:pt x="290" y="124"/>
                      <a:pt x="290" y="124"/>
                    </a:cubicBezTo>
                    <a:moveTo>
                      <a:pt x="145" y="71"/>
                    </a:moveTo>
                    <a:cubicBezTo>
                      <a:pt x="145" y="71"/>
                      <a:pt x="145" y="71"/>
                      <a:pt x="145" y="71"/>
                    </a:cubicBezTo>
                    <a:cubicBezTo>
                      <a:pt x="145" y="71"/>
                      <a:pt x="145" y="71"/>
                      <a:pt x="145" y="71"/>
                    </a:cubicBezTo>
                    <a:cubicBezTo>
                      <a:pt x="145" y="71"/>
                      <a:pt x="145" y="71"/>
                      <a:pt x="145" y="71"/>
                    </a:cubicBezTo>
                    <a:moveTo>
                      <a:pt x="132" y="120"/>
                    </a:moveTo>
                    <a:cubicBezTo>
                      <a:pt x="132" y="119"/>
                      <a:pt x="133" y="118"/>
                      <a:pt x="134" y="118"/>
                    </a:cubicBezTo>
                    <a:cubicBezTo>
                      <a:pt x="134" y="118"/>
                      <a:pt x="134" y="118"/>
                      <a:pt x="134" y="119"/>
                    </a:cubicBezTo>
                    <a:cubicBezTo>
                      <a:pt x="134" y="120"/>
                      <a:pt x="136" y="120"/>
                      <a:pt x="137" y="120"/>
                    </a:cubicBezTo>
                    <a:cubicBezTo>
                      <a:pt x="138" y="120"/>
                      <a:pt x="139" y="120"/>
                      <a:pt x="140" y="119"/>
                    </a:cubicBezTo>
                    <a:cubicBezTo>
                      <a:pt x="139" y="120"/>
                      <a:pt x="139" y="122"/>
                      <a:pt x="140" y="123"/>
                    </a:cubicBezTo>
                    <a:cubicBezTo>
                      <a:pt x="140" y="123"/>
                      <a:pt x="140" y="123"/>
                      <a:pt x="140" y="123"/>
                    </a:cubicBezTo>
                    <a:cubicBezTo>
                      <a:pt x="139" y="123"/>
                      <a:pt x="139" y="121"/>
                      <a:pt x="139" y="120"/>
                    </a:cubicBezTo>
                    <a:cubicBezTo>
                      <a:pt x="138" y="120"/>
                      <a:pt x="138" y="120"/>
                      <a:pt x="138" y="120"/>
                    </a:cubicBezTo>
                    <a:cubicBezTo>
                      <a:pt x="137" y="120"/>
                      <a:pt x="137" y="120"/>
                      <a:pt x="137" y="120"/>
                    </a:cubicBezTo>
                    <a:cubicBezTo>
                      <a:pt x="137" y="120"/>
                      <a:pt x="136" y="120"/>
                      <a:pt x="136" y="120"/>
                    </a:cubicBezTo>
                    <a:cubicBezTo>
                      <a:pt x="136" y="120"/>
                      <a:pt x="135" y="120"/>
                      <a:pt x="135" y="120"/>
                    </a:cubicBezTo>
                    <a:cubicBezTo>
                      <a:pt x="134" y="120"/>
                      <a:pt x="134" y="119"/>
                      <a:pt x="134" y="119"/>
                    </a:cubicBezTo>
                    <a:cubicBezTo>
                      <a:pt x="134" y="119"/>
                      <a:pt x="134" y="119"/>
                      <a:pt x="134" y="119"/>
                    </a:cubicBezTo>
                    <a:cubicBezTo>
                      <a:pt x="133" y="119"/>
                      <a:pt x="133" y="119"/>
                      <a:pt x="132" y="120"/>
                    </a:cubicBezTo>
                    <a:moveTo>
                      <a:pt x="111" y="118"/>
                    </a:moveTo>
                    <a:cubicBezTo>
                      <a:pt x="111" y="118"/>
                      <a:pt x="112" y="118"/>
                      <a:pt x="112" y="117"/>
                    </a:cubicBezTo>
                    <a:cubicBezTo>
                      <a:pt x="112" y="117"/>
                      <a:pt x="113" y="117"/>
                      <a:pt x="113" y="118"/>
                    </a:cubicBezTo>
                    <a:cubicBezTo>
                      <a:pt x="113" y="118"/>
                      <a:pt x="113" y="118"/>
                      <a:pt x="113" y="118"/>
                    </a:cubicBezTo>
                    <a:cubicBezTo>
                      <a:pt x="112" y="118"/>
                      <a:pt x="112" y="118"/>
                      <a:pt x="112" y="119"/>
                    </a:cubicBezTo>
                    <a:cubicBezTo>
                      <a:pt x="112" y="119"/>
                      <a:pt x="112" y="119"/>
                      <a:pt x="112" y="119"/>
                    </a:cubicBezTo>
                    <a:cubicBezTo>
                      <a:pt x="112" y="119"/>
                      <a:pt x="112" y="119"/>
                      <a:pt x="112" y="118"/>
                    </a:cubicBezTo>
                    <a:cubicBezTo>
                      <a:pt x="112" y="118"/>
                      <a:pt x="112" y="118"/>
                      <a:pt x="112" y="118"/>
                    </a:cubicBezTo>
                    <a:cubicBezTo>
                      <a:pt x="112" y="118"/>
                      <a:pt x="111" y="118"/>
                      <a:pt x="111" y="118"/>
                    </a:cubicBezTo>
                    <a:moveTo>
                      <a:pt x="74" y="121"/>
                    </a:moveTo>
                    <a:cubicBezTo>
                      <a:pt x="74" y="120"/>
                      <a:pt x="74" y="119"/>
                      <a:pt x="74" y="118"/>
                    </a:cubicBezTo>
                    <a:cubicBezTo>
                      <a:pt x="74" y="117"/>
                      <a:pt x="75" y="117"/>
                      <a:pt x="75" y="117"/>
                    </a:cubicBezTo>
                    <a:cubicBezTo>
                      <a:pt x="76" y="117"/>
                      <a:pt x="75" y="118"/>
                      <a:pt x="75" y="118"/>
                    </a:cubicBezTo>
                    <a:cubicBezTo>
                      <a:pt x="74" y="118"/>
                      <a:pt x="75" y="121"/>
                      <a:pt x="74" y="121"/>
                    </a:cubicBezTo>
                    <a:moveTo>
                      <a:pt x="77" y="115"/>
                    </a:moveTo>
                    <a:cubicBezTo>
                      <a:pt x="77" y="115"/>
                      <a:pt x="77" y="115"/>
                      <a:pt x="76" y="115"/>
                    </a:cubicBezTo>
                    <a:cubicBezTo>
                      <a:pt x="76" y="115"/>
                      <a:pt x="77" y="115"/>
                      <a:pt x="77" y="115"/>
                    </a:cubicBezTo>
                    <a:cubicBezTo>
                      <a:pt x="77" y="115"/>
                      <a:pt x="77" y="115"/>
                      <a:pt x="77" y="115"/>
                    </a:cubicBezTo>
                    <a:cubicBezTo>
                      <a:pt x="77" y="115"/>
                      <a:pt x="77" y="115"/>
                      <a:pt x="78" y="115"/>
                    </a:cubicBezTo>
                    <a:cubicBezTo>
                      <a:pt x="78" y="115"/>
                      <a:pt x="78" y="115"/>
                      <a:pt x="78" y="115"/>
                    </a:cubicBezTo>
                    <a:cubicBezTo>
                      <a:pt x="78" y="115"/>
                      <a:pt x="77" y="115"/>
                      <a:pt x="77" y="115"/>
                    </a:cubicBezTo>
                    <a:moveTo>
                      <a:pt x="71" y="116"/>
                    </a:moveTo>
                    <a:cubicBezTo>
                      <a:pt x="71" y="116"/>
                      <a:pt x="71" y="116"/>
                      <a:pt x="71" y="116"/>
                    </a:cubicBezTo>
                    <a:cubicBezTo>
                      <a:pt x="72" y="116"/>
                      <a:pt x="71" y="115"/>
                      <a:pt x="71" y="114"/>
                    </a:cubicBezTo>
                    <a:cubicBezTo>
                      <a:pt x="71" y="114"/>
                      <a:pt x="71" y="114"/>
                      <a:pt x="71" y="114"/>
                    </a:cubicBezTo>
                    <a:cubicBezTo>
                      <a:pt x="73" y="114"/>
                      <a:pt x="74" y="116"/>
                      <a:pt x="73" y="118"/>
                    </a:cubicBezTo>
                    <a:cubicBezTo>
                      <a:pt x="73" y="118"/>
                      <a:pt x="73" y="118"/>
                      <a:pt x="72" y="118"/>
                    </a:cubicBezTo>
                    <a:cubicBezTo>
                      <a:pt x="72" y="118"/>
                      <a:pt x="72" y="118"/>
                      <a:pt x="72" y="118"/>
                    </a:cubicBezTo>
                    <a:cubicBezTo>
                      <a:pt x="72" y="118"/>
                      <a:pt x="72" y="118"/>
                      <a:pt x="72" y="118"/>
                    </a:cubicBezTo>
                    <a:cubicBezTo>
                      <a:pt x="72" y="118"/>
                      <a:pt x="71" y="118"/>
                      <a:pt x="71" y="118"/>
                    </a:cubicBezTo>
                    <a:cubicBezTo>
                      <a:pt x="71" y="118"/>
                      <a:pt x="71" y="119"/>
                      <a:pt x="70" y="119"/>
                    </a:cubicBezTo>
                    <a:cubicBezTo>
                      <a:pt x="70" y="119"/>
                      <a:pt x="70" y="119"/>
                      <a:pt x="69" y="119"/>
                    </a:cubicBezTo>
                    <a:cubicBezTo>
                      <a:pt x="70" y="118"/>
                      <a:pt x="70" y="117"/>
                      <a:pt x="71" y="116"/>
                    </a:cubicBezTo>
                    <a:cubicBezTo>
                      <a:pt x="71" y="116"/>
                      <a:pt x="71" y="116"/>
                      <a:pt x="71" y="116"/>
                    </a:cubicBezTo>
                    <a:cubicBezTo>
                      <a:pt x="71" y="116"/>
                      <a:pt x="71" y="116"/>
                      <a:pt x="71" y="116"/>
                    </a:cubicBezTo>
                    <a:cubicBezTo>
                      <a:pt x="71" y="116"/>
                      <a:pt x="71" y="116"/>
                      <a:pt x="71" y="116"/>
                    </a:cubicBezTo>
                    <a:moveTo>
                      <a:pt x="102" y="116"/>
                    </a:moveTo>
                    <a:cubicBezTo>
                      <a:pt x="104" y="116"/>
                      <a:pt x="104" y="115"/>
                      <a:pt x="104" y="114"/>
                    </a:cubicBezTo>
                    <a:cubicBezTo>
                      <a:pt x="105" y="114"/>
                      <a:pt x="104" y="115"/>
                      <a:pt x="104" y="115"/>
                    </a:cubicBezTo>
                    <a:cubicBezTo>
                      <a:pt x="104" y="116"/>
                      <a:pt x="104" y="117"/>
                      <a:pt x="104" y="118"/>
                    </a:cubicBezTo>
                    <a:cubicBezTo>
                      <a:pt x="104" y="119"/>
                      <a:pt x="105" y="119"/>
                      <a:pt x="105" y="120"/>
                    </a:cubicBezTo>
                    <a:cubicBezTo>
                      <a:pt x="105" y="120"/>
                      <a:pt x="105" y="120"/>
                      <a:pt x="105" y="120"/>
                    </a:cubicBezTo>
                    <a:cubicBezTo>
                      <a:pt x="105" y="120"/>
                      <a:pt x="105" y="120"/>
                      <a:pt x="105" y="120"/>
                    </a:cubicBezTo>
                    <a:cubicBezTo>
                      <a:pt x="105" y="120"/>
                      <a:pt x="105" y="120"/>
                      <a:pt x="104" y="120"/>
                    </a:cubicBezTo>
                    <a:cubicBezTo>
                      <a:pt x="104" y="120"/>
                      <a:pt x="104" y="120"/>
                      <a:pt x="104" y="120"/>
                    </a:cubicBezTo>
                    <a:cubicBezTo>
                      <a:pt x="104" y="118"/>
                      <a:pt x="102" y="118"/>
                      <a:pt x="102" y="116"/>
                    </a:cubicBezTo>
                    <a:cubicBezTo>
                      <a:pt x="102" y="116"/>
                      <a:pt x="102" y="116"/>
                      <a:pt x="102" y="116"/>
                    </a:cubicBezTo>
                    <a:moveTo>
                      <a:pt x="126" y="115"/>
                    </a:moveTo>
                    <a:cubicBezTo>
                      <a:pt x="126" y="114"/>
                      <a:pt x="126" y="114"/>
                      <a:pt x="126" y="114"/>
                    </a:cubicBezTo>
                    <a:cubicBezTo>
                      <a:pt x="127" y="115"/>
                      <a:pt x="128" y="116"/>
                      <a:pt x="129" y="116"/>
                    </a:cubicBezTo>
                    <a:cubicBezTo>
                      <a:pt x="129" y="117"/>
                      <a:pt x="129" y="117"/>
                      <a:pt x="128" y="118"/>
                    </a:cubicBezTo>
                    <a:cubicBezTo>
                      <a:pt x="127" y="117"/>
                      <a:pt x="126" y="116"/>
                      <a:pt x="125" y="116"/>
                    </a:cubicBezTo>
                    <a:cubicBezTo>
                      <a:pt x="124" y="115"/>
                      <a:pt x="125" y="115"/>
                      <a:pt x="125" y="115"/>
                    </a:cubicBezTo>
                    <a:cubicBezTo>
                      <a:pt x="125" y="116"/>
                      <a:pt x="127" y="116"/>
                      <a:pt x="127" y="116"/>
                    </a:cubicBezTo>
                    <a:cubicBezTo>
                      <a:pt x="127" y="116"/>
                      <a:pt x="127" y="115"/>
                      <a:pt x="126" y="115"/>
                    </a:cubicBezTo>
                    <a:cubicBezTo>
                      <a:pt x="126" y="115"/>
                      <a:pt x="126" y="115"/>
                      <a:pt x="126" y="115"/>
                    </a:cubicBezTo>
                    <a:moveTo>
                      <a:pt x="130" y="112"/>
                    </a:moveTo>
                    <a:cubicBezTo>
                      <a:pt x="130" y="112"/>
                      <a:pt x="129" y="111"/>
                      <a:pt x="129" y="111"/>
                    </a:cubicBezTo>
                    <a:cubicBezTo>
                      <a:pt x="130" y="111"/>
                      <a:pt x="130" y="112"/>
                      <a:pt x="130" y="112"/>
                    </a:cubicBezTo>
                    <a:cubicBezTo>
                      <a:pt x="130" y="112"/>
                      <a:pt x="130" y="112"/>
                      <a:pt x="130" y="112"/>
                    </a:cubicBezTo>
                    <a:moveTo>
                      <a:pt x="77" y="111"/>
                    </a:moveTo>
                    <a:cubicBezTo>
                      <a:pt x="77" y="111"/>
                      <a:pt x="77" y="111"/>
                      <a:pt x="76" y="111"/>
                    </a:cubicBezTo>
                    <a:cubicBezTo>
                      <a:pt x="77" y="110"/>
                      <a:pt x="77" y="110"/>
                      <a:pt x="77" y="110"/>
                    </a:cubicBezTo>
                    <a:cubicBezTo>
                      <a:pt x="77" y="111"/>
                      <a:pt x="77" y="111"/>
                      <a:pt x="77" y="111"/>
                    </a:cubicBezTo>
                    <a:moveTo>
                      <a:pt x="126" y="110"/>
                    </a:moveTo>
                    <a:cubicBezTo>
                      <a:pt x="125" y="110"/>
                      <a:pt x="125" y="110"/>
                      <a:pt x="124" y="109"/>
                    </a:cubicBezTo>
                    <a:cubicBezTo>
                      <a:pt x="124" y="109"/>
                      <a:pt x="124" y="109"/>
                      <a:pt x="125" y="109"/>
                    </a:cubicBezTo>
                    <a:cubicBezTo>
                      <a:pt x="125" y="109"/>
                      <a:pt x="126" y="109"/>
                      <a:pt x="126" y="110"/>
                    </a:cubicBezTo>
                    <a:moveTo>
                      <a:pt x="75" y="109"/>
                    </a:moveTo>
                    <a:cubicBezTo>
                      <a:pt x="74" y="109"/>
                      <a:pt x="74" y="109"/>
                      <a:pt x="74" y="108"/>
                    </a:cubicBezTo>
                    <a:cubicBezTo>
                      <a:pt x="74" y="108"/>
                      <a:pt x="74" y="108"/>
                      <a:pt x="74" y="108"/>
                    </a:cubicBezTo>
                    <a:cubicBezTo>
                      <a:pt x="74" y="108"/>
                      <a:pt x="74" y="108"/>
                      <a:pt x="74" y="108"/>
                    </a:cubicBezTo>
                    <a:cubicBezTo>
                      <a:pt x="74" y="108"/>
                      <a:pt x="75" y="108"/>
                      <a:pt x="75" y="108"/>
                    </a:cubicBezTo>
                    <a:cubicBezTo>
                      <a:pt x="75" y="108"/>
                      <a:pt x="75" y="108"/>
                      <a:pt x="75" y="108"/>
                    </a:cubicBezTo>
                    <a:cubicBezTo>
                      <a:pt x="75" y="109"/>
                      <a:pt x="75" y="109"/>
                      <a:pt x="75" y="109"/>
                    </a:cubicBezTo>
                    <a:moveTo>
                      <a:pt x="66" y="110"/>
                    </a:moveTo>
                    <a:cubicBezTo>
                      <a:pt x="66" y="109"/>
                      <a:pt x="65" y="109"/>
                      <a:pt x="65" y="108"/>
                    </a:cubicBezTo>
                    <a:cubicBezTo>
                      <a:pt x="65" y="108"/>
                      <a:pt x="65" y="109"/>
                      <a:pt x="66" y="109"/>
                    </a:cubicBezTo>
                    <a:cubicBezTo>
                      <a:pt x="66" y="109"/>
                      <a:pt x="66" y="109"/>
                      <a:pt x="66" y="109"/>
                    </a:cubicBezTo>
                    <a:cubicBezTo>
                      <a:pt x="66" y="109"/>
                      <a:pt x="66" y="109"/>
                      <a:pt x="66" y="110"/>
                    </a:cubicBezTo>
                    <a:moveTo>
                      <a:pt x="128" y="109"/>
                    </a:moveTo>
                    <a:cubicBezTo>
                      <a:pt x="128" y="108"/>
                      <a:pt x="128" y="108"/>
                      <a:pt x="127" y="107"/>
                    </a:cubicBezTo>
                    <a:cubicBezTo>
                      <a:pt x="127" y="107"/>
                      <a:pt x="127" y="107"/>
                      <a:pt x="127" y="107"/>
                    </a:cubicBezTo>
                    <a:cubicBezTo>
                      <a:pt x="128" y="107"/>
                      <a:pt x="128" y="108"/>
                      <a:pt x="128" y="109"/>
                    </a:cubicBezTo>
                    <a:moveTo>
                      <a:pt x="100" y="107"/>
                    </a:moveTo>
                    <a:cubicBezTo>
                      <a:pt x="100" y="107"/>
                      <a:pt x="100" y="107"/>
                      <a:pt x="100" y="107"/>
                    </a:cubicBezTo>
                    <a:cubicBezTo>
                      <a:pt x="100" y="106"/>
                      <a:pt x="100" y="106"/>
                      <a:pt x="100" y="106"/>
                    </a:cubicBezTo>
                    <a:cubicBezTo>
                      <a:pt x="100" y="106"/>
                      <a:pt x="100" y="106"/>
                      <a:pt x="100" y="106"/>
                    </a:cubicBezTo>
                    <a:cubicBezTo>
                      <a:pt x="101" y="106"/>
                      <a:pt x="101" y="106"/>
                      <a:pt x="101" y="106"/>
                    </a:cubicBezTo>
                    <a:cubicBezTo>
                      <a:pt x="101" y="106"/>
                      <a:pt x="100" y="107"/>
                      <a:pt x="100" y="107"/>
                    </a:cubicBezTo>
                    <a:moveTo>
                      <a:pt x="93" y="106"/>
                    </a:moveTo>
                    <a:cubicBezTo>
                      <a:pt x="92" y="106"/>
                      <a:pt x="94" y="105"/>
                      <a:pt x="93" y="104"/>
                    </a:cubicBezTo>
                    <a:cubicBezTo>
                      <a:pt x="94" y="104"/>
                      <a:pt x="94" y="104"/>
                      <a:pt x="94" y="104"/>
                    </a:cubicBezTo>
                    <a:cubicBezTo>
                      <a:pt x="94" y="104"/>
                      <a:pt x="94" y="105"/>
                      <a:pt x="94" y="105"/>
                    </a:cubicBezTo>
                    <a:cubicBezTo>
                      <a:pt x="94" y="105"/>
                      <a:pt x="94" y="105"/>
                      <a:pt x="94" y="105"/>
                    </a:cubicBezTo>
                    <a:cubicBezTo>
                      <a:pt x="95" y="105"/>
                      <a:pt x="95" y="105"/>
                      <a:pt x="95" y="104"/>
                    </a:cubicBezTo>
                    <a:cubicBezTo>
                      <a:pt x="96" y="105"/>
                      <a:pt x="95" y="105"/>
                      <a:pt x="95" y="106"/>
                    </a:cubicBezTo>
                    <a:cubicBezTo>
                      <a:pt x="95" y="106"/>
                      <a:pt x="95" y="106"/>
                      <a:pt x="95" y="106"/>
                    </a:cubicBezTo>
                    <a:cubicBezTo>
                      <a:pt x="95" y="106"/>
                      <a:pt x="95" y="106"/>
                      <a:pt x="95" y="106"/>
                    </a:cubicBezTo>
                    <a:cubicBezTo>
                      <a:pt x="95" y="105"/>
                      <a:pt x="95" y="105"/>
                      <a:pt x="95" y="105"/>
                    </a:cubicBezTo>
                    <a:cubicBezTo>
                      <a:pt x="95" y="105"/>
                      <a:pt x="95" y="105"/>
                      <a:pt x="95" y="105"/>
                    </a:cubicBezTo>
                    <a:cubicBezTo>
                      <a:pt x="95" y="106"/>
                      <a:pt x="95" y="106"/>
                      <a:pt x="95" y="106"/>
                    </a:cubicBezTo>
                    <a:cubicBezTo>
                      <a:pt x="95" y="106"/>
                      <a:pt x="95" y="106"/>
                      <a:pt x="95" y="106"/>
                    </a:cubicBezTo>
                    <a:cubicBezTo>
                      <a:pt x="95" y="106"/>
                      <a:pt x="95" y="106"/>
                      <a:pt x="95" y="106"/>
                    </a:cubicBezTo>
                    <a:cubicBezTo>
                      <a:pt x="94" y="106"/>
                      <a:pt x="94" y="106"/>
                      <a:pt x="94" y="105"/>
                    </a:cubicBezTo>
                    <a:cubicBezTo>
                      <a:pt x="94" y="105"/>
                      <a:pt x="94" y="105"/>
                      <a:pt x="94" y="105"/>
                    </a:cubicBezTo>
                    <a:cubicBezTo>
                      <a:pt x="93" y="105"/>
                      <a:pt x="93" y="106"/>
                      <a:pt x="93" y="106"/>
                    </a:cubicBezTo>
                    <a:moveTo>
                      <a:pt x="99" y="105"/>
                    </a:moveTo>
                    <a:cubicBezTo>
                      <a:pt x="98" y="105"/>
                      <a:pt x="98" y="104"/>
                      <a:pt x="98" y="104"/>
                    </a:cubicBezTo>
                    <a:cubicBezTo>
                      <a:pt x="99" y="104"/>
                      <a:pt x="99" y="104"/>
                      <a:pt x="99" y="104"/>
                    </a:cubicBezTo>
                    <a:cubicBezTo>
                      <a:pt x="99" y="104"/>
                      <a:pt x="99" y="104"/>
                      <a:pt x="100" y="104"/>
                    </a:cubicBezTo>
                    <a:cubicBezTo>
                      <a:pt x="99" y="104"/>
                      <a:pt x="99" y="104"/>
                      <a:pt x="99" y="104"/>
                    </a:cubicBezTo>
                    <a:cubicBezTo>
                      <a:pt x="99" y="104"/>
                      <a:pt x="99" y="105"/>
                      <a:pt x="99" y="105"/>
                    </a:cubicBezTo>
                    <a:cubicBezTo>
                      <a:pt x="99" y="105"/>
                      <a:pt x="99" y="105"/>
                      <a:pt x="99" y="105"/>
                    </a:cubicBezTo>
                    <a:moveTo>
                      <a:pt x="111" y="111"/>
                    </a:moveTo>
                    <a:cubicBezTo>
                      <a:pt x="111" y="110"/>
                      <a:pt x="110" y="109"/>
                      <a:pt x="109" y="108"/>
                    </a:cubicBezTo>
                    <a:cubicBezTo>
                      <a:pt x="109" y="107"/>
                      <a:pt x="108" y="107"/>
                      <a:pt x="107" y="106"/>
                    </a:cubicBezTo>
                    <a:cubicBezTo>
                      <a:pt x="108" y="105"/>
                      <a:pt x="109" y="104"/>
                      <a:pt x="109" y="103"/>
                    </a:cubicBezTo>
                    <a:cubicBezTo>
                      <a:pt x="111" y="105"/>
                      <a:pt x="113" y="106"/>
                      <a:pt x="114" y="108"/>
                    </a:cubicBezTo>
                    <a:cubicBezTo>
                      <a:pt x="114" y="109"/>
                      <a:pt x="114" y="109"/>
                      <a:pt x="113" y="110"/>
                    </a:cubicBezTo>
                    <a:cubicBezTo>
                      <a:pt x="113" y="110"/>
                      <a:pt x="113" y="110"/>
                      <a:pt x="113" y="110"/>
                    </a:cubicBezTo>
                    <a:cubicBezTo>
                      <a:pt x="113" y="110"/>
                      <a:pt x="113" y="110"/>
                      <a:pt x="113" y="110"/>
                    </a:cubicBezTo>
                    <a:cubicBezTo>
                      <a:pt x="113" y="110"/>
                      <a:pt x="113" y="110"/>
                      <a:pt x="113" y="110"/>
                    </a:cubicBezTo>
                    <a:cubicBezTo>
                      <a:pt x="112" y="110"/>
                      <a:pt x="112" y="110"/>
                      <a:pt x="112" y="110"/>
                    </a:cubicBezTo>
                    <a:cubicBezTo>
                      <a:pt x="112" y="110"/>
                      <a:pt x="112" y="110"/>
                      <a:pt x="112" y="111"/>
                    </a:cubicBezTo>
                    <a:cubicBezTo>
                      <a:pt x="112" y="111"/>
                      <a:pt x="112" y="111"/>
                      <a:pt x="112" y="111"/>
                    </a:cubicBezTo>
                    <a:cubicBezTo>
                      <a:pt x="111" y="111"/>
                      <a:pt x="111" y="111"/>
                      <a:pt x="111" y="111"/>
                    </a:cubicBezTo>
                    <a:cubicBezTo>
                      <a:pt x="111" y="111"/>
                      <a:pt x="111" y="111"/>
                      <a:pt x="111" y="111"/>
                    </a:cubicBezTo>
                    <a:cubicBezTo>
                      <a:pt x="111" y="111"/>
                      <a:pt x="111" y="111"/>
                      <a:pt x="111" y="111"/>
                    </a:cubicBezTo>
                    <a:moveTo>
                      <a:pt x="100" y="104"/>
                    </a:moveTo>
                    <a:cubicBezTo>
                      <a:pt x="99" y="104"/>
                      <a:pt x="99" y="104"/>
                      <a:pt x="99" y="104"/>
                    </a:cubicBezTo>
                    <a:cubicBezTo>
                      <a:pt x="100" y="103"/>
                      <a:pt x="100" y="103"/>
                      <a:pt x="100" y="103"/>
                    </a:cubicBezTo>
                    <a:cubicBezTo>
                      <a:pt x="100" y="103"/>
                      <a:pt x="100" y="103"/>
                      <a:pt x="100" y="103"/>
                    </a:cubicBezTo>
                    <a:cubicBezTo>
                      <a:pt x="100" y="103"/>
                      <a:pt x="100" y="104"/>
                      <a:pt x="100" y="104"/>
                    </a:cubicBezTo>
                    <a:moveTo>
                      <a:pt x="106" y="104"/>
                    </a:moveTo>
                    <a:cubicBezTo>
                      <a:pt x="106" y="104"/>
                      <a:pt x="106" y="104"/>
                      <a:pt x="106" y="103"/>
                    </a:cubicBezTo>
                    <a:cubicBezTo>
                      <a:pt x="106" y="103"/>
                      <a:pt x="106" y="103"/>
                      <a:pt x="106" y="103"/>
                    </a:cubicBezTo>
                    <a:cubicBezTo>
                      <a:pt x="107" y="103"/>
                      <a:pt x="107" y="104"/>
                      <a:pt x="106" y="104"/>
                    </a:cubicBezTo>
                    <a:moveTo>
                      <a:pt x="101" y="103"/>
                    </a:moveTo>
                    <a:cubicBezTo>
                      <a:pt x="101" y="103"/>
                      <a:pt x="100" y="103"/>
                      <a:pt x="100" y="103"/>
                    </a:cubicBezTo>
                    <a:cubicBezTo>
                      <a:pt x="100" y="103"/>
                      <a:pt x="100" y="103"/>
                      <a:pt x="101" y="103"/>
                    </a:cubicBezTo>
                    <a:cubicBezTo>
                      <a:pt x="101" y="103"/>
                      <a:pt x="101" y="103"/>
                      <a:pt x="101" y="103"/>
                    </a:cubicBezTo>
                    <a:moveTo>
                      <a:pt x="68" y="104"/>
                    </a:moveTo>
                    <a:cubicBezTo>
                      <a:pt x="67" y="104"/>
                      <a:pt x="67" y="103"/>
                      <a:pt x="67" y="102"/>
                    </a:cubicBezTo>
                    <a:cubicBezTo>
                      <a:pt x="67" y="102"/>
                      <a:pt x="67" y="102"/>
                      <a:pt x="67" y="102"/>
                    </a:cubicBezTo>
                    <a:cubicBezTo>
                      <a:pt x="68" y="102"/>
                      <a:pt x="68" y="103"/>
                      <a:pt x="68" y="104"/>
                    </a:cubicBezTo>
                    <a:moveTo>
                      <a:pt x="107" y="102"/>
                    </a:moveTo>
                    <a:cubicBezTo>
                      <a:pt x="107" y="102"/>
                      <a:pt x="107" y="102"/>
                      <a:pt x="107" y="102"/>
                    </a:cubicBezTo>
                    <a:cubicBezTo>
                      <a:pt x="107" y="102"/>
                      <a:pt x="107" y="102"/>
                      <a:pt x="107" y="102"/>
                    </a:cubicBezTo>
                    <a:moveTo>
                      <a:pt x="95" y="103"/>
                    </a:moveTo>
                    <a:cubicBezTo>
                      <a:pt x="95" y="103"/>
                      <a:pt x="95" y="103"/>
                      <a:pt x="95" y="103"/>
                    </a:cubicBezTo>
                    <a:cubicBezTo>
                      <a:pt x="95" y="103"/>
                      <a:pt x="95" y="102"/>
                      <a:pt x="95" y="102"/>
                    </a:cubicBezTo>
                    <a:cubicBezTo>
                      <a:pt x="96" y="102"/>
                      <a:pt x="95" y="103"/>
                      <a:pt x="95" y="103"/>
                    </a:cubicBezTo>
                    <a:cubicBezTo>
                      <a:pt x="95" y="103"/>
                      <a:pt x="95" y="103"/>
                      <a:pt x="95" y="103"/>
                    </a:cubicBezTo>
                    <a:cubicBezTo>
                      <a:pt x="94" y="103"/>
                      <a:pt x="94" y="104"/>
                      <a:pt x="94" y="104"/>
                    </a:cubicBezTo>
                    <a:cubicBezTo>
                      <a:pt x="94" y="103"/>
                      <a:pt x="94" y="103"/>
                      <a:pt x="94" y="103"/>
                    </a:cubicBezTo>
                    <a:cubicBezTo>
                      <a:pt x="93" y="103"/>
                      <a:pt x="93" y="103"/>
                      <a:pt x="93" y="102"/>
                    </a:cubicBezTo>
                    <a:cubicBezTo>
                      <a:pt x="93" y="102"/>
                      <a:pt x="93" y="102"/>
                      <a:pt x="93" y="102"/>
                    </a:cubicBezTo>
                    <a:cubicBezTo>
                      <a:pt x="93" y="102"/>
                      <a:pt x="94" y="102"/>
                      <a:pt x="94" y="102"/>
                    </a:cubicBezTo>
                    <a:cubicBezTo>
                      <a:pt x="94" y="102"/>
                      <a:pt x="94" y="103"/>
                      <a:pt x="95" y="103"/>
                    </a:cubicBezTo>
                    <a:moveTo>
                      <a:pt x="98" y="107"/>
                    </a:moveTo>
                    <a:cubicBezTo>
                      <a:pt x="97" y="107"/>
                      <a:pt x="97" y="105"/>
                      <a:pt x="97" y="104"/>
                    </a:cubicBezTo>
                    <a:cubicBezTo>
                      <a:pt x="97" y="104"/>
                      <a:pt x="97" y="102"/>
                      <a:pt x="98" y="102"/>
                    </a:cubicBezTo>
                    <a:cubicBezTo>
                      <a:pt x="98" y="102"/>
                      <a:pt x="98" y="102"/>
                      <a:pt x="98" y="102"/>
                    </a:cubicBezTo>
                    <a:cubicBezTo>
                      <a:pt x="98" y="102"/>
                      <a:pt x="98" y="102"/>
                      <a:pt x="98" y="102"/>
                    </a:cubicBezTo>
                    <a:cubicBezTo>
                      <a:pt x="98" y="102"/>
                      <a:pt x="98" y="103"/>
                      <a:pt x="98" y="103"/>
                    </a:cubicBezTo>
                    <a:cubicBezTo>
                      <a:pt x="98" y="104"/>
                      <a:pt x="98" y="104"/>
                      <a:pt x="98" y="104"/>
                    </a:cubicBezTo>
                    <a:cubicBezTo>
                      <a:pt x="98" y="104"/>
                      <a:pt x="98" y="104"/>
                      <a:pt x="98" y="105"/>
                    </a:cubicBezTo>
                    <a:cubicBezTo>
                      <a:pt x="98" y="105"/>
                      <a:pt x="98" y="105"/>
                      <a:pt x="98" y="105"/>
                    </a:cubicBezTo>
                    <a:cubicBezTo>
                      <a:pt x="98" y="105"/>
                      <a:pt x="98" y="106"/>
                      <a:pt x="98" y="106"/>
                    </a:cubicBezTo>
                    <a:cubicBezTo>
                      <a:pt x="98" y="106"/>
                      <a:pt x="98" y="106"/>
                      <a:pt x="98" y="106"/>
                    </a:cubicBezTo>
                    <a:cubicBezTo>
                      <a:pt x="98" y="106"/>
                      <a:pt x="99" y="106"/>
                      <a:pt x="99" y="106"/>
                    </a:cubicBezTo>
                    <a:cubicBezTo>
                      <a:pt x="99" y="107"/>
                      <a:pt x="98" y="106"/>
                      <a:pt x="98" y="107"/>
                    </a:cubicBezTo>
                    <a:cubicBezTo>
                      <a:pt x="98" y="107"/>
                      <a:pt x="98" y="107"/>
                      <a:pt x="98" y="107"/>
                    </a:cubicBezTo>
                    <a:cubicBezTo>
                      <a:pt x="98" y="107"/>
                      <a:pt x="98" y="107"/>
                      <a:pt x="98" y="107"/>
                    </a:cubicBezTo>
                    <a:moveTo>
                      <a:pt x="105" y="100"/>
                    </a:moveTo>
                    <a:cubicBezTo>
                      <a:pt x="104" y="100"/>
                      <a:pt x="105" y="100"/>
                      <a:pt x="105" y="99"/>
                    </a:cubicBezTo>
                    <a:cubicBezTo>
                      <a:pt x="105" y="99"/>
                      <a:pt x="105" y="99"/>
                      <a:pt x="105" y="99"/>
                    </a:cubicBezTo>
                    <a:cubicBezTo>
                      <a:pt x="105" y="100"/>
                      <a:pt x="105" y="100"/>
                      <a:pt x="105" y="100"/>
                    </a:cubicBezTo>
                    <a:moveTo>
                      <a:pt x="106" y="99"/>
                    </a:moveTo>
                    <a:cubicBezTo>
                      <a:pt x="105" y="99"/>
                      <a:pt x="106" y="99"/>
                      <a:pt x="105" y="99"/>
                    </a:cubicBezTo>
                    <a:cubicBezTo>
                      <a:pt x="105" y="99"/>
                      <a:pt x="105" y="99"/>
                      <a:pt x="105" y="99"/>
                    </a:cubicBezTo>
                    <a:cubicBezTo>
                      <a:pt x="106" y="99"/>
                      <a:pt x="106" y="99"/>
                      <a:pt x="106" y="99"/>
                    </a:cubicBezTo>
                    <a:cubicBezTo>
                      <a:pt x="106" y="99"/>
                      <a:pt x="106" y="99"/>
                      <a:pt x="106" y="99"/>
                    </a:cubicBezTo>
                    <a:moveTo>
                      <a:pt x="118" y="102"/>
                    </a:moveTo>
                    <a:cubicBezTo>
                      <a:pt x="118" y="101"/>
                      <a:pt x="119" y="101"/>
                      <a:pt x="119" y="101"/>
                    </a:cubicBezTo>
                    <a:cubicBezTo>
                      <a:pt x="119" y="99"/>
                      <a:pt x="116" y="100"/>
                      <a:pt x="116" y="98"/>
                    </a:cubicBezTo>
                    <a:cubicBezTo>
                      <a:pt x="117" y="99"/>
                      <a:pt x="119" y="100"/>
                      <a:pt x="120" y="100"/>
                    </a:cubicBezTo>
                    <a:cubicBezTo>
                      <a:pt x="119" y="103"/>
                      <a:pt x="122" y="103"/>
                      <a:pt x="121" y="106"/>
                    </a:cubicBezTo>
                    <a:cubicBezTo>
                      <a:pt x="121" y="106"/>
                      <a:pt x="121" y="106"/>
                      <a:pt x="121" y="107"/>
                    </a:cubicBezTo>
                    <a:cubicBezTo>
                      <a:pt x="119" y="107"/>
                      <a:pt x="118" y="107"/>
                      <a:pt x="118" y="105"/>
                    </a:cubicBezTo>
                    <a:cubicBezTo>
                      <a:pt x="118" y="105"/>
                      <a:pt x="118" y="105"/>
                      <a:pt x="118" y="105"/>
                    </a:cubicBezTo>
                    <a:cubicBezTo>
                      <a:pt x="119" y="105"/>
                      <a:pt x="119" y="106"/>
                      <a:pt x="120" y="106"/>
                    </a:cubicBezTo>
                    <a:cubicBezTo>
                      <a:pt x="120" y="105"/>
                      <a:pt x="119" y="104"/>
                      <a:pt x="118" y="104"/>
                    </a:cubicBezTo>
                    <a:cubicBezTo>
                      <a:pt x="117" y="103"/>
                      <a:pt x="117" y="102"/>
                      <a:pt x="116" y="102"/>
                    </a:cubicBezTo>
                    <a:cubicBezTo>
                      <a:pt x="117" y="102"/>
                      <a:pt x="117" y="102"/>
                      <a:pt x="117" y="102"/>
                    </a:cubicBezTo>
                    <a:cubicBezTo>
                      <a:pt x="117" y="101"/>
                      <a:pt x="116" y="101"/>
                      <a:pt x="116" y="100"/>
                    </a:cubicBezTo>
                    <a:cubicBezTo>
                      <a:pt x="116" y="100"/>
                      <a:pt x="116" y="100"/>
                      <a:pt x="116" y="100"/>
                    </a:cubicBezTo>
                    <a:cubicBezTo>
                      <a:pt x="117" y="100"/>
                      <a:pt x="117" y="101"/>
                      <a:pt x="118" y="102"/>
                    </a:cubicBezTo>
                    <a:moveTo>
                      <a:pt x="73" y="100"/>
                    </a:moveTo>
                    <a:cubicBezTo>
                      <a:pt x="73" y="99"/>
                      <a:pt x="72" y="99"/>
                      <a:pt x="72" y="99"/>
                    </a:cubicBezTo>
                    <a:cubicBezTo>
                      <a:pt x="72" y="98"/>
                      <a:pt x="72" y="98"/>
                      <a:pt x="72" y="98"/>
                    </a:cubicBezTo>
                    <a:cubicBezTo>
                      <a:pt x="73" y="98"/>
                      <a:pt x="73" y="98"/>
                      <a:pt x="74" y="99"/>
                    </a:cubicBezTo>
                    <a:cubicBezTo>
                      <a:pt x="73" y="99"/>
                      <a:pt x="73" y="100"/>
                      <a:pt x="74" y="100"/>
                    </a:cubicBezTo>
                    <a:cubicBezTo>
                      <a:pt x="74" y="100"/>
                      <a:pt x="74" y="100"/>
                      <a:pt x="74" y="100"/>
                    </a:cubicBezTo>
                    <a:cubicBezTo>
                      <a:pt x="74" y="100"/>
                      <a:pt x="74" y="100"/>
                      <a:pt x="74" y="101"/>
                    </a:cubicBezTo>
                    <a:cubicBezTo>
                      <a:pt x="73" y="101"/>
                      <a:pt x="73" y="100"/>
                      <a:pt x="73" y="100"/>
                    </a:cubicBezTo>
                    <a:cubicBezTo>
                      <a:pt x="73" y="100"/>
                      <a:pt x="73" y="100"/>
                      <a:pt x="73" y="100"/>
                    </a:cubicBezTo>
                    <a:moveTo>
                      <a:pt x="108" y="99"/>
                    </a:moveTo>
                    <a:cubicBezTo>
                      <a:pt x="108" y="99"/>
                      <a:pt x="108" y="99"/>
                      <a:pt x="108" y="99"/>
                    </a:cubicBezTo>
                    <a:cubicBezTo>
                      <a:pt x="108" y="99"/>
                      <a:pt x="108" y="99"/>
                      <a:pt x="108" y="98"/>
                    </a:cubicBezTo>
                    <a:cubicBezTo>
                      <a:pt x="108" y="98"/>
                      <a:pt x="108" y="98"/>
                      <a:pt x="108" y="98"/>
                    </a:cubicBezTo>
                    <a:cubicBezTo>
                      <a:pt x="109" y="98"/>
                      <a:pt x="109" y="98"/>
                      <a:pt x="108" y="99"/>
                    </a:cubicBezTo>
                    <a:cubicBezTo>
                      <a:pt x="108" y="99"/>
                      <a:pt x="108" y="99"/>
                      <a:pt x="108" y="99"/>
                    </a:cubicBezTo>
                    <a:moveTo>
                      <a:pt x="98" y="101"/>
                    </a:moveTo>
                    <a:cubicBezTo>
                      <a:pt x="98" y="100"/>
                      <a:pt x="97" y="98"/>
                      <a:pt x="97" y="98"/>
                    </a:cubicBezTo>
                    <a:cubicBezTo>
                      <a:pt x="98" y="98"/>
                      <a:pt x="98" y="100"/>
                      <a:pt x="100" y="100"/>
                    </a:cubicBezTo>
                    <a:cubicBezTo>
                      <a:pt x="100" y="100"/>
                      <a:pt x="100" y="100"/>
                      <a:pt x="100" y="100"/>
                    </a:cubicBezTo>
                    <a:cubicBezTo>
                      <a:pt x="100" y="100"/>
                      <a:pt x="100" y="100"/>
                      <a:pt x="100" y="101"/>
                    </a:cubicBezTo>
                    <a:cubicBezTo>
                      <a:pt x="100" y="101"/>
                      <a:pt x="99" y="101"/>
                      <a:pt x="99" y="101"/>
                    </a:cubicBezTo>
                    <a:cubicBezTo>
                      <a:pt x="99" y="100"/>
                      <a:pt x="99" y="100"/>
                      <a:pt x="99" y="100"/>
                    </a:cubicBezTo>
                    <a:cubicBezTo>
                      <a:pt x="99" y="100"/>
                      <a:pt x="99" y="100"/>
                      <a:pt x="99" y="100"/>
                    </a:cubicBezTo>
                    <a:cubicBezTo>
                      <a:pt x="98" y="100"/>
                      <a:pt x="98" y="100"/>
                      <a:pt x="98" y="100"/>
                    </a:cubicBezTo>
                    <a:cubicBezTo>
                      <a:pt x="98" y="100"/>
                      <a:pt x="98" y="100"/>
                      <a:pt x="98" y="100"/>
                    </a:cubicBezTo>
                    <a:cubicBezTo>
                      <a:pt x="98" y="100"/>
                      <a:pt x="98" y="100"/>
                      <a:pt x="98" y="100"/>
                    </a:cubicBezTo>
                    <a:cubicBezTo>
                      <a:pt x="98" y="100"/>
                      <a:pt x="98" y="101"/>
                      <a:pt x="98" y="101"/>
                    </a:cubicBezTo>
                    <a:moveTo>
                      <a:pt x="112" y="99"/>
                    </a:moveTo>
                    <a:cubicBezTo>
                      <a:pt x="112" y="99"/>
                      <a:pt x="111" y="98"/>
                      <a:pt x="111" y="98"/>
                    </a:cubicBezTo>
                    <a:cubicBezTo>
                      <a:pt x="112" y="98"/>
                      <a:pt x="112" y="98"/>
                      <a:pt x="112" y="99"/>
                    </a:cubicBezTo>
                    <a:cubicBezTo>
                      <a:pt x="112" y="99"/>
                      <a:pt x="112" y="99"/>
                      <a:pt x="112" y="99"/>
                    </a:cubicBezTo>
                    <a:moveTo>
                      <a:pt x="96" y="100"/>
                    </a:moveTo>
                    <a:cubicBezTo>
                      <a:pt x="96" y="100"/>
                      <a:pt x="96" y="98"/>
                      <a:pt x="96" y="98"/>
                    </a:cubicBezTo>
                    <a:cubicBezTo>
                      <a:pt x="97" y="98"/>
                      <a:pt x="96" y="99"/>
                      <a:pt x="97" y="100"/>
                    </a:cubicBezTo>
                    <a:cubicBezTo>
                      <a:pt x="96" y="100"/>
                      <a:pt x="96" y="100"/>
                      <a:pt x="96" y="100"/>
                    </a:cubicBezTo>
                    <a:moveTo>
                      <a:pt x="99" y="98"/>
                    </a:moveTo>
                    <a:cubicBezTo>
                      <a:pt x="99" y="97"/>
                      <a:pt x="99" y="97"/>
                      <a:pt x="99" y="97"/>
                    </a:cubicBezTo>
                    <a:cubicBezTo>
                      <a:pt x="99" y="97"/>
                      <a:pt x="99" y="98"/>
                      <a:pt x="100" y="98"/>
                    </a:cubicBezTo>
                    <a:cubicBezTo>
                      <a:pt x="100" y="99"/>
                      <a:pt x="99" y="99"/>
                      <a:pt x="99" y="99"/>
                    </a:cubicBezTo>
                    <a:cubicBezTo>
                      <a:pt x="99" y="99"/>
                      <a:pt x="99" y="98"/>
                      <a:pt x="98" y="98"/>
                    </a:cubicBezTo>
                    <a:cubicBezTo>
                      <a:pt x="99" y="98"/>
                      <a:pt x="99" y="98"/>
                      <a:pt x="99" y="98"/>
                    </a:cubicBezTo>
                    <a:moveTo>
                      <a:pt x="98" y="98"/>
                    </a:moveTo>
                    <a:cubicBezTo>
                      <a:pt x="98" y="98"/>
                      <a:pt x="96" y="97"/>
                      <a:pt x="96" y="97"/>
                    </a:cubicBezTo>
                    <a:cubicBezTo>
                      <a:pt x="96" y="97"/>
                      <a:pt x="97" y="97"/>
                      <a:pt x="97" y="97"/>
                    </a:cubicBezTo>
                    <a:cubicBezTo>
                      <a:pt x="97" y="97"/>
                      <a:pt x="97" y="97"/>
                      <a:pt x="97" y="97"/>
                    </a:cubicBezTo>
                    <a:cubicBezTo>
                      <a:pt x="98" y="98"/>
                      <a:pt x="98" y="98"/>
                      <a:pt x="98" y="98"/>
                    </a:cubicBezTo>
                    <a:moveTo>
                      <a:pt x="103" y="105"/>
                    </a:moveTo>
                    <a:cubicBezTo>
                      <a:pt x="103" y="104"/>
                      <a:pt x="104" y="104"/>
                      <a:pt x="104" y="104"/>
                    </a:cubicBezTo>
                    <a:cubicBezTo>
                      <a:pt x="104" y="102"/>
                      <a:pt x="103" y="103"/>
                      <a:pt x="102" y="102"/>
                    </a:cubicBezTo>
                    <a:cubicBezTo>
                      <a:pt x="102" y="100"/>
                      <a:pt x="102" y="99"/>
                      <a:pt x="101" y="98"/>
                    </a:cubicBezTo>
                    <a:cubicBezTo>
                      <a:pt x="101" y="98"/>
                      <a:pt x="100" y="97"/>
                      <a:pt x="100" y="97"/>
                    </a:cubicBezTo>
                    <a:cubicBezTo>
                      <a:pt x="100" y="97"/>
                      <a:pt x="100" y="97"/>
                      <a:pt x="100" y="97"/>
                    </a:cubicBezTo>
                    <a:cubicBezTo>
                      <a:pt x="101" y="97"/>
                      <a:pt x="100" y="98"/>
                      <a:pt x="101" y="99"/>
                    </a:cubicBezTo>
                    <a:cubicBezTo>
                      <a:pt x="101" y="99"/>
                      <a:pt x="101" y="99"/>
                      <a:pt x="101" y="99"/>
                    </a:cubicBezTo>
                    <a:cubicBezTo>
                      <a:pt x="101" y="99"/>
                      <a:pt x="101" y="99"/>
                      <a:pt x="102" y="99"/>
                    </a:cubicBezTo>
                    <a:cubicBezTo>
                      <a:pt x="102" y="98"/>
                      <a:pt x="102" y="98"/>
                      <a:pt x="102" y="98"/>
                    </a:cubicBezTo>
                    <a:cubicBezTo>
                      <a:pt x="102" y="98"/>
                      <a:pt x="102" y="98"/>
                      <a:pt x="103" y="99"/>
                    </a:cubicBezTo>
                    <a:cubicBezTo>
                      <a:pt x="103" y="98"/>
                      <a:pt x="102" y="98"/>
                      <a:pt x="102" y="97"/>
                    </a:cubicBezTo>
                    <a:cubicBezTo>
                      <a:pt x="102" y="98"/>
                      <a:pt x="103" y="98"/>
                      <a:pt x="103" y="99"/>
                    </a:cubicBezTo>
                    <a:cubicBezTo>
                      <a:pt x="102" y="99"/>
                      <a:pt x="102" y="99"/>
                      <a:pt x="102" y="99"/>
                    </a:cubicBezTo>
                    <a:cubicBezTo>
                      <a:pt x="102" y="100"/>
                      <a:pt x="102" y="100"/>
                      <a:pt x="102" y="100"/>
                    </a:cubicBezTo>
                    <a:cubicBezTo>
                      <a:pt x="103" y="100"/>
                      <a:pt x="103" y="100"/>
                      <a:pt x="104" y="100"/>
                    </a:cubicBezTo>
                    <a:cubicBezTo>
                      <a:pt x="104" y="100"/>
                      <a:pt x="104" y="100"/>
                      <a:pt x="104" y="100"/>
                    </a:cubicBezTo>
                    <a:cubicBezTo>
                      <a:pt x="104" y="100"/>
                      <a:pt x="104" y="100"/>
                      <a:pt x="103" y="100"/>
                    </a:cubicBezTo>
                    <a:cubicBezTo>
                      <a:pt x="104" y="100"/>
                      <a:pt x="104" y="99"/>
                      <a:pt x="104" y="99"/>
                    </a:cubicBezTo>
                    <a:cubicBezTo>
                      <a:pt x="104" y="99"/>
                      <a:pt x="104" y="99"/>
                      <a:pt x="104" y="99"/>
                    </a:cubicBezTo>
                    <a:cubicBezTo>
                      <a:pt x="104" y="100"/>
                      <a:pt x="104" y="100"/>
                      <a:pt x="104" y="101"/>
                    </a:cubicBezTo>
                    <a:cubicBezTo>
                      <a:pt x="104" y="101"/>
                      <a:pt x="104" y="101"/>
                      <a:pt x="104" y="101"/>
                    </a:cubicBezTo>
                    <a:cubicBezTo>
                      <a:pt x="104" y="101"/>
                      <a:pt x="104" y="101"/>
                      <a:pt x="104" y="101"/>
                    </a:cubicBezTo>
                    <a:cubicBezTo>
                      <a:pt x="104" y="101"/>
                      <a:pt x="104" y="101"/>
                      <a:pt x="104" y="101"/>
                    </a:cubicBezTo>
                    <a:cubicBezTo>
                      <a:pt x="103" y="101"/>
                      <a:pt x="103" y="101"/>
                      <a:pt x="103" y="101"/>
                    </a:cubicBezTo>
                    <a:cubicBezTo>
                      <a:pt x="102" y="100"/>
                      <a:pt x="102" y="100"/>
                      <a:pt x="102" y="100"/>
                    </a:cubicBezTo>
                    <a:cubicBezTo>
                      <a:pt x="102" y="100"/>
                      <a:pt x="103" y="101"/>
                      <a:pt x="103" y="102"/>
                    </a:cubicBezTo>
                    <a:cubicBezTo>
                      <a:pt x="103" y="102"/>
                      <a:pt x="103" y="102"/>
                      <a:pt x="103" y="102"/>
                    </a:cubicBezTo>
                    <a:cubicBezTo>
                      <a:pt x="104" y="102"/>
                      <a:pt x="104" y="101"/>
                      <a:pt x="104" y="101"/>
                    </a:cubicBezTo>
                    <a:cubicBezTo>
                      <a:pt x="104" y="101"/>
                      <a:pt x="105" y="102"/>
                      <a:pt x="104" y="102"/>
                    </a:cubicBezTo>
                    <a:cubicBezTo>
                      <a:pt x="104" y="102"/>
                      <a:pt x="104" y="102"/>
                      <a:pt x="105" y="102"/>
                    </a:cubicBezTo>
                    <a:cubicBezTo>
                      <a:pt x="105" y="102"/>
                      <a:pt x="105" y="102"/>
                      <a:pt x="105" y="102"/>
                    </a:cubicBezTo>
                    <a:cubicBezTo>
                      <a:pt x="105" y="102"/>
                      <a:pt x="105" y="102"/>
                      <a:pt x="105" y="102"/>
                    </a:cubicBezTo>
                    <a:cubicBezTo>
                      <a:pt x="105" y="102"/>
                      <a:pt x="105" y="102"/>
                      <a:pt x="105" y="102"/>
                    </a:cubicBezTo>
                    <a:cubicBezTo>
                      <a:pt x="106" y="102"/>
                      <a:pt x="105" y="101"/>
                      <a:pt x="105" y="100"/>
                    </a:cubicBezTo>
                    <a:cubicBezTo>
                      <a:pt x="105" y="100"/>
                      <a:pt x="106" y="101"/>
                      <a:pt x="106" y="101"/>
                    </a:cubicBezTo>
                    <a:cubicBezTo>
                      <a:pt x="106" y="101"/>
                      <a:pt x="106" y="100"/>
                      <a:pt x="106" y="100"/>
                    </a:cubicBezTo>
                    <a:cubicBezTo>
                      <a:pt x="107" y="101"/>
                      <a:pt x="107" y="101"/>
                      <a:pt x="107" y="101"/>
                    </a:cubicBezTo>
                    <a:cubicBezTo>
                      <a:pt x="107" y="102"/>
                      <a:pt x="106" y="102"/>
                      <a:pt x="107" y="102"/>
                    </a:cubicBezTo>
                    <a:cubicBezTo>
                      <a:pt x="106" y="102"/>
                      <a:pt x="106" y="102"/>
                      <a:pt x="106" y="102"/>
                    </a:cubicBezTo>
                    <a:cubicBezTo>
                      <a:pt x="106" y="102"/>
                      <a:pt x="106" y="102"/>
                      <a:pt x="106" y="102"/>
                    </a:cubicBezTo>
                    <a:cubicBezTo>
                      <a:pt x="105" y="102"/>
                      <a:pt x="105" y="102"/>
                      <a:pt x="105" y="102"/>
                    </a:cubicBezTo>
                    <a:cubicBezTo>
                      <a:pt x="105" y="102"/>
                      <a:pt x="104" y="102"/>
                      <a:pt x="104" y="102"/>
                    </a:cubicBezTo>
                    <a:cubicBezTo>
                      <a:pt x="105" y="103"/>
                      <a:pt x="105" y="104"/>
                      <a:pt x="106" y="104"/>
                    </a:cubicBezTo>
                    <a:cubicBezTo>
                      <a:pt x="106" y="104"/>
                      <a:pt x="106" y="104"/>
                      <a:pt x="106" y="104"/>
                    </a:cubicBezTo>
                    <a:cubicBezTo>
                      <a:pt x="106" y="105"/>
                      <a:pt x="106" y="105"/>
                      <a:pt x="105" y="105"/>
                    </a:cubicBezTo>
                    <a:cubicBezTo>
                      <a:pt x="105" y="105"/>
                      <a:pt x="105" y="105"/>
                      <a:pt x="105" y="105"/>
                    </a:cubicBezTo>
                    <a:cubicBezTo>
                      <a:pt x="105" y="105"/>
                      <a:pt x="105" y="105"/>
                      <a:pt x="105" y="105"/>
                    </a:cubicBezTo>
                    <a:cubicBezTo>
                      <a:pt x="104" y="105"/>
                      <a:pt x="104" y="105"/>
                      <a:pt x="104" y="105"/>
                    </a:cubicBezTo>
                    <a:cubicBezTo>
                      <a:pt x="104" y="105"/>
                      <a:pt x="104" y="106"/>
                      <a:pt x="105" y="106"/>
                    </a:cubicBezTo>
                    <a:cubicBezTo>
                      <a:pt x="105" y="106"/>
                      <a:pt x="105" y="106"/>
                      <a:pt x="105" y="106"/>
                    </a:cubicBezTo>
                    <a:cubicBezTo>
                      <a:pt x="105" y="107"/>
                      <a:pt x="104" y="107"/>
                      <a:pt x="103" y="107"/>
                    </a:cubicBezTo>
                    <a:cubicBezTo>
                      <a:pt x="103" y="107"/>
                      <a:pt x="104" y="107"/>
                      <a:pt x="104" y="106"/>
                    </a:cubicBezTo>
                    <a:cubicBezTo>
                      <a:pt x="104" y="106"/>
                      <a:pt x="104" y="106"/>
                      <a:pt x="104" y="106"/>
                    </a:cubicBezTo>
                    <a:cubicBezTo>
                      <a:pt x="103" y="106"/>
                      <a:pt x="103" y="106"/>
                      <a:pt x="103" y="106"/>
                    </a:cubicBezTo>
                    <a:cubicBezTo>
                      <a:pt x="103" y="106"/>
                      <a:pt x="103" y="106"/>
                      <a:pt x="102" y="106"/>
                    </a:cubicBezTo>
                    <a:cubicBezTo>
                      <a:pt x="102" y="106"/>
                      <a:pt x="102" y="106"/>
                      <a:pt x="102" y="106"/>
                    </a:cubicBezTo>
                    <a:cubicBezTo>
                      <a:pt x="102" y="106"/>
                      <a:pt x="102" y="106"/>
                      <a:pt x="102" y="106"/>
                    </a:cubicBezTo>
                    <a:cubicBezTo>
                      <a:pt x="102" y="106"/>
                      <a:pt x="102" y="105"/>
                      <a:pt x="103" y="105"/>
                    </a:cubicBezTo>
                    <a:cubicBezTo>
                      <a:pt x="103" y="105"/>
                      <a:pt x="103" y="105"/>
                      <a:pt x="103" y="105"/>
                    </a:cubicBezTo>
                    <a:cubicBezTo>
                      <a:pt x="103" y="105"/>
                      <a:pt x="102" y="105"/>
                      <a:pt x="102" y="105"/>
                    </a:cubicBezTo>
                    <a:cubicBezTo>
                      <a:pt x="103" y="104"/>
                      <a:pt x="103" y="104"/>
                      <a:pt x="103" y="104"/>
                    </a:cubicBezTo>
                    <a:cubicBezTo>
                      <a:pt x="103" y="105"/>
                      <a:pt x="103" y="105"/>
                      <a:pt x="103" y="105"/>
                    </a:cubicBezTo>
                    <a:moveTo>
                      <a:pt x="107" y="99"/>
                    </a:moveTo>
                    <a:cubicBezTo>
                      <a:pt x="106" y="98"/>
                      <a:pt x="104" y="98"/>
                      <a:pt x="104" y="96"/>
                    </a:cubicBezTo>
                    <a:cubicBezTo>
                      <a:pt x="105" y="96"/>
                      <a:pt x="105" y="97"/>
                      <a:pt x="106" y="97"/>
                    </a:cubicBezTo>
                    <a:cubicBezTo>
                      <a:pt x="106" y="97"/>
                      <a:pt x="106" y="97"/>
                      <a:pt x="106" y="97"/>
                    </a:cubicBezTo>
                    <a:cubicBezTo>
                      <a:pt x="107" y="98"/>
                      <a:pt x="107" y="98"/>
                      <a:pt x="107" y="99"/>
                    </a:cubicBezTo>
                    <a:moveTo>
                      <a:pt x="114" y="97"/>
                    </a:moveTo>
                    <a:cubicBezTo>
                      <a:pt x="114" y="97"/>
                      <a:pt x="114" y="97"/>
                      <a:pt x="114" y="97"/>
                    </a:cubicBezTo>
                    <a:cubicBezTo>
                      <a:pt x="114" y="97"/>
                      <a:pt x="113" y="97"/>
                      <a:pt x="113" y="96"/>
                    </a:cubicBezTo>
                    <a:cubicBezTo>
                      <a:pt x="114" y="96"/>
                      <a:pt x="114" y="96"/>
                      <a:pt x="114" y="96"/>
                    </a:cubicBezTo>
                    <a:cubicBezTo>
                      <a:pt x="114" y="96"/>
                      <a:pt x="115" y="96"/>
                      <a:pt x="115" y="97"/>
                    </a:cubicBezTo>
                    <a:cubicBezTo>
                      <a:pt x="115" y="97"/>
                      <a:pt x="114" y="97"/>
                      <a:pt x="114" y="97"/>
                    </a:cubicBezTo>
                    <a:moveTo>
                      <a:pt x="75" y="94"/>
                    </a:moveTo>
                    <a:cubicBezTo>
                      <a:pt x="75" y="94"/>
                      <a:pt x="75" y="94"/>
                      <a:pt x="75" y="94"/>
                    </a:cubicBezTo>
                    <a:cubicBezTo>
                      <a:pt x="76" y="94"/>
                      <a:pt x="76" y="94"/>
                      <a:pt x="76" y="95"/>
                    </a:cubicBezTo>
                    <a:cubicBezTo>
                      <a:pt x="76" y="95"/>
                      <a:pt x="76" y="95"/>
                      <a:pt x="76" y="95"/>
                    </a:cubicBezTo>
                    <a:cubicBezTo>
                      <a:pt x="76" y="95"/>
                      <a:pt x="76" y="95"/>
                      <a:pt x="75" y="95"/>
                    </a:cubicBezTo>
                    <a:cubicBezTo>
                      <a:pt x="75" y="94"/>
                      <a:pt x="75" y="94"/>
                      <a:pt x="75" y="94"/>
                    </a:cubicBezTo>
                    <a:cubicBezTo>
                      <a:pt x="75" y="94"/>
                      <a:pt x="75" y="94"/>
                      <a:pt x="75" y="94"/>
                    </a:cubicBezTo>
                    <a:moveTo>
                      <a:pt x="117" y="97"/>
                    </a:moveTo>
                    <a:cubicBezTo>
                      <a:pt x="116" y="96"/>
                      <a:pt x="116" y="95"/>
                      <a:pt x="115" y="95"/>
                    </a:cubicBezTo>
                    <a:cubicBezTo>
                      <a:pt x="115" y="94"/>
                      <a:pt x="115" y="94"/>
                      <a:pt x="116" y="94"/>
                    </a:cubicBezTo>
                    <a:cubicBezTo>
                      <a:pt x="116" y="94"/>
                      <a:pt x="117" y="95"/>
                      <a:pt x="117" y="95"/>
                    </a:cubicBezTo>
                    <a:cubicBezTo>
                      <a:pt x="117" y="96"/>
                      <a:pt x="118" y="96"/>
                      <a:pt x="118" y="96"/>
                    </a:cubicBezTo>
                    <a:cubicBezTo>
                      <a:pt x="118" y="96"/>
                      <a:pt x="118" y="96"/>
                      <a:pt x="118" y="96"/>
                    </a:cubicBezTo>
                    <a:cubicBezTo>
                      <a:pt x="117" y="96"/>
                      <a:pt x="117" y="96"/>
                      <a:pt x="117" y="96"/>
                    </a:cubicBezTo>
                    <a:cubicBezTo>
                      <a:pt x="117" y="96"/>
                      <a:pt x="118" y="96"/>
                      <a:pt x="117" y="97"/>
                    </a:cubicBezTo>
                    <a:moveTo>
                      <a:pt x="104" y="94"/>
                    </a:moveTo>
                    <a:cubicBezTo>
                      <a:pt x="104" y="94"/>
                      <a:pt x="105" y="93"/>
                      <a:pt x="105" y="92"/>
                    </a:cubicBezTo>
                    <a:cubicBezTo>
                      <a:pt x="105" y="92"/>
                      <a:pt x="105" y="92"/>
                      <a:pt x="105" y="92"/>
                    </a:cubicBezTo>
                    <a:cubicBezTo>
                      <a:pt x="105" y="92"/>
                      <a:pt x="105" y="92"/>
                      <a:pt x="105" y="93"/>
                    </a:cubicBezTo>
                    <a:cubicBezTo>
                      <a:pt x="105" y="93"/>
                      <a:pt x="105" y="93"/>
                      <a:pt x="105" y="93"/>
                    </a:cubicBezTo>
                    <a:cubicBezTo>
                      <a:pt x="105" y="93"/>
                      <a:pt x="106" y="93"/>
                      <a:pt x="106" y="93"/>
                    </a:cubicBezTo>
                    <a:cubicBezTo>
                      <a:pt x="106" y="94"/>
                      <a:pt x="105" y="94"/>
                      <a:pt x="106" y="94"/>
                    </a:cubicBezTo>
                    <a:cubicBezTo>
                      <a:pt x="106" y="94"/>
                      <a:pt x="106" y="94"/>
                      <a:pt x="106" y="94"/>
                    </a:cubicBezTo>
                    <a:cubicBezTo>
                      <a:pt x="106" y="94"/>
                      <a:pt x="105" y="94"/>
                      <a:pt x="105" y="94"/>
                    </a:cubicBezTo>
                    <a:cubicBezTo>
                      <a:pt x="105" y="94"/>
                      <a:pt x="104" y="94"/>
                      <a:pt x="104" y="94"/>
                    </a:cubicBezTo>
                    <a:cubicBezTo>
                      <a:pt x="104" y="94"/>
                      <a:pt x="104" y="94"/>
                      <a:pt x="104" y="94"/>
                    </a:cubicBezTo>
                    <a:moveTo>
                      <a:pt x="99" y="92"/>
                    </a:moveTo>
                    <a:cubicBezTo>
                      <a:pt x="99" y="92"/>
                      <a:pt x="99" y="92"/>
                      <a:pt x="99" y="92"/>
                    </a:cubicBezTo>
                    <a:cubicBezTo>
                      <a:pt x="100" y="92"/>
                      <a:pt x="100" y="92"/>
                      <a:pt x="100" y="92"/>
                    </a:cubicBezTo>
                    <a:cubicBezTo>
                      <a:pt x="100" y="92"/>
                      <a:pt x="100" y="92"/>
                      <a:pt x="100" y="92"/>
                    </a:cubicBezTo>
                    <a:cubicBezTo>
                      <a:pt x="100" y="93"/>
                      <a:pt x="100" y="93"/>
                      <a:pt x="100" y="93"/>
                    </a:cubicBezTo>
                    <a:cubicBezTo>
                      <a:pt x="100" y="93"/>
                      <a:pt x="101" y="93"/>
                      <a:pt x="101" y="93"/>
                    </a:cubicBezTo>
                    <a:cubicBezTo>
                      <a:pt x="101" y="93"/>
                      <a:pt x="101" y="93"/>
                      <a:pt x="101" y="93"/>
                    </a:cubicBezTo>
                    <a:cubicBezTo>
                      <a:pt x="101" y="92"/>
                      <a:pt x="101" y="92"/>
                      <a:pt x="101" y="92"/>
                    </a:cubicBezTo>
                    <a:cubicBezTo>
                      <a:pt x="101" y="92"/>
                      <a:pt x="101" y="92"/>
                      <a:pt x="101" y="92"/>
                    </a:cubicBezTo>
                    <a:cubicBezTo>
                      <a:pt x="101" y="93"/>
                      <a:pt x="102" y="93"/>
                      <a:pt x="102" y="94"/>
                    </a:cubicBezTo>
                    <a:cubicBezTo>
                      <a:pt x="102" y="94"/>
                      <a:pt x="102" y="94"/>
                      <a:pt x="102" y="94"/>
                    </a:cubicBezTo>
                    <a:cubicBezTo>
                      <a:pt x="102" y="94"/>
                      <a:pt x="102" y="94"/>
                      <a:pt x="101" y="94"/>
                    </a:cubicBezTo>
                    <a:cubicBezTo>
                      <a:pt x="101" y="94"/>
                      <a:pt x="101" y="94"/>
                      <a:pt x="101" y="94"/>
                    </a:cubicBezTo>
                    <a:cubicBezTo>
                      <a:pt x="100" y="94"/>
                      <a:pt x="100" y="94"/>
                      <a:pt x="100" y="94"/>
                    </a:cubicBezTo>
                    <a:cubicBezTo>
                      <a:pt x="100" y="93"/>
                      <a:pt x="99" y="93"/>
                      <a:pt x="99" y="92"/>
                    </a:cubicBezTo>
                    <a:cubicBezTo>
                      <a:pt x="99" y="92"/>
                      <a:pt x="99" y="92"/>
                      <a:pt x="99" y="92"/>
                    </a:cubicBezTo>
                    <a:moveTo>
                      <a:pt x="77" y="93"/>
                    </a:moveTo>
                    <a:cubicBezTo>
                      <a:pt x="76" y="92"/>
                      <a:pt x="76" y="92"/>
                      <a:pt x="75" y="91"/>
                    </a:cubicBezTo>
                    <a:cubicBezTo>
                      <a:pt x="76" y="91"/>
                      <a:pt x="77" y="92"/>
                      <a:pt x="77" y="93"/>
                    </a:cubicBezTo>
                    <a:moveTo>
                      <a:pt x="78" y="90"/>
                    </a:moveTo>
                    <a:cubicBezTo>
                      <a:pt x="77" y="90"/>
                      <a:pt x="77" y="89"/>
                      <a:pt x="76" y="89"/>
                    </a:cubicBezTo>
                    <a:cubicBezTo>
                      <a:pt x="76" y="89"/>
                      <a:pt x="76" y="89"/>
                      <a:pt x="76" y="89"/>
                    </a:cubicBezTo>
                    <a:cubicBezTo>
                      <a:pt x="76" y="89"/>
                      <a:pt x="78" y="89"/>
                      <a:pt x="78" y="90"/>
                    </a:cubicBezTo>
                    <a:moveTo>
                      <a:pt x="78" y="88"/>
                    </a:moveTo>
                    <a:cubicBezTo>
                      <a:pt x="78" y="88"/>
                      <a:pt x="77" y="87"/>
                      <a:pt x="77" y="87"/>
                    </a:cubicBezTo>
                    <a:cubicBezTo>
                      <a:pt x="77" y="87"/>
                      <a:pt x="77" y="87"/>
                      <a:pt x="77" y="87"/>
                    </a:cubicBezTo>
                    <a:cubicBezTo>
                      <a:pt x="77" y="87"/>
                      <a:pt x="78" y="88"/>
                      <a:pt x="78" y="88"/>
                    </a:cubicBezTo>
                    <a:cubicBezTo>
                      <a:pt x="78" y="88"/>
                      <a:pt x="78" y="88"/>
                      <a:pt x="78" y="88"/>
                    </a:cubicBezTo>
                    <a:moveTo>
                      <a:pt x="71" y="88"/>
                    </a:moveTo>
                    <a:cubicBezTo>
                      <a:pt x="71" y="88"/>
                      <a:pt x="71" y="87"/>
                      <a:pt x="71" y="87"/>
                    </a:cubicBezTo>
                    <a:cubicBezTo>
                      <a:pt x="72" y="87"/>
                      <a:pt x="72" y="87"/>
                      <a:pt x="72" y="87"/>
                    </a:cubicBezTo>
                    <a:cubicBezTo>
                      <a:pt x="72" y="87"/>
                      <a:pt x="71" y="88"/>
                      <a:pt x="71" y="88"/>
                    </a:cubicBezTo>
                    <a:moveTo>
                      <a:pt x="108" y="86"/>
                    </a:moveTo>
                    <a:cubicBezTo>
                      <a:pt x="108" y="86"/>
                      <a:pt x="109" y="86"/>
                      <a:pt x="109" y="86"/>
                    </a:cubicBezTo>
                    <a:cubicBezTo>
                      <a:pt x="109" y="86"/>
                      <a:pt x="110" y="87"/>
                      <a:pt x="110" y="88"/>
                    </a:cubicBezTo>
                    <a:cubicBezTo>
                      <a:pt x="109" y="87"/>
                      <a:pt x="109" y="87"/>
                      <a:pt x="108" y="86"/>
                    </a:cubicBezTo>
                    <a:cubicBezTo>
                      <a:pt x="108" y="86"/>
                      <a:pt x="108" y="86"/>
                      <a:pt x="108" y="86"/>
                    </a:cubicBezTo>
                    <a:cubicBezTo>
                      <a:pt x="108" y="86"/>
                      <a:pt x="108" y="86"/>
                      <a:pt x="108" y="86"/>
                    </a:cubicBezTo>
                    <a:moveTo>
                      <a:pt x="77" y="85"/>
                    </a:moveTo>
                    <a:cubicBezTo>
                      <a:pt x="77" y="85"/>
                      <a:pt x="77" y="85"/>
                      <a:pt x="77" y="85"/>
                    </a:cubicBezTo>
                    <a:cubicBezTo>
                      <a:pt x="78" y="85"/>
                      <a:pt x="79" y="86"/>
                      <a:pt x="80" y="86"/>
                    </a:cubicBezTo>
                    <a:cubicBezTo>
                      <a:pt x="80" y="86"/>
                      <a:pt x="80" y="86"/>
                      <a:pt x="80" y="86"/>
                    </a:cubicBezTo>
                    <a:cubicBezTo>
                      <a:pt x="80" y="86"/>
                      <a:pt x="80" y="86"/>
                      <a:pt x="80" y="86"/>
                    </a:cubicBezTo>
                    <a:cubicBezTo>
                      <a:pt x="80" y="86"/>
                      <a:pt x="79" y="86"/>
                      <a:pt x="79" y="86"/>
                    </a:cubicBezTo>
                    <a:cubicBezTo>
                      <a:pt x="79" y="86"/>
                      <a:pt x="79" y="86"/>
                      <a:pt x="79" y="86"/>
                    </a:cubicBezTo>
                    <a:cubicBezTo>
                      <a:pt x="79" y="87"/>
                      <a:pt x="79" y="87"/>
                      <a:pt x="80" y="87"/>
                    </a:cubicBezTo>
                    <a:cubicBezTo>
                      <a:pt x="80" y="87"/>
                      <a:pt x="80" y="87"/>
                      <a:pt x="80" y="87"/>
                    </a:cubicBezTo>
                    <a:cubicBezTo>
                      <a:pt x="81" y="87"/>
                      <a:pt x="81" y="87"/>
                      <a:pt x="81" y="87"/>
                    </a:cubicBezTo>
                    <a:cubicBezTo>
                      <a:pt x="80" y="88"/>
                      <a:pt x="80" y="88"/>
                      <a:pt x="80" y="88"/>
                    </a:cubicBezTo>
                    <a:cubicBezTo>
                      <a:pt x="79" y="87"/>
                      <a:pt x="79" y="87"/>
                      <a:pt x="78" y="86"/>
                    </a:cubicBezTo>
                    <a:cubicBezTo>
                      <a:pt x="79" y="86"/>
                      <a:pt x="79" y="86"/>
                      <a:pt x="79" y="86"/>
                    </a:cubicBezTo>
                    <a:cubicBezTo>
                      <a:pt x="78" y="85"/>
                      <a:pt x="78" y="85"/>
                      <a:pt x="77" y="85"/>
                    </a:cubicBezTo>
                    <a:cubicBezTo>
                      <a:pt x="77" y="85"/>
                      <a:pt x="77" y="85"/>
                      <a:pt x="77" y="85"/>
                    </a:cubicBezTo>
                    <a:moveTo>
                      <a:pt x="108" y="86"/>
                    </a:moveTo>
                    <a:cubicBezTo>
                      <a:pt x="107" y="85"/>
                      <a:pt x="106" y="85"/>
                      <a:pt x="106" y="85"/>
                    </a:cubicBezTo>
                    <a:cubicBezTo>
                      <a:pt x="106" y="84"/>
                      <a:pt x="106" y="84"/>
                      <a:pt x="106" y="84"/>
                    </a:cubicBezTo>
                    <a:cubicBezTo>
                      <a:pt x="107" y="84"/>
                      <a:pt x="107" y="85"/>
                      <a:pt x="108" y="86"/>
                    </a:cubicBezTo>
                    <a:moveTo>
                      <a:pt x="81" y="83"/>
                    </a:moveTo>
                    <a:cubicBezTo>
                      <a:pt x="81" y="83"/>
                      <a:pt x="81" y="83"/>
                      <a:pt x="81" y="83"/>
                    </a:cubicBezTo>
                    <a:cubicBezTo>
                      <a:pt x="81" y="83"/>
                      <a:pt x="82" y="83"/>
                      <a:pt x="82" y="83"/>
                    </a:cubicBezTo>
                    <a:cubicBezTo>
                      <a:pt x="82" y="83"/>
                      <a:pt x="82" y="83"/>
                      <a:pt x="82" y="83"/>
                    </a:cubicBezTo>
                    <a:cubicBezTo>
                      <a:pt x="82" y="83"/>
                      <a:pt x="81" y="83"/>
                      <a:pt x="81" y="83"/>
                    </a:cubicBezTo>
                    <a:cubicBezTo>
                      <a:pt x="81" y="83"/>
                      <a:pt x="81" y="83"/>
                      <a:pt x="81" y="83"/>
                    </a:cubicBezTo>
                    <a:cubicBezTo>
                      <a:pt x="81" y="83"/>
                      <a:pt x="81" y="83"/>
                      <a:pt x="81" y="83"/>
                    </a:cubicBezTo>
                    <a:moveTo>
                      <a:pt x="82" y="81"/>
                    </a:moveTo>
                    <a:cubicBezTo>
                      <a:pt x="81" y="80"/>
                      <a:pt x="79" y="79"/>
                      <a:pt x="77" y="79"/>
                    </a:cubicBezTo>
                    <a:cubicBezTo>
                      <a:pt x="79" y="79"/>
                      <a:pt x="79" y="79"/>
                      <a:pt x="79" y="79"/>
                    </a:cubicBezTo>
                    <a:cubicBezTo>
                      <a:pt x="80" y="79"/>
                      <a:pt x="82" y="80"/>
                      <a:pt x="82" y="81"/>
                    </a:cubicBezTo>
                    <a:moveTo>
                      <a:pt x="113" y="78"/>
                    </a:moveTo>
                    <a:cubicBezTo>
                      <a:pt x="112" y="77"/>
                      <a:pt x="112" y="77"/>
                      <a:pt x="112" y="76"/>
                    </a:cubicBezTo>
                    <a:cubicBezTo>
                      <a:pt x="112" y="76"/>
                      <a:pt x="113" y="77"/>
                      <a:pt x="113" y="77"/>
                    </a:cubicBezTo>
                    <a:cubicBezTo>
                      <a:pt x="113" y="77"/>
                      <a:pt x="113" y="77"/>
                      <a:pt x="113" y="78"/>
                    </a:cubicBezTo>
                    <a:moveTo>
                      <a:pt x="108" y="78"/>
                    </a:moveTo>
                    <a:cubicBezTo>
                      <a:pt x="108" y="78"/>
                      <a:pt x="108" y="78"/>
                      <a:pt x="108" y="78"/>
                    </a:cubicBezTo>
                    <a:cubicBezTo>
                      <a:pt x="110" y="78"/>
                      <a:pt x="109" y="76"/>
                      <a:pt x="110" y="75"/>
                    </a:cubicBezTo>
                    <a:cubicBezTo>
                      <a:pt x="111" y="76"/>
                      <a:pt x="110" y="77"/>
                      <a:pt x="110" y="78"/>
                    </a:cubicBezTo>
                    <a:cubicBezTo>
                      <a:pt x="110" y="78"/>
                      <a:pt x="110" y="78"/>
                      <a:pt x="110" y="78"/>
                    </a:cubicBezTo>
                    <a:cubicBezTo>
                      <a:pt x="109" y="78"/>
                      <a:pt x="109" y="78"/>
                      <a:pt x="109" y="79"/>
                    </a:cubicBezTo>
                    <a:cubicBezTo>
                      <a:pt x="109" y="78"/>
                      <a:pt x="109" y="78"/>
                      <a:pt x="109" y="78"/>
                    </a:cubicBezTo>
                    <a:cubicBezTo>
                      <a:pt x="109" y="78"/>
                      <a:pt x="109" y="78"/>
                      <a:pt x="108" y="78"/>
                    </a:cubicBezTo>
                    <a:cubicBezTo>
                      <a:pt x="108" y="78"/>
                      <a:pt x="108" y="78"/>
                      <a:pt x="108" y="78"/>
                    </a:cubicBezTo>
                    <a:moveTo>
                      <a:pt x="83" y="76"/>
                    </a:moveTo>
                    <a:cubicBezTo>
                      <a:pt x="82" y="76"/>
                      <a:pt x="81" y="76"/>
                      <a:pt x="80" y="75"/>
                    </a:cubicBezTo>
                    <a:cubicBezTo>
                      <a:pt x="81" y="75"/>
                      <a:pt x="83" y="75"/>
                      <a:pt x="83" y="76"/>
                    </a:cubicBezTo>
                    <a:moveTo>
                      <a:pt x="81" y="74"/>
                    </a:moveTo>
                    <a:cubicBezTo>
                      <a:pt x="81" y="74"/>
                      <a:pt x="81" y="74"/>
                      <a:pt x="81" y="74"/>
                    </a:cubicBezTo>
                    <a:cubicBezTo>
                      <a:pt x="81" y="74"/>
                      <a:pt x="81" y="74"/>
                      <a:pt x="81" y="74"/>
                    </a:cubicBezTo>
                    <a:cubicBezTo>
                      <a:pt x="81" y="74"/>
                      <a:pt x="81" y="74"/>
                      <a:pt x="81" y="74"/>
                    </a:cubicBezTo>
                    <a:moveTo>
                      <a:pt x="81" y="74"/>
                    </a:moveTo>
                    <a:cubicBezTo>
                      <a:pt x="80" y="74"/>
                      <a:pt x="80" y="74"/>
                      <a:pt x="80" y="74"/>
                    </a:cubicBezTo>
                    <a:cubicBezTo>
                      <a:pt x="81" y="74"/>
                      <a:pt x="81" y="74"/>
                      <a:pt x="81" y="74"/>
                    </a:cubicBezTo>
                    <a:moveTo>
                      <a:pt x="97" y="72"/>
                    </a:moveTo>
                    <a:cubicBezTo>
                      <a:pt x="97" y="72"/>
                      <a:pt x="97" y="72"/>
                      <a:pt x="97" y="72"/>
                    </a:cubicBezTo>
                    <a:cubicBezTo>
                      <a:pt x="98" y="72"/>
                      <a:pt x="98" y="71"/>
                      <a:pt x="98" y="70"/>
                    </a:cubicBezTo>
                    <a:cubicBezTo>
                      <a:pt x="98" y="70"/>
                      <a:pt x="98" y="70"/>
                      <a:pt x="99" y="70"/>
                    </a:cubicBezTo>
                    <a:cubicBezTo>
                      <a:pt x="99" y="70"/>
                      <a:pt x="99" y="70"/>
                      <a:pt x="99" y="70"/>
                    </a:cubicBezTo>
                    <a:cubicBezTo>
                      <a:pt x="99" y="71"/>
                      <a:pt x="99" y="71"/>
                      <a:pt x="98" y="71"/>
                    </a:cubicBezTo>
                    <a:cubicBezTo>
                      <a:pt x="98" y="72"/>
                      <a:pt x="99" y="72"/>
                      <a:pt x="99" y="72"/>
                    </a:cubicBezTo>
                    <a:cubicBezTo>
                      <a:pt x="99" y="72"/>
                      <a:pt x="98" y="72"/>
                      <a:pt x="98" y="73"/>
                    </a:cubicBezTo>
                    <a:cubicBezTo>
                      <a:pt x="98" y="73"/>
                      <a:pt x="98" y="73"/>
                      <a:pt x="98" y="73"/>
                    </a:cubicBezTo>
                    <a:cubicBezTo>
                      <a:pt x="97" y="72"/>
                      <a:pt x="98" y="72"/>
                      <a:pt x="97" y="72"/>
                    </a:cubicBezTo>
                    <a:cubicBezTo>
                      <a:pt x="97" y="72"/>
                      <a:pt x="97" y="72"/>
                      <a:pt x="97" y="72"/>
                    </a:cubicBezTo>
                    <a:cubicBezTo>
                      <a:pt x="97" y="72"/>
                      <a:pt x="97" y="72"/>
                      <a:pt x="97" y="72"/>
                    </a:cubicBezTo>
                    <a:moveTo>
                      <a:pt x="93" y="70"/>
                    </a:moveTo>
                    <a:cubicBezTo>
                      <a:pt x="93" y="69"/>
                      <a:pt x="93" y="69"/>
                      <a:pt x="93" y="69"/>
                    </a:cubicBezTo>
                    <a:cubicBezTo>
                      <a:pt x="93" y="69"/>
                      <a:pt x="93" y="69"/>
                      <a:pt x="93" y="69"/>
                    </a:cubicBezTo>
                    <a:cubicBezTo>
                      <a:pt x="94" y="69"/>
                      <a:pt x="94" y="69"/>
                      <a:pt x="94" y="69"/>
                    </a:cubicBezTo>
                    <a:cubicBezTo>
                      <a:pt x="94" y="69"/>
                      <a:pt x="94" y="70"/>
                      <a:pt x="93" y="70"/>
                    </a:cubicBezTo>
                    <a:moveTo>
                      <a:pt x="96" y="67"/>
                    </a:moveTo>
                    <a:cubicBezTo>
                      <a:pt x="96" y="67"/>
                      <a:pt x="97" y="67"/>
                      <a:pt x="97" y="66"/>
                    </a:cubicBezTo>
                    <a:cubicBezTo>
                      <a:pt x="97" y="66"/>
                      <a:pt x="97" y="66"/>
                      <a:pt x="97" y="66"/>
                    </a:cubicBezTo>
                    <a:cubicBezTo>
                      <a:pt x="97" y="67"/>
                      <a:pt x="97" y="67"/>
                      <a:pt x="97" y="67"/>
                    </a:cubicBezTo>
                    <a:cubicBezTo>
                      <a:pt x="98" y="67"/>
                      <a:pt x="98" y="67"/>
                      <a:pt x="98" y="67"/>
                    </a:cubicBezTo>
                    <a:cubicBezTo>
                      <a:pt x="98" y="68"/>
                      <a:pt x="98" y="68"/>
                      <a:pt x="98" y="68"/>
                    </a:cubicBezTo>
                    <a:cubicBezTo>
                      <a:pt x="97" y="68"/>
                      <a:pt x="96" y="67"/>
                      <a:pt x="96" y="67"/>
                    </a:cubicBezTo>
                    <a:cubicBezTo>
                      <a:pt x="96" y="67"/>
                      <a:pt x="96" y="67"/>
                      <a:pt x="96" y="67"/>
                    </a:cubicBezTo>
                    <a:moveTo>
                      <a:pt x="96" y="61"/>
                    </a:moveTo>
                    <a:cubicBezTo>
                      <a:pt x="96" y="61"/>
                      <a:pt x="96" y="61"/>
                      <a:pt x="96" y="61"/>
                    </a:cubicBezTo>
                    <a:cubicBezTo>
                      <a:pt x="95" y="61"/>
                      <a:pt x="96" y="62"/>
                      <a:pt x="95" y="62"/>
                    </a:cubicBezTo>
                    <a:cubicBezTo>
                      <a:pt x="95" y="62"/>
                      <a:pt x="95" y="62"/>
                      <a:pt x="95" y="62"/>
                    </a:cubicBezTo>
                    <a:cubicBezTo>
                      <a:pt x="95" y="62"/>
                      <a:pt x="95" y="61"/>
                      <a:pt x="95" y="61"/>
                    </a:cubicBezTo>
                    <a:cubicBezTo>
                      <a:pt x="94" y="62"/>
                      <a:pt x="95" y="62"/>
                      <a:pt x="95" y="63"/>
                    </a:cubicBezTo>
                    <a:cubicBezTo>
                      <a:pt x="94" y="63"/>
                      <a:pt x="95" y="64"/>
                      <a:pt x="94" y="64"/>
                    </a:cubicBezTo>
                    <a:cubicBezTo>
                      <a:pt x="94" y="64"/>
                      <a:pt x="94" y="64"/>
                      <a:pt x="94" y="64"/>
                    </a:cubicBezTo>
                    <a:cubicBezTo>
                      <a:pt x="94" y="64"/>
                      <a:pt x="94" y="64"/>
                      <a:pt x="94" y="64"/>
                    </a:cubicBezTo>
                    <a:cubicBezTo>
                      <a:pt x="94" y="65"/>
                      <a:pt x="94" y="65"/>
                      <a:pt x="94" y="65"/>
                    </a:cubicBezTo>
                    <a:cubicBezTo>
                      <a:pt x="94" y="65"/>
                      <a:pt x="94" y="65"/>
                      <a:pt x="93" y="65"/>
                    </a:cubicBezTo>
                    <a:cubicBezTo>
                      <a:pt x="94" y="63"/>
                      <a:pt x="94" y="63"/>
                      <a:pt x="94" y="62"/>
                    </a:cubicBezTo>
                    <a:cubicBezTo>
                      <a:pt x="93" y="63"/>
                      <a:pt x="92" y="64"/>
                      <a:pt x="92" y="66"/>
                    </a:cubicBezTo>
                    <a:cubicBezTo>
                      <a:pt x="92" y="66"/>
                      <a:pt x="91" y="66"/>
                      <a:pt x="91" y="67"/>
                    </a:cubicBezTo>
                    <a:cubicBezTo>
                      <a:pt x="91" y="65"/>
                      <a:pt x="92" y="64"/>
                      <a:pt x="92" y="62"/>
                    </a:cubicBezTo>
                    <a:cubicBezTo>
                      <a:pt x="92" y="62"/>
                      <a:pt x="92" y="62"/>
                      <a:pt x="91" y="62"/>
                    </a:cubicBezTo>
                    <a:cubicBezTo>
                      <a:pt x="91" y="63"/>
                      <a:pt x="91" y="63"/>
                      <a:pt x="91" y="63"/>
                    </a:cubicBezTo>
                    <a:cubicBezTo>
                      <a:pt x="91" y="62"/>
                      <a:pt x="91" y="62"/>
                      <a:pt x="90" y="62"/>
                    </a:cubicBezTo>
                    <a:cubicBezTo>
                      <a:pt x="90" y="62"/>
                      <a:pt x="90" y="62"/>
                      <a:pt x="90" y="62"/>
                    </a:cubicBezTo>
                    <a:cubicBezTo>
                      <a:pt x="90" y="62"/>
                      <a:pt x="90" y="62"/>
                      <a:pt x="90" y="63"/>
                    </a:cubicBezTo>
                    <a:cubicBezTo>
                      <a:pt x="90" y="63"/>
                      <a:pt x="89" y="63"/>
                      <a:pt x="89" y="63"/>
                    </a:cubicBezTo>
                    <a:cubicBezTo>
                      <a:pt x="89" y="63"/>
                      <a:pt x="89" y="63"/>
                      <a:pt x="89" y="63"/>
                    </a:cubicBezTo>
                    <a:cubicBezTo>
                      <a:pt x="89" y="63"/>
                      <a:pt x="90" y="63"/>
                      <a:pt x="90" y="64"/>
                    </a:cubicBezTo>
                    <a:cubicBezTo>
                      <a:pt x="90" y="64"/>
                      <a:pt x="89" y="64"/>
                      <a:pt x="89" y="64"/>
                    </a:cubicBezTo>
                    <a:cubicBezTo>
                      <a:pt x="89" y="64"/>
                      <a:pt x="89" y="64"/>
                      <a:pt x="89" y="64"/>
                    </a:cubicBezTo>
                    <a:cubicBezTo>
                      <a:pt x="88" y="64"/>
                      <a:pt x="88" y="64"/>
                      <a:pt x="88" y="64"/>
                    </a:cubicBezTo>
                    <a:cubicBezTo>
                      <a:pt x="88" y="65"/>
                      <a:pt x="88" y="65"/>
                      <a:pt x="87" y="66"/>
                    </a:cubicBezTo>
                    <a:cubicBezTo>
                      <a:pt x="88" y="66"/>
                      <a:pt x="87" y="67"/>
                      <a:pt x="88" y="67"/>
                    </a:cubicBezTo>
                    <a:cubicBezTo>
                      <a:pt x="88" y="67"/>
                      <a:pt x="88" y="67"/>
                      <a:pt x="87" y="67"/>
                    </a:cubicBezTo>
                    <a:cubicBezTo>
                      <a:pt x="87" y="67"/>
                      <a:pt x="87" y="67"/>
                      <a:pt x="87" y="67"/>
                    </a:cubicBezTo>
                    <a:cubicBezTo>
                      <a:pt x="87" y="66"/>
                      <a:pt x="87" y="66"/>
                      <a:pt x="87" y="66"/>
                    </a:cubicBezTo>
                    <a:cubicBezTo>
                      <a:pt x="85" y="66"/>
                      <a:pt x="85" y="65"/>
                      <a:pt x="84" y="65"/>
                    </a:cubicBezTo>
                    <a:cubicBezTo>
                      <a:pt x="84" y="65"/>
                      <a:pt x="84" y="65"/>
                      <a:pt x="83" y="66"/>
                    </a:cubicBezTo>
                    <a:cubicBezTo>
                      <a:pt x="83" y="67"/>
                      <a:pt x="84" y="67"/>
                      <a:pt x="85" y="67"/>
                    </a:cubicBezTo>
                    <a:cubicBezTo>
                      <a:pt x="84" y="68"/>
                      <a:pt x="86" y="68"/>
                      <a:pt x="85" y="69"/>
                    </a:cubicBezTo>
                    <a:cubicBezTo>
                      <a:pt x="85" y="68"/>
                      <a:pt x="84" y="68"/>
                      <a:pt x="84" y="67"/>
                    </a:cubicBezTo>
                    <a:cubicBezTo>
                      <a:pt x="83" y="68"/>
                      <a:pt x="83" y="68"/>
                      <a:pt x="83" y="68"/>
                    </a:cubicBezTo>
                    <a:cubicBezTo>
                      <a:pt x="83" y="68"/>
                      <a:pt x="83" y="68"/>
                      <a:pt x="83" y="68"/>
                    </a:cubicBezTo>
                    <a:cubicBezTo>
                      <a:pt x="83" y="68"/>
                      <a:pt x="82" y="68"/>
                      <a:pt x="82" y="69"/>
                    </a:cubicBezTo>
                    <a:cubicBezTo>
                      <a:pt x="82" y="69"/>
                      <a:pt x="83" y="69"/>
                      <a:pt x="83" y="69"/>
                    </a:cubicBezTo>
                    <a:cubicBezTo>
                      <a:pt x="83" y="69"/>
                      <a:pt x="83" y="69"/>
                      <a:pt x="83" y="69"/>
                    </a:cubicBezTo>
                    <a:cubicBezTo>
                      <a:pt x="82" y="69"/>
                      <a:pt x="82" y="70"/>
                      <a:pt x="81" y="70"/>
                    </a:cubicBezTo>
                    <a:cubicBezTo>
                      <a:pt x="82" y="70"/>
                      <a:pt x="82" y="69"/>
                      <a:pt x="82" y="68"/>
                    </a:cubicBezTo>
                    <a:cubicBezTo>
                      <a:pt x="81" y="68"/>
                      <a:pt x="81" y="69"/>
                      <a:pt x="81" y="70"/>
                    </a:cubicBezTo>
                    <a:cubicBezTo>
                      <a:pt x="81" y="69"/>
                      <a:pt x="81" y="69"/>
                      <a:pt x="81" y="68"/>
                    </a:cubicBezTo>
                    <a:cubicBezTo>
                      <a:pt x="78" y="69"/>
                      <a:pt x="80" y="70"/>
                      <a:pt x="80" y="71"/>
                    </a:cubicBezTo>
                    <a:cubicBezTo>
                      <a:pt x="80" y="71"/>
                      <a:pt x="79" y="70"/>
                      <a:pt x="79" y="70"/>
                    </a:cubicBezTo>
                    <a:cubicBezTo>
                      <a:pt x="78" y="70"/>
                      <a:pt x="78" y="70"/>
                      <a:pt x="78" y="70"/>
                    </a:cubicBezTo>
                    <a:cubicBezTo>
                      <a:pt x="78" y="71"/>
                      <a:pt x="79" y="71"/>
                      <a:pt x="79" y="71"/>
                    </a:cubicBezTo>
                    <a:cubicBezTo>
                      <a:pt x="79" y="71"/>
                      <a:pt x="79" y="71"/>
                      <a:pt x="79" y="71"/>
                    </a:cubicBezTo>
                    <a:cubicBezTo>
                      <a:pt x="78" y="71"/>
                      <a:pt x="79" y="71"/>
                      <a:pt x="79" y="71"/>
                    </a:cubicBezTo>
                    <a:cubicBezTo>
                      <a:pt x="78" y="71"/>
                      <a:pt x="78" y="70"/>
                      <a:pt x="78" y="70"/>
                    </a:cubicBezTo>
                    <a:cubicBezTo>
                      <a:pt x="77" y="71"/>
                      <a:pt x="78" y="71"/>
                      <a:pt x="78" y="72"/>
                    </a:cubicBezTo>
                    <a:cubicBezTo>
                      <a:pt x="78" y="72"/>
                      <a:pt x="77" y="72"/>
                      <a:pt x="77" y="72"/>
                    </a:cubicBezTo>
                    <a:cubicBezTo>
                      <a:pt x="77" y="72"/>
                      <a:pt x="77" y="72"/>
                      <a:pt x="76" y="72"/>
                    </a:cubicBezTo>
                    <a:cubicBezTo>
                      <a:pt x="76" y="72"/>
                      <a:pt x="77" y="72"/>
                      <a:pt x="77" y="72"/>
                    </a:cubicBezTo>
                    <a:cubicBezTo>
                      <a:pt x="77" y="72"/>
                      <a:pt x="77" y="72"/>
                      <a:pt x="77" y="72"/>
                    </a:cubicBezTo>
                    <a:cubicBezTo>
                      <a:pt x="77" y="72"/>
                      <a:pt x="77" y="72"/>
                      <a:pt x="77" y="72"/>
                    </a:cubicBezTo>
                    <a:cubicBezTo>
                      <a:pt x="77" y="72"/>
                      <a:pt x="77" y="72"/>
                      <a:pt x="77" y="73"/>
                    </a:cubicBezTo>
                    <a:cubicBezTo>
                      <a:pt x="77" y="73"/>
                      <a:pt x="76" y="74"/>
                      <a:pt x="76" y="74"/>
                    </a:cubicBezTo>
                    <a:cubicBezTo>
                      <a:pt x="76" y="74"/>
                      <a:pt x="76" y="74"/>
                      <a:pt x="76" y="74"/>
                    </a:cubicBezTo>
                    <a:cubicBezTo>
                      <a:pt x="76" y="74"/>
                      <a:pt x="76" y="74"/>
                      <a:pt x="75" y="74"/>
                    </a:cubicBezTo>
                    <a:cubicBezTo>
                      <a:pt x="75" y="75"/>
                      <a:pt x="74" y="74"/>
                      <a:pt x="74" y="75"/>
                    </a:cubicBezTo>
                    <a:cubicBezTo>
                      <a:pt x="74" y="75"/>
                      <a:pt x="75" y="75"/>
                      <a:pt x="75" y="75"/>
                    </a:cubicBezTo>
                    <a:cubicBezTo>
                      <a:pt x="75" y="75"/>
                      <a:pt x="75" y="75"/>
                      <a:pt x="76" y="75"/>
                    </a:cubicBezTo>
                    <a:cubicBezTo>
                      <a:pt x="76" y="75"/>
                      <a:pt x="76" y="75"/>
                      <a:pt x="76" y="75"/>
                    </a:cubicBezTo>
                    <a:cubicBezTo>
                      <a:pt x="77" y="75"/>
                      <a:pt x="77" y="75"/>
                      <a:pt x="77" y="75"/>
                    </a:cubicBezTo>
                    <a:cubicBezTo>
                      <a:pt x="76" y="76"/>
                      <a:pt x="76" y="76"/>
                      <a:pt x="76" y="76"/>
                    </a:cubicBezTo>
                    <a:cubicBezTo>
                      <a:pt x="76" y="75"/>
                      <a:pt x="76" y="76"/>
                      <a:pt x="75" y="75"/>
                    </a:cubicBezTo>
                    <a:cubicBezTo>
                      <a:pt x="75" y="76"/>
                      <a:pt x="75" y="76"/>
                      <a:pt x="75" y="76"/>
                    </a:cubicBezTo>
                    <a:cubicBezTo>
                      <a:pt x="75" y="76"/>
                      <a:pt x="75" y="76"/>
                      <a:pt x="75" y="76"/>
                    </a:cubicBezTo>
                    <a:cubicBezTo>
                      <a:pt x="75" y="76"/>
                      <a:pt x="75" y="76"/>
                      <a:pt x="75" y="76"/>
                    </a:cubicBezTo>
                    <a:cubicBezTo>
                      <a:pt x="75" y="76"/>
                      <a:pt x="75" y="76"/>
                      <a:pt x="75" y="76"/>
                    </a:cubicBezTo>
                    <a:cubicBezTo>
                      <a:pt x="75" y="76"/>
                      <a:pt x="74" y="77"/>
                      <a:pt x="74" y="77"/>
                    </a:cubicBezTo>
                    <a:cubicBezTo>
                      <a:pt x="74" y="77"/>
                      <a:pt x="74" y="77"/>
                      <a:pt x="74" y="77"/>
                    </a:cubicBezTo>
                    <a:cubicBezTo>
                      <a:pt x="74" y="77"/>
                      <a:pt x="74" y="77"/>
                      <a:pt x="74" y="77"/>
                    </a:cubicBezTo>
                    <a:cubicBezTo>
                      <a:pt x="74" y="77"/>
                      <a:pt x="74" y="77"/>
                      <a:pt x="74" y="76"/>
                    </a:cubicBezTo>
                    <a:cubicBezTo>
                      <a:pt x="74" y="76"/>
                      <a:pt x="74" y="77"/>
                      <a:pt x="73" y="77"/>
                    </a:cubicBezTo>
                    <a:cubicBezTo>
                      <a:pt x="73" y="77"/>
                      <a:pt x="73" y="76"/>
                      <a:pt x="73" y="76"/>
                    </a:cubicBezTo>
                    <a:cubicBezTo>
                      <a:pt x="72" y="77"/>
                      <a:pt x="73" y="77"/>
                      <a:pt x="74" y="77"/>
                    </a:cubicBezTo>
                    <a:cubicBezTo>
                      <a:pt x="74" y="78"/>
                      <a:pt x="73" y="78"/>
                      <a:pt x="73" y="78"/>
                    </a:cubicBezTo>
                    <a:cubicBezTo>
                      <a:pt x="73" y="78"/>
                      <a:pt x="73" y="78"/>
                      <a:pt x="73" y="78"/>
                    </a:cubicBezTo>
                    <a:cubicBezTo>
                      <a:pt x="73" y="78"/>
                      <a:pt x="72" y="78"/>
                      <a:pt x="72" y="78"/>
                    </a:cubicBezTo>
                    <a:cubicBezTo>
                      <a:pt x="72" y="78"/>
                      <a:pt x="72" y="78"/>
                      <a:pt x="72" y="78"/>
                    </a:cubicBezTo>
                    <a:cubicBezTo>
                      <a:pt x="72" y="78"/>
                      <a:pt x="72" y="78"/>
                      <a:pt x="72" y="79"/>
                    </a:cubicBezTo>
                    <a:cubicBezTo>
                      <a:pt x="72" y="79"/>
                      <a:pt x="72" y="79"/>
                      <a:pt x="72" y="79"/>
                    </a:cubicBezTo>
                    <a:cubicBezTo>
                      <a:pt x="72" y="79"/>
                      <a:pt x="72" y="79"/>
                      <a:pt x="72" y="78"/>
                    </a:cubicBezTo>
                    <a:cubicBezTo>
                      <a:pt x="73" y="78"/>
                      <a:pt x="73" y="78"/>
                      <a:pt x="73" y="78"/>
                    </a:cubicBezTo>
                    <a:cubicBezTo>
                      <a:pt x="73" y="78"/>
                      <a:pt x="73" y="78"/>
                      <a:pt x="73" y="78"/>
                    </a:cubicBezTo>
                    <a:cubicBezTo>
                      <a:pt x="73" y="79"/>
                      <a:pt x="73" y="78"/>
                      <a:pt x="73" y="79"/>
                    </a:cubicBezTo>
                    <a:cubicBezTo>
                      <a:pt x="73" y="79"/>
                      <a:pt x="73" y="79"/>
                      <a:pt x="73" y="80"/>
                    </a:cubicBezTo>
                    <a:cubicBezTo>
                      <a:pt x="73" y="80"/>
                      <a:pt x="73" y="79"/>
                      <a:pt x="72" y="79"/>
                    </a:cubicBezTo>
                    <a:cubicBezTo>
                      <a:pt x="72" y="79"/>
                      <a:pt x="72" y="79"/>
                      <a:pt x="72" y="79"/>
                    </a:cubicBezTo>
                    <a:cubicBezTo>
                      <a:pt x="72" y="80"/>
                      <a:pt x="71" y="80"/>
                      <a:pt x="71" y="81"/>
                    </a:cubicBezTo>
                    <a:cubicBezTo>
                      <a:pt x="72" y="81"/>
                      <a:pt x="73" y="81"/>
                      <a:pt x="73" y="81"/>
                    </a:cubicBezTo>
                    <a:cubicBezTo>
                      <a:pt x="73" y="81"/>
                      <a:pt x="73" y="81"/>
                      <a:pt x="72" y="81"/>
                    </a:cubicBezTo>
                    <a:cubicBezTo>
                      <a:pt x="72" y="81"/>
                      <a:pt x="71" y="81"/>
                      <a:pt x="71" y="82"/>
                    </a:cubicBezTo>
                    <a:cubicBezTo>
                      <a:pt x="70" y="82"/>
                      <a:pt x="70" y="82"/>
                      <a:pt x="70" y="82"/>
                    </a:cubicBezTo>
                    <a:cubicBezTo>
                      <a:pt x="69" y="82"/>
                      <a:pt x="69" y="82"/>
                      <a:pt x="69" y="82"/>
                    </a:cubicBezTo>
                    <a:cubicBezTo>
                      <a:pt x="69" y="83"/>
                      <a:pt x="70" y="83"/>
                      <a:pt x="70" y="83"/>
                    </a:cubicBezTo>
                    <a:cubicBezTo>
                      <a:pt x="70" y="83"/>
                      <a:pt x="70" y="83"/>
                      <a:pt x="70" y="83"/>
                    </a:cubicBezTo>
                    <a:cubicBezTo>
                      <a:pt x="69" y="83"/>
                      <a:pt x="70" y="83"/>
                      <a:pt x="70" y="84"/>
                    </a:cubicBezTo>
                    <a:cubicBezTo>
                      <a:pt x="70" y="84"/>
                      <a:pt x="70" y="84"/>
                      <a:pt x="69" y="84"/>
                    </a:cubicBezTo>
                    <a:cubicBezTo>
                      <a:pt x="69" y="84"/>
                      <a:pt x="69" y="84"/>
                      <a:pt x="69" y="84"/>
                    </a:cubicBezTo>
                    <a:cubicBezTo>
                      <a:pt x="69" y="83"/>
                      <a:pt x="69" y="83"/>
                      <a:pt x="69" y="83"/>
                    </a:cubicBezTo>
                    <a:cubicBezTo>
                      <a:pt x="69" y="83"/>
                      <a:pt x="69" y="83"/>
                      <a:pt x="69" y="84"/>
                    </a:cubicBezTo>
                    <a:cubicBezTo>
                      <a:pt x="70" y="84"/>
                      <a:pt x="69" y="84"/>
                      <a:pt x="69" y="85"/>
                    </a:cubicBezTo>
                    <a:cubicBezTo>
                      <a:pt x="69" y="84"/>
                      <a:pt x="69" y="84"/>
                      <a:pt x="69" y="84"/>
                    </a:cubicBezTo>
                    <a:cubicBezTo>
                      <a:pt x="69" y="84"/>
                      <a:pt x="69" y="85"/>
                      <a:pt x="69" y="85"/>
                    </a:cubicBezTo>
                    <a:cubicBezTo>
                      <a:pt x="69" y="85"/>
                      <a:pt x="70" y="85"/>
                      <a:pt x="70" y="86"/>
                    </a:cubicBezTo>
                    <a:cubicBezTo>
                      <a:pt x="70" y="86"/>
                      <a:pt x="69" y="86"/>
                      <a:pt x="69" y="86"/>
                    </a:cubicBezTo>
                    <a:cubicBezTo>
                      <a:pt x="69" y="86"/>
                      <a:pt x="68" y="86"/>
                      <a:pt x="68" y="86"/>
                    </a:cubicBezTo>
                    <a:cubicBezTo>
                      <a:pt x="68" y="86"/>
                      <a:pt x="68" y="86"/>
                      <a:pt x="68" y="86"/>
                    </a:cubicBezTo>
                    <a:cubicBezTo>
                      <a:pt x="69" y="86"/>
                      <a:pt x="69" y="87"/>
                      <a:pt x="69" y="87"/>
                    </a:cubicBezTo>
                    <a:cubicBezTo>
                      <a:pt x="68" y="87"/>
                      <a:pt x="68" y="87"/>
                      <a:pt x="68" y="87"/>
                    </a:cubicBezTo>
                    <a:cubicBezTo>
                      <a:pt x="68" y="88"/>
                      <a:pt x="68" y="88"/>
                      <a:pt x="68" y="88"/>
                    </a:cubicBezTo>
                    <a:cubicBezTo>
                      <a:pt x="68" y="88"/>
                      <a:pt x="68" y="88"/>
                      <a:pt x="68" y="88"/>
                    </a:cubicBezTo>
                    <a:cubicBezTo>
                      <a:pt x="68" y="88"/>
                      <a:pt x="68" y="88"/>
                      <a:pt x="68" y="88"/>
                    </a:cubicBezTo>
                    <a:cubicBezTo>
                      <a:pt x="68" y="88"/>
                      <a:pt x="68" y="88"/>
                      <a:pt x="68" y="88"/>
                    </a:cubicBezTo>
                    <a:cubicBezTo>
                      <a:pt x="68" y="88"/>
                      <a:pt x="68" y="88"/>
                      <a:pt x="68" y="88"/>
                    </a:cubicBezTo>
                    <a:cubicBezTo>
                      <a:pt x="68" y="89"/>
                      <a:pt x="69" y="89"/>
                      <a:pt x="68" y="89"/>
                    </a:cubicBezTo>
                    <a:cubicBezTo>
                      <a:pt x="68" y="89"/>
                      <a:pt x="68" y="89"/>
                      <a:pt x="68" y="89"/>
                    </a:cubicBezTo>
                    <a:cubicBezTo>
                      <a:pt x="68" y="89"/>
                      <a:pt x="68" y="89"/>
                      <a:pt x="68" y="89"/>
                    </a:cubicBezTo>
                    <a:cubicBezTo>
                      <a:pt x="67" y="90"/>
                      <a:pt x="68" y="90"/>
                      <a:pt x="68" y="90"/>
                    </a:cubicBezTo>
                    <a:cubicBezTo>
                      <a:pt x="68" y="90"/>
                      <a:pt x="68" y="90"/>
                      <a:pt x="68" y="90"/>
                    </a:cubicBezTo>
                    <a:cubicBezTo>
                      <a:pt x="68" y="90"/>
                      <a:pt x="68" y="90"/>
                      <a:pt x="68" y="90"/>
                    </a:cubicBezTo>
                    <a:cubicBezTo>
                      <a:pt x="68" y="90"/>
                      <a:pt x="68" y="90"/>
                      <a:pt x="68" y="90"/>
                    </a:cubicBezTo>
                    <a:cubicBezTo>
                      <a:pt x="68" y="90"/>
                      <a:pt x="68" y="90"/>
                      <a:pt x="69" y="90"/>
                    </a:cubicBezTo>
                    <a:cubicBezTo>
                      <a:pt x="68" y="91"/>
                      <a:pt x="67" y="91"/>
                      <a:pt x="66" y="92"/>
                    </a:cubicBezTo>
                    <a:cubicBezTo>
                      <a:pt x="66" y="92"/>
                      <a:pt x="66" y="92"/>
                      <a:pt x="66" y="92"/>
                    </a:cubicBezTo>
                    <a:cubicBezTo>
                      <a:pt x="66" y="92"/>
                      <a:pt x="66" y="92"/>
                      <a:pt x="66" y="92"/>
                    </a:cubicBezTo>
                    <a:cubicBezTo>
                      <a:pt x="66" y="92"/>
                      <a:pt x="65" y="93"/>
                      <a:pt x="65" y="93"/>
                    </a:cubicBezTo>
                    <a:cubicBezTo>
                      <a:pt x="66" y="93"/>
                      <a:pt x="66" y="93"/>
                      <a:pt x="66" y="93"/>
                    </a:cubicBezTo>
                    <a:cubicBezTo>
                      <a:pt x="66" y="93"/>
                      <a:pt x="65" y="94"/>
                      <a:pt x="65" y="94"/>
                    </a:cubicBezTo>
                    <a:cubicBezTo>
                      <a:pt x="65" y="94"/>
                      <a:pt x="65" y="93"/>
                      <a:pt x="65" y="93"/>
                    </a:cubicBezTo>
                    <a:cubicBezTo>
                      <a:pt x="65" y="93"/>
                      <a:pt x="65" y="93"/>
                      <a:pt x="65" y="93"/>
                    </a:cubicBezTo>
                    <a:cubicBezTo>
                      <a:pt x="64" y="94"/>
                      <a:pt x="64" y="95"/>
                      <a:pt x="63" y="95"/>
                    </a:cubicBezTo>
                    <a:cubicBezTo>
                      <a:pt x="63" y="96"/>
                      <a:pt x="62" y="96"/>
                      <a:pt x="62" y="97"/>
                    </a:cubicBezTo>
                    <a:cubicBezTo>
                      <a:pt x="62" y="97"/>
                      <a:pt x="63" y="97"/>
                      <a:pt x="63" y="97"/>
                    </a:cubicBezTo>
                    <a:cubicBezTo>
                      <a:pt x="63" y="97"/>
                      <a:pt x="63" y="97"/>
                      <a:pt x="63" y="97"/>
                    </a:cubicBezTo>
                    <a:cubicBezTo>
                      <a:pt x="63" y="97"/>
                      <a:pt x="63" y="98"/>
                      <a:pt x="63" y="98"/>
                    </a:cubicBezTo>
                    <a:cubicBezTo>
                      <a:pt x="64" y="98"/>
                      <a:pt x="64" y="98"/>
                      <a:pt x="65" y="97"/>
                    </a:cubicBezTo>
                    <a:cubicBezTo>
                      <a:pt x="64" y="96"/>
                      <a:pt x="65" y="95"/>
                      <a:pt x="65" y="95"/>
                    </a:cubicBezTo>
                    <a:cubicBezTo>
                      <a:pt x="66" y="95"/>
                      <a:pt x="66" y="95"/>
                      <a:pt x="66" y="96"/>
                    </a:cubicBezTo>
                    <a:cubicBezTo>
                      <a:pt x="66" y="96"/>
                      <a:pt x="65" y="96"/>
                      <a:pt x="65" y="96"/>
                    </a:cubicBezTo>
                    <a:cubicBezTo>
                      <a:pt x="66" y="97"/>
                      <a:pt x="66" y="97"/>
                      <a:pt x="66" y="97"/>
                    </a:cubicBezTo>
                    <a:cubicBezTo>
                      <a:pt x="65" y="97"/>
                      <a:pt x="65" y="98"/>
                      <a:pt x="65" y="98"/>
                    </a:cubicBezTo>
                    <a:cubicBezTo>
                      <a:pt x="65" y="98"/>
                      <a:pt x="65" y="98"/>
                      <a:pt x="65" y="98"/>
                    </a:cubicBezTo>
                    <a:cubicBezTo>
                      <a:pt x="64" y="98"/>
                      <a:pt x="64" y="98"/>
                      <a:pt x="64" y="98"/>
                    </a:cubicBezTo>
                    <a:cubicBezTo>
                      <a:pt x="64" y="98"/>
                      <a:pt x="64" y="98"/>
                      <a:pt x="64" y="98"/>
                    </a:cubicBezTo>
                    <a:cubicBezTo>
                      <a:pt x="64" y="98"/>
                      <a:pt x="64" y="98"/>
                      <a:pt x="64" y="98"/>
                    </a:cubicBezTo>
                    <a:cubicBezTo>
                      <a:pt x="63" y="98"/>
                      <a:pt x="63" y="99"/>
                      <a:pt x="63" y="99"/>
                    </a:cubicBezTo>
                    <a:cubicBezTo>
                      <a:pt x="63" y="98"/>
                      <a:pt x="63" y="97"/>
                      <a:pt x="62" y="97"/>
                    </a:cubicBezTo>
                    <a:cubicBezTo>
                      <a:pt x="62" y="97"/>
                      <a:pt x="61" y="98"/>
                      <a:pt x="61" y="98"/>
                    </a:cubicBezTo>
                    <a:cubicBezTo>
                      <a:pt x="62" y="98"/>
                      <a:pt x="62" y="98"/>
                      <a:pt x="62" y="98"/>
                    </a:cubicBezTo>
                    <a:cubicBezTo>
                      <a:pt x="61" y="99"/>
                      <a:pt x="60" y="98"/>
                      <a:pt x="60" y="99"/>
                    </a:cubicBezTo>
                    <a:cubicBezTo>
                      <a:pt x="61" y="99"/>
                      <a:pt x="61" y="99"/>
                      <a:pt x="61" y="99"/>
                    </a:cubicBezTo>
                    <a:cubicBezTo>
                      <a:pt x="60" y="99"/>
                      <a:pt x="60" y="100"/>
                      <a:pt x="60" y="100"/>
                    </a:cubicBezTo>
                    <a:cubicBezTo>
                      <a:pt x="60" y="100"/>
                      <a:pt x="59" y="100"/>
                      <a:pt x="59" y="99"/>
                    </a:cubicBezTo>
                    <a:cubicBezTo>
                      <a:pt x="59" y="100"/>
                      <a:pt x="60" y="100"/>
                      <a:pt x="60" y="100"/>
                    </a:cubicBezTo>
                    <a:cubicBezTo>
                      <a:pt x="60" y="100"/>
                      <a:pt x="61" y="101"/>
                      <a:pt x="60" y="101"/>
                    </a:cubicBezTo>
                    <a:cubicBezTo>
                      <a:pt x="60" y="100"/>
                      <a:pt x="59" y="100"/>
                      <a:pt x="59" y="100"/>
                    </a:cubicBezTo>
                    <a:cubicBezTo>
                      <a:pt x="59" y="101"/>
                      <a:pt x="60" y="101"/>
                      <a:pt x="60" y="101"/>
                    </a:cubicBezTo>
                    <a:cubicBezTo>
                      <a:pt x="59" y="101"/>
                      <a:pt x="58" y="100"/>
                      <a:pt x="57" y="100"/>
                    </a:cubicBezTo>
                    <a:cubicBezTo>
                      <a:pt x="57" y="100"/>
                      <a:pt x="56" y="100"/>
                      <a:pt x="57" y="101"/>
                    </a:cubicBezTo>
                    <a:cubicBezTo>
                      <a:pt x="57" y="101"/>
                      <a:pt x="57" y="101"/>
                      <a:pt x="58" y="101"/>
                    </a:cubicBezTo>
                    <a:cubicBezTo>
                      <a:pt x="58" y="101"/>
                      <a:pt x="58" y="101"/>
                      <a:pt x="58" y="101"/>
                    </a:cubicBezTo>
                    <a:cubicBezTo>
                      <a:pt x="58" y="101"/>
                      <a:pt x="58" y="101"/>
                      <a:pt x="58" y="101"/>
                    </a:cubicBezTo>
                    <a:cubicBezTo>
                      <a:pt x="58" y="101"/>
                      <a:pt x="58" y="101"/>
                      <a:pt x="58" y="101"/>
                    </a:cubicBezTo>
                    <a:cubicBezTo>
                      <a:pt x="58" y="101"/>
                      <a:pt x="58" y="101"/>
                      <a:pt x="58" y="101"/>
                    </a:cubicBezTo>
                    <a:cubicBezTo>
                      <a:pt x="59" y="101"/>
                      <a:pt x="59" y="101"/>
                      <a:pt x="59" y="101"/>
                    </a:cubicBezTo>
                    <a:cubicBezTo>
                      <a:pt x="58" y="101"/>
                      <a:pt x="58" y="102"/>
                      <a:pt x="57" y="102"/>
                    </a:cubicBezTo>
                    <a:cubicBezTo>
                      <a:pt x="57" y="102"/>
                      <a:pt x="56" y="101"/>
                      <a:pt x="56" y="101"/>
                    </a:cubicBezTo>
                    <a:cubicBezTo>
                      <a:pt x="55" y="101"/>
                      <a:pt x="55" y="101"/>
                      <a:pt x="55" y="102"/>
                    </a:cubicBezTo>
                    <a:cubicBezTo>
                      <a:pt x="56" y="102"/>
                      <a:pt x="56" y="102"/>
                      <a:pt x="57" y="103"/>
                    </a:cubicBezTo>
                    <a:cubicBezTo>
                      <a:pt x="56" y="103"/>
                      <a:pt x="57" y="104"/>
                      <a:pt x="56" y="104"/>
                    </a:cubicBezTo>
                    <a:cubicBezTo>
                      <a:pt x="56" y="104"/>
                      <a:pt x="56" y="104"/>
                      <a:pt x="56" y="104"/>
                    </a:cubicBezTo>
                    <a:cubicBezTo>
                      <a:pt x="56" y="103"/>
                      <a:pt x="56" y="103"/>
                      <a:pt x="56" y="103"/>
                    </a:cubicBezTo>
                    <a:cubicBezTo>
                      <a:pt x="55" y="103"/>
                      <a:pt x="55" y="103"/>
                      <a:pt x="55" y="103"/>
                    </a:cubicBezTo>
                    <a:cubicBezTo>
                      <a:pt x="56" y="103"/>
                      <a:pt x="56" y="103"/>
                      <a:pt x="56" y="103"/>
                    </a:cubicBezTo>
                    <a:cubicBezTo>
                      <a:pt x="55" y="103"/>
                      <a:pt x="55" y="103"/>
                      <a:pt x="55" y="103"/>
                    </a:cubicBezTo>
                    <a:cubicBezTo>
                      <a:pt x="54" y="104"/>
                      <a:pt x="55" y="103"/>
                      <a:pt x="55" y="104"/>
                    </a:cubicBezTo>
                    <a:cubicBezTo>
                      <a:pt x="54" y="104"/>
                      <a:pt x="54" y="104"/>
                      <a:pt x="54" y="104"/>
                    </a:cubicBezTo>
                    <a:cubicBezTo>
                      <a:pt x="54" y="103"/>
                      <a:pt x="54" y="103"/>
                      <a:pt x="54" y="103"/>
                    </a:cubicBezTo>
                    <a:cubicBezTo>
                      <a:pt x="54" y="103"/>
                      <a:pt x="54" y="103"/>
                      <a:pt x="54" y="103"/>
                    </a:cubicBezTo>
                    <a:cubicBezTo>
                      <a:pt x="53" y="103"/>
                      <a:pt x="54" y="104"/>
                      <a:pt x="53" y="104"/>
                    </a:cubicBezTo>
                    <a:cubicBezTo>
                      <a:pt x="53" y="103"/>
                      <a:pt x="53" y="103"/>
                      <a:pt x="53" y="103"/>
                    </a:cubicBezTo>
                    <a:cubicBezTo>
                      <a:pt x="53" y="104"/>
                      <a:pt x="53" y="104"/>
                      <a:pt x="53" y="104"/>
                    </a:cubicBezTo>
                    <a:cubicBezTo>
                      <a:pt x="53" y="104"/>
                      <a:pt x="54" y="104"/>
                      <a:pt x="54" y="104"/>
                    </a:cubicBezTo>
                    <a:cubicBezTo>
                      <a:pt x="54" y="104"/>
                      <a:pt x="54" y="104"/>
                      <a:pt x="55" y="105"/>
                    </a:cubicBezTo>
                    <a:cubicBezTo>
                      <a:pt x="55" y="105"/>
                      <a:pt x="55" y="105"/>
                      <a:pt x="56" y="105"/>
                    </a:cubicBezTo>
                    <a:cubicBezTo>
                      <a:pt x="56" y="105"/>
                      <a:pt x="56" y="105"/>
                      <a:pt x="56" y="105"/>
                    </a:cubicBezTo>
                    <a:cubicBezTo>
                      <a:pt x="56" y="105"/>
                      <a:pt x="55" y="105"/>
                      <a:pt x="55" y="105"/>
                    </a:cubicBezTo>
                    <a:cubicBezTo>
                      <a:pt x="55" y="105"/>
                      <a:pt x="55" y="105"/>
                      <a:pt x="54" y="105"/>
                    </a:cubicBezTo>
                    <a:cubicBezTo>
                      <a:pt x="54" y="105"/>
                      <a:pt x="54" y="105"/>
                      <a:pt x="53" y="105"/>
                    </a:cubicBezTo>
                    <a:cubicBezTo>
                      <a:pt x="53" y="105"/>
                      <a:pt x="53" y="105"/>
                      <a:pt x="52" y="105"/>
                    </a:cubicBezTo>
                    <a:cubicBezTo>
                      <a:pt x="53" y="106"/>
                      <a:pt x="53" y="105"/>
                      <a:pt x="53" y="106"/>
                    </a:cubicBezTo>
                    <a:cubicBezTo>
                      <a:pt x="53" y="106"/>
                      <a:pt x="53" y="106"/>
                      <a:pt x="53" y="106"/>
                    </a:cubicBezTo>
                    <a:cubicBezTo>
                      <a:pt x="53" y="106"/>
                      <a:pt x="53" y="106"/>
                      <a:pt x="53" y="106"/>
                    </a:cubicBezTo>
                    <a:cubicBezTo>
                      <a:pt x="54" y="106"/>
                      <a:pt x="54" y="106"/>
                      <a:pt x="54" y="106"/>
                    </a:cubicBezTo>
                    <a:cubicBezTo>
                      <a:pt x="54" y="106"/>
                      <a:pt x="54" y="106"/>
                      <a:pt x="54" y="106"/>
                    </a:cubicBezTo>
                    <a:cubicBezTo>
                      <a:pt x="54" y="106"/>
                      <a:pt x="53" y="106"/>
                      <a:pt x="53" y="107"/>
                    </a:cubicBezTo>
                    <a:cubicBezTo>
                      <a:pt x="54" y="107"/>
                      <a:pt x="53" y="107"/>
                      <a:pt x="53" y="107"/>
                    </a:cubicBezTo>
                    <a:cubicBezTo>
                      <a:pt x="53" y="107"/>
                      <a:pt x="53" y="108"/>
                      <a:pt x="53" y="108"/>
                    </a:cubicBezTo>
                    <a:cubicBezTo>
                      <a:pt x="54" y="108"/>
                      <a:pt x="54" y="107"/>
                      <a:pt x="54" y="107"/>
                    </a:cubicBezTo>
                    <a:cubicBezTo>
                      <a:pt x="54" y="107"/>
                      <a:pt x="55" y="107"/>
                      <a:pt x="55" y="107"/>
                    </a:cubicBezTo>
                    <a:cubicBezTo>
                      <a:pt x="55" y="107"/>
                      <a:pt x="55" y="107"/>
                      <a:pt x="56" y="108"/>
                    </a:cubicBezTo>
                    <a:cubicBezTo>
                      <a:pt x="56" y="107"/>
                      <a:pt x="56" y="107"/>
                      <a:pt x="56" y="107"/>
                    </a:cubicBezTo>
                    <a:cubicBezTo>
                      <a:pt x="56" y="107"/>
                      <a:pt x="56" y="107"/>
                      <a:pt x="56" y="107"/>
                    </a:cubicBezTo>
                    <a:cubicBezTo>
                      <a:pt x="56" y="107"/>
                      <a:pt x="56" y="107"/>
                      <a:pt x="56" y="107"/>
                    </a:cubicBezTo>
                    <a:cubicBezTo>
                      <a:pt x="57" y="107"/>
                      <a:pt x="57" y="107"/>
                      <a:pt x="57" y="107"/>
                    </a:cubicBezTo>
                    <a:cubicBezTo>
                      <a:pt x="57" y="107"/>
                      <a:pt x="57" y="107"/>
                      <a:pt x="57" y="107"/>
                    </a:cubicBezTo>
                    <a:cubicBezTo>
                      <a:pt x="57" y="107"/>
                      <a:pt x="57" y="107"/>
                      <a:pt x="57" y="107"/>
                    </a:cubicBezTo>
                    <a:cubicBezTo>
                      <a:pt x="57" y="107"/>
                      <a:pt x="57" y="107"/>
                      <a:pt x="57" y="107"/>
                    </a:cubicBezTo>
                    <a:cubicBezTo>
                      <a:pt x="57" y="107"/>
                      <a:pt x="57" y="107"/>
                      <a:pt x="57" y="107"/>
                    </a:cubicBezTo>
                    <a:cubicBezTo>
                      <a:pt x="58" y="107"/>
                      <a:pt x="57" y="107"/>
                      <a:pt x="58" y="107"/>
                    </a:cubicBezTo>
                    <a:cubicBezTo>
                      <a:pt x="58" y="107"/>
                      <a:pt x="58" y="107"/>
                      <a:pt x="58" y="107"/>
                    </a:cubicBezTo>
                    <a:cubicBezTo>
                      <a:pt x="57" y="107"/>
                      <a:pt x="57" y="109"/>
                      <a:pt x="56" y="109"/>
                    </a:cubicBezTo>
                    <a:cubicBezTo>
                      <a:pt x="56" y="109"/>
                      <a:pt x="56" y="109"/>
                      <a:pt x="56" y="109"/>
                    </a:cubicBezTo>
                    <a:cubicBezTo>
                      <a:pt x="57" y="108"/>
                      <a:pt x="57" y="108"/>
                      <a:pt x="57" y="108"/>
                    </a:cubicBezTo>
                    <a:cubicBezTo>
                      <a:pt x="56" y="108"/>
                      <a:pt x="56" y="108"/>
                      <a:pt x="56" y="108"/>
                    </a:cubicBezTo>
                    <a:cubicBezTo>
                      <a:pt x="56" y="108"/>
                      <a:pt x="56" y="108"/>
                      <a:pt x="55" y="108"/>
                    </a:cubicBezTo>
                    <a:cubicBezTo>
                      <a:pt x="55" y="108"/>
                      <a:pt x="55" y="108"/>
                      <a:pt x="55" y="108"/>
                    </a:cubicBezTo>
                    <a:cubicBezTo>
                      <a:pt x="54" y="108"/>
                      <a:pt x="54" y="108"/>
                      <a:pt x="54" y="108"/>
                    </a:cubicBezTo>
                    <a:cubicBezTo>
                      <a:pt x="54" y="108"/>
                      <a:pt x="53" y="108"/>
                      <a:pt x="53" y="108"/>
                    </a:cubicBezTo>
                    <a:cubicBezTo>
                      <a:pt x="53" y="108"/>
                      <a:pt x="53" y="108"/>
                      <a:pt x="52" y="108"/>
                    </a:cubicBezTo>
                    <a:cubicBezTo>
                      <a:pt x="53" y="108"/>
                      <a:pt x="52" y="109"/>
                      <a:pt x="53" y="109"/>
                    </a:cubicBezTo>
                    <a:cubicBezTo>
                      <a:pt x="53" y="109"/>
                      <a:pt x="53" y="109"/>
                      <a:pt x="53" y="109"/>
                    </a:cubicBezTo>
                    <a:cubicBezTo>
                      <a:pt x="53" y="109"/>
                      <a:pt x="53" y="109"/>
                      <a:pt x="53" y="109"/>
                    </a:cubicBezTo>
                    <a:cubicBezTo>
                      <a:pt x="53" y="109"/>
                      <a:pt x="53" y="109"/>
                      <a:pt x="53" y="109"/>
                    </a:cubicBezTo>
                    <a:cubicBezTo>
                      <a:pt x="53" y="109"/>
                      <a:pt x="53" y="109"/>
                      <a:pt x="53" y="109"/>
                    </a:cubicBezTo>
                    <a:cubicBezTo>
                      <a:pt x="53" y="109"/>
                      <a:pt x="53" y="109"/>
                      <a:pt x="53" y="110"/>
                    </a:cubicBezTo>
                    <a:cubicBezTo>
                      <a:pt x="53" y="110"/>
                      <a:pt x="53" y="110"/>
                      <a:pt x="53" y="110"/>
                    </a:cubicBezTo>
                    <a:cubicBezTo>
                      <a:pt x="53" y="110"/>
                      <a:pt x="53" y="110"/>
                      <a:pt x="53" y="110"/>
                    </a:cubicBezTo>
                    <a:cubicBezTo>
                      <a:pt x="53" y="110"/>
                      <a:pt x="53" y="110"/>
                      <a:pt x="54" y="110"/>
                    </a:cubicBezTo>
                    <a:cubicBezTo>
                      <a:pt x="54" y="109"/>
                      <a:pt x="54" y="109"/>
                      <a:pt x="54" y="109"/>
                    </a:cubicBezTo>
                    <a:cubicBezTo>
                      <a:pt x="54" y="109"/>
                      <a:pt x="54" y="109"/>
                      <a:pt x="54" y="109"/>
                    </a:cubicBezTo>
                    <a:cubicBezTo>
                      <a:pt x="55" y="110"/>
                      <a:pt x="54" y="110"/>
                      <a:pt x="54" y="111"/>
                    </a:cubicBezTo>
                    <a:cubicBezTo>
                      <a:pt x="54" y="111"/>
                      <a:pt x="54" y="111"/>
                      <a:pt x="54" y="112"/>
                    </a:cubicBezTo>
                    <a:cubicBezTo>
                      <a:pt x="55" y="111"/>
                      <a:pt x="55" y="110"/>
                      <a:pt x="56" y="110"/>
                    </a:cubicBezTo>
                    <a:cubicBezTo>
                      <a:pt x="56" y="110"/>
                      <a:pt x="57" y="110"/>
                      <a:pt x="57" y="110"/>
                    </a:cubicBezTo>
                    <a:cubicBezTo>
                      <a:pt x="56" y="110"/>
                      <a:pt x="56" y="111"/>
                      <a:pt x="56" y="111"/>
                    </a:cubicBezTo>
                    <a:cubicBezTo>
                      <a:pt x="56" y="111"/>
                      <a:pt x="56" y="111"/>
                      <a:pt x="55" y="111"/>
                    </a:cubicBezTo>
                    <a:cubicBezTo>
                      <a:pt x="55" y="111"/>
                      <a:pt x="55" y="111"/>
                      <a:pt x="55" y="111"/>
                    </a:cubicBezTo>
                    <a:cubicBezTo>
                      <a:pt x="55" y="112"/>
                      <a:pt x="55" y="112"/>
                      <a:pt x="54" y="113"/>
                    </a:cubicBezTo>
                    <a:cubicBezTo>
                      <a:pt x="54" y="113"/>
                      <a:pt x="55" y="113"/>
                      <a:pt x="55" y="113"/>
                    </a:cubicBezTo>
                    <a:cubicBezTo>
                      <a:pt x="55" y="113"/>
                      <a:pt x="55" y="113"/>
                      <a:pt x="55" y="113"/>
                    </a:cubicBezTo>
                    <a:cubicBezTo>
                      <a:pt x="55" y="113"/>
                      <a:pt x="55" y="113"/>
                      <a:pt x="55" y="113"/>
                    </a:cubicBezTo>
                    <a:cubicBezTo>
                      <a:pt x="55" y="113"/>
                      <a:pt x="56" y="113"/>
                      <a:pt x="56" y="113"/>
                    </a:cubicBezTo>
                    <a:cubicBezTo>
                      <a:pt x="55" y="113"/>
                      <a:pt x="55" y="113"/>
                      <a:pt x="55" y="113"/>
                    </a:cubicBezTo>
                    <a:cubicBezTo>
                      <a:pt x="55" y="113"/>
                      <a:pt x="55" y="113"/>
                      <a:pt x="55" y="114"/>
                    </a:cubicBezTo>
                    <a:cubicBezTo>
                      <a:pt x="55" y="113"/>
                      <a:pt x="54" y="113"/>
                      <a:pt x="54" y="113"/>
                    </a:cubicBezTo>
                    <a:cubicBezTo>
                      <a:pt x="54" y="113"/>
                      <a:pt x="53" y="114"/>
                      <a:pt x="53" y="114"/>
                    </a:cubicBezTo>
                    <a:cubicBezTo>
                      <a:pt x="53" y="115"/>
                      <a:pt x="54" y="115"/>
                      <a:pt x="54" y="115"/>
                    </a:cubicBezTo>
                    <a:cubicBezTo>
                      <a:pt x="55" y="115"/>
                      <a:pt x="55" y="114"/>
                      <a:pt x="55" y="114"/>
                    </a:cubicBezTo>
                    <a:cubicBezTo>
                      <a:pt x="56" y="115"/>
                      <a:pt x="55" y="115"/>
                      <a:pt x="55" y="116"/>
                    </a:cubicBezTo>
                    <a:cubicBezTo>
                      <a:pt x="55" y="116"/>
                      <a:pt x="55" y="116"/>
                      <a:pt x="55" y="116"/>
                    </a:cubicBezTo>
                    <a:cubicBezTo>
                      <a:pt x="55" y="116"/>
                      <a:pt x="55" y="116"/>
                      <a:pt x="56" y="116"/>
                    </a:cubicBezTo>
                    <a:cubicBezTo>
                      <a:pt x="56" y="116"/>
                      <a:pt x="56" y="116"/>
                      <a:pt x="56" y="116"/>
                    </a:cubicBezTo>
                    <a:cubicBezTo>
                      <a:pt x="56" y="116"/>
                      <a:pt x="56" y="116"/>
                      <a:pt x="56" y="116"/>
                    </a:cubicBezTo>
                    <a:cubicBezTo>
                      <a:pt x="56" y="116"/>
                      <a:pt x="56" y="116"/>
                      <a:pt x="56" y="116"/>
                    </a:cubicBezTo>
                    <a:cubicBezTo>
                      <a:pt x="55" y="116"/>
                      <a:pt x="56" y="117"/>
                      <a:pt x="56" y="117"/>
                    </a:cubicBezTo>
                    <a:cubicBezTo>
                      <a:pt x="55" y="116"/>
                      <a:pt x="55" y="117"/>
                      <a:pt x="54" y="116"/>
                    </a:cubicBezTo>
                    <a:cubicBezTo>
                      <a:pt x="53" y="118"/>
                      <a:pt x="56" y="119"/>
                      <a:pt x="57" y="120"/>
                    </a:cubicBezTo>
                    <a:cubicBezTo>
                      <a:pt x="57" y="120"/>
                      <a:pt x="57" y="120"/>
                      <a:pt x="57" y="120"/>
                    </a:cubicBezTo>
                    <a:cubicBezTo>
                      <a:pt x="57" y="120"/>
                      <a:pt x="57" y="120"/>
                      <a:pt x="57" y="120"/>
                    </a:cubicBezTo>
                    <a:cubicBezTo>
                      <a:pt x="57" y="119"/>
                      <a:pt x="57" y="119"/>
                      <a:pt x="57" y="119"/>
                    </a:cubicBezTo>
                    <a:cubicBezTo>
                      <a:pt x="57" y="119"/>
                      <a:pt x="57" y="119"/>
                      <a:pt x="57" y="119"/>
                    </a:cubicBezTo>
                    <a:cubicBezTo>
                      <a:pt x="58" y="120"/>
                      <a:pt x="58" y="120"/>
                      <a:pt x="58" y="120"/>
                    </a:cubicBezTo>
                    <a:cubicBezTo>
                      <a:pt x="59" y="120"/>
                      <a:pt x="59" y="120"/>
                      <a:pt x="60" y="119"/>
                    </a:cubicBezTo>
                    <a:cubicBezTo>
                      <a:pt x="60" y="119"/>
                      <a:pt x="60" y="120"/>
                      <a:pt x="60" y="120"/>
                    </a:cubicBezTo>
                    <a:cubicBezTo>
                      <a:pt x="60" y="120"/>
                      <a:pt x="60" y="120"/>
                      <a:pt x="60" y="120"/>
                    </a:cubicBezTo>
                    <a:cubicBezTo>
                      <a:pt x="61" y="119"/>
                      <a:pt x="62" y="119"/>
                      <a:pt x="61" y="118"/>
                    </a:cubicBezTo>
                    <a:cubicBezTo>
                      <a:pt x="61" y="118"/>
                      <a:pt x="61" y="118"/>
                      <a:pt x="61" y="118"/>
                    </a:cubicBezTo>
                    <a:cubicBezTo>
                      <a:pt x="62" y="118"/>
                      <a:pt x="62" y="118"/>
                      <a:pt x="62" y="117"/>
                    </a:cubicBezTo>
                    <a:cubicBezTo>
                      <a:pt x="62" y="117"/>
                      <a:pt x="63" y="117"/>
                      <a:pt x="63" y="117"/>
                    </a:cubicBezTo>
                    <a:cubicBezTo>
                      <a:pt x="63" y="116"/>
                      <a:pt x="62" y="115"/>
                      <a:pt x="62" y="114"/>
                    </a:cubicBezTo>
                    <a:cubicBezTo>
                      <a:pt x="63" y="115"/>
                      <a:pt x="63" y="116"/>
                      <a:pt x="64" y="116"/>
                    </a:cubicBezTo>
                    <a:cubicBezTo>
                      <a:pt x="64" y="116"/>
                      <a:pt x="63" y="116"/>
                      <a:pt x="64" y="116"/>
                    </a:cubicBezTo>
                    <a:cubicBezTo>
                      <a:pt x="64" y="116"/>
                      <a:pt x="64" y="116"/>
                      <a:pt x="64" y="116"/>
                    </a:cubicBezTo>
                    <a:cubicBezTo>
                      <a:pt x="65" y="116"/>
                      <a:pt x="65" y="115"/>
                      <a:pt x="65" y="115"/>
                    </a:cubicBezTo>
                    <a:cubicBezTo>
                      <a:pt x="65" y="115"/>
                      <a:pt x="65" y="114"/>
                      <a:pt x="64" y="114"/>
                    </a:cubicBezTo>
                    <a:cubicBezTo>
                      <a:pt x="65" y="114"/>
                      <a:pt x="64" y="113"/>
                      <a:pt x="65" y="112"/>
                    </a:cubicBezTo>
                    <a:cubicBezTo>
                      <a:pt x="65" y="114"/>
                      <a:pt x="65" y="116"/>
                      <a:pt x="67" y="116"/>
                    </a:cubicBezTo>
                    <a:cubicBezTo>
                      <a:pt x="66" y="117"/>
                      <a:pt x="67" y="119"/>
                      <a:pt x="68" y="119"/>
                    </a:cubicBezTo>
                    <a:cubicBezTo>
                      <a:pt x="68" y="119"/>
                      <a:pt x="67" y="119"/>
                      <a:pt x="68" y="118"/>
                    </a:cubicBezTo>
                    <a:cubicBezTo>
                      <a:pt x="68" y="119"/>
                      <a:pt x="68" y="119"/>
                      <a:pt x="68" y="119"/>
                    </a:cubicBezTo>
                    <a:cubicBezTo>
                      <a:pt x="68" y="119"/>
                      <a:pt x="68" y="121"/>
                      <a:pt x="68" y="121"/>
                    </a:cubicBezTo>
                    <a:cubicBezTo>
                      <a:pt x="68" y="122"/>
                      <a:pt x="69" y="122"/>
                      <a:pt x="69" y="124"/>
                    </a:cubicBezTo>
                    <a:cubicBezTo>
                      <a:pt x="79" y="124"/>
                      <a:pt x="79" y="124"/>
                      <a:pt x="79" y="124"/>
                    </a:cubicBezTo>
                    <a:cubicBezTo>
                      <a:pt x="79" y="123"/>
                      <a:pt x="79" y="122"/>
                      <a:pt x="79" y="121"/>
                    </a:cubicBezTo>
                    <a:cubicBezTo>
                      <a:pt x="78" y="121"/>
                      <a:pt x="79" y="120"/>
                      <a:pt x="78" y="120"/>
                    </a:cubicBezTo>
                    <a:cubicBezTo>
                      <a:pt x="78" y="120"/>
                      <a:pt x="79" y="120"/>
                      <a:pt x="79" y="120"/>
                    </a:cubicBezTo>
                    <a:cubicBezTo>
                      <a:pt x="79" y="120"/>
                      <a:pt x="79" y="120"/>
                      <a:pt x="79" y="120"/>
                    </a:cubicBezTo>
                    <a:cubicBezTo>
                      <a:pt x="79" y="120"/>
                      <a:pt x="79" y="119"/>
                      <a:pt x="79" y="119"/>
                    </a:cubicBezTo>
                    <a:cubicBezTo>
                      <a:pt x="79" y="118"/>
                      <a:pt x="79" y="118"/>
                      <a:pt x="79" y="118"/>
                    </a:cubicBezTo>
                    <a:cubicBezTo>
                      <a:pt x="79" y="118"/>
                      <a:pt x="79" y="118"/>
                      <a:pt x="79" y="118"/>
                    </a:cubicBezTo>
                    <a:cubicBezTo>
                      <a:pt x="79" y="118"/>
                      <a:pt x="79" y="118"/>
                      <a:pt x="79" y="117"/>
                    </a:cubicBezTo>
                    <a:cubicBezTo>
                      <a:pt x="79" y="117"/>
                      <a:pt x="79" y="117"/>
                      <a:pt x="79" y="117"/>
                    </a:cubicBezTo>
                    <a:cubicBezTo>
                      <a:pt x="79" y="117"/>
                      <a:pt x="79" y="117"/>
                      <a:pt x="79" y="117"/>
                    </a:cubicBezTo>
                    <a:cubicBezTo>
                      <a:pt x="79" y="117"/>
                      <a:pt x="79" y="117"/>
                      <a:pt x="80" y="117"/>
                    </a:cubicBezTo>
                    <a:cubicBezTo>
                      <a:pt x="80" y="117"/>
                      <a:pt x="80" y="117"/>
                      <a:pt x="80" y="117"/>
                    </a:cubicBezTo>
                    <a:cubicBezTo>
                      <a:pt x="80" y="116"/>
                      <a:pt x="81" y="116"/>
                      <a:pt x="81" y="116"/>
                    </a:cubicBezTo>
                    <a:cubicBezTo>
                      <a:pt x="81" y="116"/>
                      <a:pt x="80" y="116"/>
                      <a:pt x="81" y="116"/>
                    </a:cubicBezTo>
                    <a:cubicBezTo>
                      <a:pt x="81" y="116"/>
                      <a:pt x="81" y="116"/>
                      <a:pt x="81" y="116"/>
                    </a:cubicBezTo>
                    <a:cubicBezTo>
                      <a:pt x="81" y="116"/>
                      <a:pt x="82" y="116"/>
                      <a:pt x="82" y="115"/>
                    </a:cubicBezTo>
                    <a:cubicBezTo>
                      <a:pt x="82" y="115"/>
                      <a:pt x="82" y="115"/>
                      <a:pt x="81" y="115"/>
                    </a:cubicBezTo>
                    <a:cubicBezTo>
                      <a:pt x="81" y="115"/>
                      <a:pt x="80" y="115"/>
                      <a:pt x="80" y="115"/>
                    </a:cubicBezTo>
                    <a:cubicBezTo>
                      <a:pt x="80" y="114"/>
                      <a:pt x="78" y="115"/>
                      <a:pt x="77" y="114"/>
                    </a:cubicBezTo>
                    <a:cubicBezTo>
                      <a:pt x="78" y="114"/>
                      <a:pt x="79" y="114"/>
                      <a:pt x="79" y="113"/>
                    </a:cubicBezTo>
                    <a:cubicBezTo>
                      <a:pt x="80" y="113"/>
                      <a:pt x="81" y="114"/>
                      <a:pt x="82" y="114"/>
                    </a:cubicBezTo>
                    <a:cubicBezTo>
                      <a:pt x="82" y="113"/>
                      <a:pt x="83" y="113"/>
                      <a:pt x="83" y="112"/>
                    </a:cubicBezTo>
                    <a:cubicBezTo>
                      <a:pt x="82" y="111"/>
                      <a:pt x="81" y="110"/>
                      <a:pt x="81" y="109"/>
                    </a:cubicBezTo>
                    <a:cubicBezTo>
                      <a:pt x="81" y="109"/>
                      <a:pt x="81" y="109"/>
                      <a:pt x="81" y="109"/>
                    </a:cubicBezTo>
                    <a:cubicBezTo>
                      <a:pt x="81" y="109"/>
                      <a:pt x="80" y="109"/>
                      <a:pt x="80" y="109"/>
                    </a:cubicBezTo>
                    <a:cubicBezTo>
                      <a:pt x="80" y="109"/>
                      <a:pt x="80" y="110"/>
                      <a:pt x="80" y="110"/>
                    </a:cubicBezTo>
                    <a:cubicBezTo>
                      <a:pt x="80" y="110"/>
                      <a:pt x="80" y="110"/>
                      <a:pt x="80" y="109"/>
                    </a:cubicBezTo>
                    <a:cubicBezTo>
                      <a:pt x="78" y="108"/>
                      <a:pt x="79" y="107"/>
                      <a:pt x="79" y="105"/>
                    </a:cubicBezTo>
                    <a:cubicBezTo>
                      <a:pt x="79" y="105"/>
                      <a:pt x="79" y="105"/>
                      <a:pt x="79" y="105"/>
                    </a:cubicBezTo>
                    <a:cubicBezTo>
                      <a:pt x="79" y="104"/>
                      <a:pt x="79" y="102"/>
                      <a:pt x="79" y="102"/>
                    </a:cubicBezTo>
                    <a:cubicBezTo>
                      <a:pt x="79" y="102"/>
                      <a:pt x="79" y="102"/>
                      <a:pt x="79" y="102"/>
                    </a:cubicBezTo>
                    <a:cubicBezTo>
                      <a:pt x="79" y="102"/>
                      <a:pt x="79" y="102"/>
                      <a:pt x="79" y="102"/>
                    </a:cubicBezTo>
                    <a:cubicBezTo>
                      <a:pt x="79" y="102"/>
                      <a:pt x="79" y="102"/>
                      <a:pt x="79" y="102"/>
                    </a:cubicBezTo>
                    <a:cubicBezTo>
                      <a:pt x="79" y="102"/>
                      <a:pt x="80" y="101"/>
                      <a:pt x="80" y="101"/>
                    </a:cubicBezTo>
                    <a:cubicBezTo>
                      <a:pt x="80" y="101"/>
                      <a:pt x="80" y="101"/>
                      <a:pt x="80" y="100"/>
                    </a:cubicBezTo>
                    <a:cubicBezTo>
                      <a:pt x="80" y="100"/>
                      <a:pt x="80" y="100"/>
                      <a:pt x="80" y="100"/>
                    </a:cubicBezTo>
                    <a:cubicBezTo>
                      <a:pt x="81" y="100"/>
                      <a:pt x="81" y="100"/>
                      <a:pt x="81" y="100"/>
                    </a:cubicBezTo>
                    <a:cubicBezTo>
                      <a:pt x="81" y="99"/>
                      <a:pt x="81" y="99"/>
                      <a:pt x="81" y="99"/>
                    </a:cubicBezTo>
                    <a:cubicBezTo>
                      <a:pt x="81" y="99"/>
                      <a:pt x="82" y="98"/>
                      <a:pt x="82" y="98"/>
                    </a:cubicBezTo>
                    <a:cubicBezTo>
                      <a:pt x="82" y="98"/>
                      <a:pt x="82" y="98"/>
                      <a:pt x="82" y="99"/>
                    </a:cubicBezTo>
                    <a:cubicBezTo>
                      <a:pt x="83" y="98"/>
                      <a:pt x="83" y="97"/>
                      <a:pt x="83" y="97"/>
                    </a:cubicBezTo>
                    <a:cubicBezTo>
                      <a:pt x="83" y="97"/>
                      <a:pt x="83" y="98"/>
                      <a:pt x="84" y="98"/>
                    </a:cubicBezTo>
                    <a:cubicBezTo>
                      <a:pt x="84" y="98"/>
                      <a:pt x="84" y="98"/>
                      <a:pt x="84" y="98"/>
                    </a:cubicBezTo>
                    <a:cubicBezTo>
                      <a:pt x="84" y="97"/>
                      <a:pt x="85" y="97"/>
                      <a:pt x="84" y="96"/>
                    </a:cubicBezTo>
                    <a:cubicBezTo>
                      <a:pt x="85" y="96"/>
                      <a:pt x="85" y="96"/>
                      <a:pt x="85" y="96"/>
                    </a:cubicBezTo>
                    <a:cubicBezTo>
                      <a:pt x="86" y="96"/>
                      <a:pt x="86" y="93"/>
                      <a:pt x="87" y="93"/>
                    </a:cubicBezTo>
                    <a:cubicBezTo>
                      <a:pt x="87" y="93"/>
                      <a:pt x="87" y="93"/>
                      <a:pt x="87" y="93"/>
                    </a:cubicBezTo>
                    <a:cubicBezTo>
                      <a:pt x="87" y="93"/>
                      <a:pt x="87" y="92"/>
                      <a:pt x="87" y="92"/>
                    </a:cubicBezTo>
                    <a:cubicBezTo>
                      <a:pt x="86" y="92"/>
                      <a:pt x="86" y="92"/>
                      <a:pt x="86" y="92"/>
                    </a:cubicBezTo>
                    <a:cubicBezTo>
                      <a:pt x="86" y="92"/>
                      <a:pt x="86" y="92"/>
                      <a:pt x="86" y="92"/>
                    </a:cubicBezTo>
                    <a:cubicBezTo>
                      <a:pt x="87" y="92"/>
                      <a:pt x="86" y="90"/>
                      <a:pt x="87" y="90"/>
                    </a:cubicBezTo>
                    <a:cubicBezTo>
                      <a:pt x="87" y="89"/>
                      <a:pt x="86" y="90"/>
                      <a:pt x="86" y="89"/>
                    </a:cubicBezTo>
                    <a:cubicBezTo>
                      <a:pt x="86" y="89"/>
                      <a:pt x="86" y="89"/>
                      <a:pt x="86" y="89"/>
                    </a:cubicBezTo>
                    <a:cubicBezTo>
                      <a:pt x="86" y="89"/>
                      <a:pt x="86" y="89"/>
                      <a:pt x="86" y="89"/>
                    </a:cubicBezTo>
                    <a:cubicBezTo>
                      <a:pt x="87" y="89"/>
                      <a:pt x="87" y="89"/>
                      <a:pt x="87" y="89"/>
                    </a:cubicBezTo>
                    <a:cubicBezTo>
                      <a:pt x="87" y="89"/>
                      <a:pt x="87" y="89"/>
                      <a:pt x="87" y="89"/>
                    </a:cubicBezTo>
                    <a:cubicBezTo>
                      <a:pt x="86" y="89"/>
                      <a:pt x="86" y="89"/>
                      <a:pt x="86" y="89"/>
                    </a:cubicBezTo>
                    <a:cubicBezTo>
                      <a:pt x="87" y="88"/>
                      <a:pt x="87" y="88"/>
                      <a:pt x="87" y="88"/>
                    </a:cubicBezTo>
                    <a:cubicBezTo>
                      <a:pt x="88" y="88"/>
                      <a:pt x="87" y="88"/>
                      <a:pt x="87" y="87"/>
                    </a:cubicBezTo>
                    <a:cubicBezTo>
                      <a:pt x="87" y="87"/>
                      <a:pt x="87" y="88"/>
                      <a:pt x="88" y="88"/>
                    </a:cubicBezTo>
                    <a:cubicBezTo>
                      <a:pt x="88" y="88"/>
                      <a:pt x="88" y="88"/>
                      <a:pt x="88" y="88"/>
                    </a:cubicBezTo>
                    <a:cubicBezTo>
                      <a:pt x="88" y="87"/>
                      <a:pt x="88" y="87"/>
                      <a:pt x="88" y="87"/>
                    </a:cubicBezTo>
                    <a:cubicBezTo>
                      <a:pt x="88" y="87"/>
                      <a:pt x="89" y="87"/>
                      <a:pt x="89" y="87"/>
                    </a:cubicBezTo>
                    <a:cubicBezTo>
                      <a:pt x="89" y="87"/>
                      <a:pt x="89" y="87"/>
                      <a:pt x="89" y="87"/>
                    </a:cubicBezTo>
                    <a:cubicBezTo>
                      <a:pt x="90" y="87"/>
                      <a:pt x="90" y="87"/>
                      <a:pt x="90" y="87"/>
                    </a:cubicBezTo>
                    <a:cubicBezTo>
                      <a:pt x="90" y="87"/>
                      <a:pt x="90" y="87"/>
                      <a:pt x="91" y="87"/>
                    </a:cubicBezTo>
                    <a:cubicBezTo>
                      <a:pt x="92" y="87"/>
                      <a:pt x="93" y="87"/>
                      <a:pt x="94" y="87"/>
                    </a:cubicBezTo>
                    <a:cubicBezTo>
                      <a:pt x="95" y="88"/>
                      <a:pt x="94" y="90"/>
                      <a:pt x="95" y="90"/>
                    </a:cubicBezTo>
                    <a:cubicBezTo>
                      <a:pt x="95" y="90"/>
                      <a:pt x="95" y="90"/>
                      <a:pt x="95" y="90"/>
                    </a:cubicBezTo>
                    <a:cubicBezTo>
                      <a:pt x="95" y="91"/>
                      <a:pt x="95" y="91"/>
                      <a:pt x="95" y="91"/>
                    </a:cubicBezTo>
                    <a:cubicBezTo>
                      <a:pt x="95" y="91"/>
                      <a:pt x="94" y="91"/>
                      <a:pt x="94" y="91"/>
                    </a:cubicBezTo>
                    <a:cubicBezTo>
                      <a:pt x="94" y="91"/>
                      <a:pt x="94" y="91"/>
                      <a:pt x="94" y="91"/>
                    </a:cubicBezTo>
                    <a:cubicBezTo>
                      <a:pt x="93" y="92"/>
                      <a:pt x="92" y="93"/>
                      <a:pt x="92" y="94"/>
                    </a:cubicBezTo>
                    <a:cubicBezTo>
                      <a:pt x="91" y="94"/>
                      <a:pt x="91" y="94"/>
                      <a:pt x="91" y="94"/>
                    </a:cubicBezTo>
                    <a:cubicBezTo>
                      <a:pt x="91" y="95"/>
                      <a:pt x="91" y="95"/>
                      <a:pt x="91" y="95"/>
                    </a:cubicBezTo>
                    <a:cubicBezTo>
                      <a:pt x="90" y="95"/>
                      <a:pt x="90" y="95"/>
                      <a:pt x="90" y="95"/>
                    </a:cubicBezTo>
                    <a:cubicBezTo>
                      <a:pt x="90" y="96"/>
                      <a:pt x="90" y="96"/>
                      <a:pt x="90" y="96"/>
                    </a:cubicBezTo>
                    <a:cubicBezTo>
                      <a:pt x="90" y="96"/>
                      <a:pt x="90" y="96"/>
                      <a:pt x="90" y="96"/>
                    </a:cubicBezTo>
                    <a:cubicBezTo>
                      <a:pt x="89" y="97"/>
                      <a:pt x="89" y="98"/>
                      <a:pt x="88" y="98"/>
                    </a:cubicBezTo>
                    <a:cubicBezTo>
                      <a:pt x="88" y="98"/>
                      <a:pt x="88" y="98"/>
                      <a:pt x="87" y="98"/>
                    </a:cubicBezTo>
                    <a:cubicBezTo>
                      <a:pt x="87" y="99"/>
                      <a:pt x="87" y="100"/>
                      <a:pt x="87" y="100"/>
                    </a:cubicBezTo>
                    <a:cubicBezTo>
                      <a:pt x="87" y="101"/>
                      <a:pt x="87" y="101"/>
                      <a:pt x="87" y="102"/>
                    </a:cubicBezTo>
                    <a:cubicBezTo>
                      <a:pt x="87" y="102"/>
                      <a:pt x="87" y="102"/>
                      <a:pt x="87" y="102"/>
                    </a:cubicBezTo>
                    <a:cubicBezTo>
                      <a:pt x="87" y="102"/>
                      <a:pt x="88" y="102"/>
                      <a:pt x="88" y="102"/>
                    </a:cubicBezTo>
                    <a:cubicBezTo>
                      <a:pt x="87" y="103"/>
                      <a:pt x="88" y="105"/>
                      <a:pt x="88" y="106"/>
                    </a:cubicBezTo>
                    <a:cubicBezTo>
                      <a:pt x="88" y="107"/>
                      <a:pt x="88" y="108"/>
                      <a:pt x="88" y="109"/>
                    </a:cubicBezTo>
                    <a:cubicBezTo>
                      <a:pt x="88" y="109"/>
                      <a:pt x="88" y="109"/>
                      <a:pt x="89" y="109"/>
                    </a:cubicBezTo>
                    <a:cubicBezTo>
                      <a:pt x="89" y="109"/>
                      <a:pt x="89" y="109"/>
                      <a:pt x="90" y="109"/>
                    </a:cubicBezTo>
                    <a:cubicBezTo>
                      <a:pt x="90" y="109"/>
                      <a:pt x="91" y="109"/>
                      <a:pt x="91" y="109"/>
                    </a:cubicBezTo>
                    <a:cubicBezTo>
                      <a:pt x="91" y="109"/>
                      <a:pt x="91" y="109"/>
                      <a:pt x="91" y="109"/>
                    </a:cubicBezTo>
                    <a:cubicBezTo>
                      <a:pt x="91" y="110"/>
                      <a:pt x="91" y="110"/>
                      <a:pt x="91" y="110"/>
                    </a:cubicBezTo>
                    <a:cubicBezTo>
                      <a:pt x="91" y="110"/>
                      <a:pt x="91" y="110"/>
                      <a:pt x="91" y="110"/>
                    </a:cubicBezTo>
                    <a:cubicBezTo>
                      <a:pt x="92" y="110"/>
                      <a:pt x="92" y="110"/>
                      <a:pt x="92" y="110"/>
                    </a:cubicBezTo>
                    <a:cubicBezTo>
                      <a:pt x="92" y="110"/>
                      <a:pt x="92" y="110"/>
                      <a:pt x="92" y="110"/>
                    </a:cubicBezTo>
                    <a:cubicBezTo>
                      <a:pt x="92" y="110"/>
                      <a:pt x="92" y="110"/>
                      <a:pt x="92" y="110"/>
                    </a:cubicBezTo>
                    <a:cubicBezTo>
                      <a:pt x="91" y="110"/>
                      <a:pt x="93" y="111"/>
                      <a:pt x="93" y="112"/>
                    </a:cubicBezTo>
                    <a:cubicBezTo>
                      <a:pt x="93" y="111"/>
                      <a:pt x="96" y="111"/>
                      <a:pt x="97" y="110"/>
                    </a:cubicBezTo>
                    <a:cubicBezTo>
                      <a:pt x="97" y="110"/>
                      <a:pt x="97" y="110"/>
                      <a:pt x="97" y="110"/>
                    </a:cubicBezTo>
                    <a:cubicBezTo>
                      <a:pt x="97" y="110"/>
                      <a:pt x="98" y="110"/>
                      <a:pt x="98" y="109"/>
                    </a:cubicBezTo>
                    <a:cubicBezTo>
                      <a:pt x="98" y="110"/>
                      <a:pt x="98" y="110"/>
                      <a:pt x="98" y="110"/>
                    </a:cubicBezTo>
                    <a:cubicBezTo>
                      <a:pt x="99" y="110"/>
                      <a:pt x="98" y="109"/>
                      <a:pt x="99" y="109"/>
                    </a:cubicBezTo>
                    <a:cubicBezTo>
                      <a:pt x="99" y="109"/>
                      <a:pt x="99" y="109"/>
                      <a:pt x="99" y="109"/>
                    </a:cubicBezTo>
                    <a:cubicBezTo>
                      <a:pt x="100" y="109"/>
                      <a:pt x="100" y="109"/>
                      <a:pt x="100" y="109"/>
                    </a:cubicBezTo>
                    <a:cubicBezTo>
                      <a:pt x="101" y="109"/>
                      <a:pt x="101" y="109"/>
                      <a:pt x="101" y="109"/>
                    </a:cubicBezTo>
                    <a:cubicBezTo>
                      <a:pt x="101" y="109"/>
                      <a:pt x="102" y="109"/>
                      <a:pt x="102" y="109"/>
                    </a:cubicBezTo>
                    <a:cubicBezTo>
                      <a:pt x="102" y="109"/>
                      <a:pt x="102" y="109"/>
                      <a:pt x="103" y="109"/>
                    </a:cubicBezTo>
                    <a:cubicBezTo>
                      <a:pt x="103" y="109"/>
                      <a:pt x="103" y="109"/>
                      <a:pt x="103" y="109"/>
                    </a:cubicBezTo>
                    <a:cubicBezTo>
                      <a:pt x="103" y="109"/>
                      <a:pt x="103" y="109"/>
                      <a:pt x="103" y="109"/>
                    </a:cubicBezTo>
                    <a:cubicBezTo>
                      <a:pt x="104" y="109"/>
                      <a:pt x="104" y="108"/>
                      <a:pt x="105" y="108"/>
                    </a:cubicBezTo>
                    <a:cubicBezTo>
                      <a:pt x="105" y="109"/>
                      <a:pt x="105" y="108"/>
                      <a:pt x="105" y="109"/>
                    </a:cubicBezTo>
                    <a:cubicBezTo>
                      <a:pt x="104" y="109"/>
                      <a:pt x="104" y="109"/>
                      <a:pt x="104" y="109"/>
                    </a:cubicBezTo>
                    <a:cubicBezTo>
                      <a:pt x="104" y="110"/>
                      <a:pt x="107" y="109"/>
                      <a:pt x="107" y="111"/>
                    </a:cubicBezTo>
                    <a:cubicBezTo>
                      <a:pt x="107" y="111"/>
                      <a:pt x="107" y="111"/>
                      <a:pt x="107" y="111"/>
                    </a:cubicBezTo>
                    <a:cubicBezTo>
                      <a:pt x="107" y="111"/>
                      <a:pt x="107" y="111"/>
                      <a:pt x="107" y="111"/>
                    </a:cubicBezTo>
                    <a:cubicBezTo>
                      <a:pt x="106" y="111"/>
                      <a:pt x="106" y="111"/>
                      <a:pt x="106" y="111"/>
                    </a:cubicBezTo>
                    <a:cubicBezTo>
                      <a:pt x="106" y="111"/>
                      <a:pt x="106" y="111"/>
                      <a:pt x="106" y="111"/>
                    </a:cubicBezTo>
                    <a:cubicBezTo>
                      <a:pt x="106" y="112"/>
                      <a:pt x="106" y="112"/>
                      <a:pt x="105" y="112"/>
                    </a:cubicBezTo>
                    <a:cubicBezTo>
                      <a:pt x="105" y="112"/>
                      <a:pt x="105" y="112"/>
                      <a:pt x="105" y="112"/>
                    </a:cubicBezTo>
                    <a:cubicBezTo>
                      <a:pt x="104" y="112"/>
                      <a:pt x="104" y="112"/>
                      <a:pt x="104" y="112"/>
                    </a:cubicBezTo>
                    <a:cubicBezTo>
                      <a:pt x="104" y="112"/>
                      <a:pt x="104" y="112"/>
                      <a:pt x="104" y="112"/>
                    </a:cubicBezTo>
                    <a:cubicBezTo>
                      <a:pt x="104" y="112"/>
                      <a:pt x="104" y="112"/>
                      <a:pt x="104" y="112"/>
                    </a:cubicBezTo>
                    <a:cubicBezTo>
                      <a:pt x="104" y="112"/>
                      <a:pt x="104" y="112"/>
                      <a:pt x="104" y="112"/>
                    </a:cubicBezTo>
                    <a:cubicBezTo>
                      <a:pt x="104" y="112"/>
                      <a:pt x="104" y="112"/>
                      <a:pt x="104" y="112"/>
                    </a:cubicBezTo>
                    <a:cubicBezTo>
                      <a:pt x="104" y="113"/>
                      <a:pt x="104" y="113"/>
                      <a:pt x="104" y="114"/>
                    </a:cubicBezTo>
                    <a:cubicBezTo>
                      <a:pt x="103" y="114"/>
                      <a:pt x="103" y="114"/>
                      <a:pt x="103" y="114"/>
                    </a:cubicBezTo>
                    <a:cubicBezTo>
                      <a:pt x="101" y="114"/>
                      <a:pt x="99" y="113"/>
                      <a:pt x="98" y="112"/>
                    </a:cubicBezTo>
                    <a:cubicBezTo>
                      <a:pt x="98" y="113"/>
                      <a:pt x="98" y="113"/>
                      <a:pt x="98" y="113"/>
                    </a:cubicBezTo>
                    <a:cubicBezTo>
                      <a:pt x="97" y="113"/>
                      <a:pt x="97" y="113"/>
                      <a:pt x="97" y="113"/>
                    </a:cubicBezTo>
                    <a:cubicBezTo>
                      <a:pt x="97" y="113"/>
                      <a:pt x="96" y="113"/>
                      <a:pt x="96" y="113"/>
                    </a:cubicBezTo>
                    <a:cubicBezTo>
                      <a:pt x="96" y="113"/>
                      <a:pt x="96" y="114"/>
                      <a:pt x="95" y="114"/>
                    </a:cubicBezTo>
                    <a:cubicBezTo>
                      <a:pt x="95" y="114"/>
                      <a:pt x="95" y="114"/>
                      <a:pt x="95" y="114"/>
                    </a:cubicBezTo>
                    <a:cubicBezTo>
                      <a:pt x="95" y="114"/>
                      <a:pt x="95" y="114"/>
                      <a:pt x="95" y="114"/>
                    </a:cubicBezTo>
                    <a:cubicBezTo>
                      <a:pt x="95" y="114"/>
                      <a:pt x="95" y="114"/>
                      <a:pt x="95" y="114"/>
                    </a:cubicBezTo>
                    <a:cubicBezTo>
                      <a:pt x="94" y="114"/>
                      <a:pt x="94" y="115"/>
                      <a:pt x="94" y="116"/>
                    </a:cubicBezTo>
                    <a:cubicBezTo>
                      <a:pt x="95" y="117"/>
                      <a:pt x="95" y="117"/>
                      <a:pt x="95" y="117"/>
                    </a:cubicBezTo>
                    <a:cubicBezTo>
                      <a:pt x="93" y="117"/>
                      <a:pt x="95" y="119"/>
                      <a:pt x="95" y="119"/>
                    </a:cubicBezTo>
                    <a:cubicBezTo>
                      <a:pt x="96" y="118"/>
                      <a:pt x="96" y="118"/>
                      <a:pt x="96" y="118"/>
                    </a:cubicBezTo>
                    <a:cubicBezTo>
                      <a:pt x="96" y="120"/>
                      <a:pt x="97" y="123"/>
                      <a:pt x="95" y="123"/>
                    </a:cubicBezTo>
                    <a:cubicBezTo>
                      <a:pt x="95" y="123"/>
                      <a:pt x="95" y="123"/>
                      <a:pt x="95" y="123"/>
                    </a:cubicBezTo>
                    <a:cubicBezTo>
                      <a:pt x="94" y="123"/>
                      <a:pt x="93" y="121"/>
                      <a:pt x="93" y="120"/>
                    </a:cubicBezTo>
                    <a:cubicBezTo>
                      <a:pt x="92" y="121"/>
                      <a:pt x="91" y="121"/>
                      <a:pt x="90" y="121"/>
                    </a:cubicBezTo>
                    <a:cubicBezTo>
                      <a:pt x="90" y="122"/>
                      <a:pt x="90" y="123"/>
                      <a:pt x="90" y="124"/>
                    </a:cubicBezTo>
                    <a:cubicBezTo>
                      <a:pt x="145" y="124"/>
                      <a:pt x="145" y="124"/>
                      <a:pt x="145" y="124"/>
                    </a:cubicBezTo>
                    <a:cubicBezTo>
                      <a:pt x="145" y="75"/>
                      <a:pt x="145" y="75"/>
                      <a:pt x="145" y="75"/>
                    </a:cubicBezTo>
                    <a:cubicBezTo>
                      <a:pt x="144" y="75"/>
                      <a:pt x="144" y="75"/>
                      <a:pt x="144" y="75"/>
                    </a:cubicBezTo>
                    <a:cubicBezTo>
                      <a:pt x="144" y="74"/>
                      <a:pt x="144" y="73"/>
                      <a:pt x="144" y="72"/>
                    </a:cubicBezTo>
                    <a:cubicBezTo>
                      <a:pt x="144" y="73"/>
                      <a:pt x="143" y="74"/>
                      <a:pt x="142" y="74"/>
                    </a:cubicBezTo>
                    <a:cubicBezTo>
                      <a:pt x="142" y="74"/>
                      <a:pt x="142" y="74"/>
                      <a:pt x="142" y="74"/>
                    </a:cubicBezTo>
                    <a:cubicBezTo>
                      <a:pt x="141" y="74"/>
                      <a:pt x="142" y="74"/>
                      <a:pt x="142" y="75"/>
                    </a:cubicBezTo>
                    <a:cubicBezTo>
                      <a:pt x="142" y="75"/>
                      <a:pt x="142" y="75"/>
                      <a:pt x="142" y="75"/>
                    </a:cubicBezTo>
                    <a:cubicBezTo>
                      <a:pt x="141" y="75"/>
                      <a:pt x="140" y="75"/>
                      <a:pt x="140" y="75"/>
                    </a:cubicBezTo>
                    <a:cubicBezTo>
                      <a:pt x="141" y="76"/>
                      <a:pt x="140" y="77"/>
                      <a:pt x="140" y="78"/>
                    </a:cubicBezTo>
                    <a:cubicBezTo>
                      <a:pt x="140" y="78"/>
                      <a:pt x="139" y="79"/>
                      <a:pt x="138" y="79"/>
                    </a:cubicBezTo>
                    <a:cubicBezTo>
                      <a:pt x="138" y="79"/>
                      <a:pt x="138" y="79"/>
                      <a:pt x="138" y="79"/>
                    </a:cubicBezTo>
                    <a:cubicBezTo>
                      <a:pt x="137" y="79"/>
                      <a:pt x="137" y="79"/>
                      <a:pt x="137" y="79"/>
                    </a:cubicBezTo>
                    <a:cubicBezTo>
                      <a:pt x="137" y="79"/>
                      <a:pt x="137" y="79"/>
                      <a:pt x="137" y="79"/>
                    </a:cubicBezTo>
                    <a:cubicBezTo>
                      <a:pt x="136" y="78"/>
                      <a:pt x="134" y="78"/>
                      <a:pt x="134" y="76"/>
                    </a:cubicBezTo>
                    <a:cubicBezTo>
                      <a:pt x="135" y="75"/>
                      <a:pt x="136" y="74"/>
                      <a:pt x="137" y="74"/>
                    </a:cubicBezTo>
                    <a:cubicBezTo>
                      <a:pt x="137" y="74"/>
                      <a:pt x="137" y="74"/>
                      <a:pt x="137" y="74"/>
                    </a:cubicBezTo>
                    <a:cubicBezTo>
                      <a:pt x="136" y="73"/>
                      <a:pt x="135" y="71"/>
                      <a:pt x="133" y="71"/>
                    </a:cubicBezTo>
                    <a:cubicBezTo>
                      <a:pt x="132" y="71"/>
                      <a:pt x="132" y="71"/>
                      <a:pt x="131" y="71"/>
                    </a:cubicBezTo>
                    <a:cubicBezTo>
                      <a:pt x="131" y="71"/>
                      <a:pt x="130" y="71"/>
                      <a:pt x="130" y="71"/>
                    </a:cubicBezTo>
                    <a:cubicBezTo>
                      <a:pt x="130" y="71"/>
                      <a:pt x="130" y="71"/>
                      <a:pt x="130" y="71"/>
                    </a:cubicBezTo>
                    <a:cubicBezTo>
                      <a:pt x="130" y="72"/>
                      <a:pt x="131" y="72"/>
                      <a:pt x="132" y="73"/>
                    </a:cubicBezTo>
                    <a:cubicBezTo>
                      <a:pt x="133" y="74"/>
                      <a:pt x="132" y="76"/>
                      <a:pt x="132" y="78"/>
                    </a:cubicBezTo>
                    <a:cubicBezTo>
                      <a:pt x="132" y="78"/>
                      <a:pt x="132" y="78"/>
                      <a:pt x="132" y="78"/>
                    </a:cubicBezTo>
                    <a:cubicBezTo>
                      <a:pt x="135" y="78"/>
                      <a:pt x="133" y="82"/>
                      <a:pt x="134" y="83"/>
                    </a:cubicBezTo>
                    <a:cubicBezTo>
                      <a:pt x="133" y="83"/>
                      <a:pt x="133" y="83"/>
                      <a:pt x="133" y="82"/>
                    </a:cubicBezTo>
                    <a:cubicBezTo>
                      <a:pt x="133" y="82"/>
                      <a:pt x="133" y="82"/>
                      <a:pt x="133" y="82"/>
                    </a:cubicBezTo>
                    <a:cubicBezTo>
                      <a:pt x="133" y="82"/>
                      <a:pt x="132" y="82"/>
                      <a:pt x="132" y="82"/>
                    </a:cubicBezTo>
                    <a:cubicBezTo>
                      <a:pt x="132" y="82"/>
                      <a:pt x="132" y="83"/>
                      <a:pt x="132" y="83"/>
                    </a:cubicBezTo>
                    <a:cubicBezTo>
                      <a:pt x="132" y="83"/>
                      <a:pt x="132" y="83"/>
                      <a:pt x="132" y="82"/>
                    </a:cubicBezTo>
                    <a:cubicBezTo>
                      <a:pt x="132" y="82"/>
                      <a:pt x="132" y="82"/>
                      <a:pt x="132" y="82"/>
                    </a:cubicBezTo>
                    <a:cubicBezTo>
                      <a:pt x="132" y="82"/>
                      <a:pt x="131" y="82"/>
                      <a:pt x="131" y="82"/>
                    </a:cubicBezTo>
                    <a:cubicBezTo>
                      <a:pt x="130" y="82"/>
                      <a:pt x="130" y="81"/>
                      <a:pt x="129" y="81"/>
                    </a:cubicBezTo>
                    <a:cubicBezTo>
                      <a:pt x="128" y="83"/>
                      <a:pt x="126" y="84"/>
                      <a:pt x="125" y="86"/>
                    </a:cubicBezTo>
                    <a:cubicBezTo>
                      <a:pt x="125" y="88"/>
                      <a:pt x="127" y="88"/>
                      <a:pt x="127" y="89"/>
                    </a:cubicBezTo>
                    <a:cubicBezTo>
                      <a:pt x="126" y="90"/>
                      <a:pt x="126" y="91"/>
                      <a:pt x="126" y="91"/>
                    </a:cubicBezTo>
                    <a:cubicBezTo>
                      <a:pt x="123" y="90"/>
                      <a:pt x="121" y="89"/>
                      <a:pt x="119" y="88"/>
                    </a:cubicBezTo>
                    <a:cubicBezTo>
                      <a:pt x="119" y="88"/>
                      <a:pt x="119" y="89"/>
                      <a:pt x="118" y="89"/>
                    </a:cubicBezTo>
                    <a:cubicBezTo>
                      <a:pt x="118" y="89"/>
                      <a:pt x="118" y="89"/>
                      <a:pt x="118" y="89"/>
                    </a:cubicBezTo>
                    <a:cubicBezTo>
                      <a:pt x="118" y="91"/>
                      <a:pt x="120" y="91"/>
                      <a:pt x="120" y="92"/>
                    </a:cubicBezTo>
                    <a:cubicBezTo>
                      <a:pt x="121" y="92"/>
                      <a:pt x="121" y="92"/>
                      <a:pt x="122" y="92"/>
                    </a:cubicBezTo>
                    <a:cubicBezTo>
                      <a:pt x="122" y="92"/>
                      <a:pt x="122" y="92"/>
                      <a:pt x="122" y="94"/>
                    </a:cubicBezTo>
                    <a:cubicBezTo>
                      <a:pt x="122" y="94"/>
                      <a:pt x="122" y="94"/>
                      <a:pt x="121" y="94"/>
                    </a:cubicBezTo>
                    <a:cubicBezTo>
                      <a:pt x="120" y="94"/>
                      <a:pt x="120" y="94"/>
                      <a:pt x="119" y="94"/>
                    </a:cubicBezTo>
                    <a:cubicBezTo>
                      <a:pt x="119" y="94"/>
                      <a:pt x="119" y="94"/>
                      <a:pt x="118" y="94"/>
                    </a:cubicBezTo>
                    <a:cubicBezTo>
                      <a:pt x="118" y="93"/>
                      <a:pt x="118" y="93"/>
                      <a:pt x="117" y="92"/>
                    </a:cubicBezTo>
                    <a:cubicBezTo>
                      <a:pt x="117" y="92"/>
                      <a:pt x="117" y="92"/>
                      <a:pt x="117" y="92"/>
                    </a:cubicBezTo>
                    <a:cubicBezTo>
                      <a:pt x="116" y="92"/>
                      <a:pt x="115" y="91"/>
                      <a:pt x="116" y="90"/>
                    </a:cubicBezTo>
                    <a:cubicBezTo>
                      <a:pt x="115" y="89"/>
                      <a:pt x="114" y="88"/>
                      <a:pt x="114" y="87"/>
                    </a:cubicBezTo>
                    <a:cubicBezTo>
                      <a:pt x="114" y="87"/>
                      <a:pt x="115" y="87"/>
                      <a:pt x="114" y="87"/>
                    </a:cubicBezTo>
                    <a:cubicBezTo>
                      <a:pt x="115" y="84"/>
                      <a:pt x="112" y="84"/>
                      <a:pt x="111" y="84"/>
                    </a:cubicBezTo>
                    <a:cubicBezTo>
                      <a:pt x="111" y="84"/>
                      <a:pt x="111" y="83"/>
                      <a:pt x="111" y="83"/>
                    </a:cubicBezTo>
                    <a:cubicBezTo>
                      <a:pt x="111" y="83"/>
                      <a:pt x="111" y="83"/>
                      <a:pt x="111" y="83"/>
                    </a:cubicBezTo>
                    <a:cubicBezTo>
                      <a:pt x="111" y="83"/>
                      <a:pt x="111" y="83"/>
                      <a:pt x="111" y="82"/>
                    </a:cubicBezTo>
                    <a:cubicBezTo>
                      <a:pt x="110" y="83"/>
                      <a:pt x="110" y="83"/>
                      <a:pt x="110" y="83"/>
                    </a:cubicBezTo>
                    <a:cubicBezTo>
                      <a:pt x="110" y="82"/>
                      <a:pt x="110" y="82"/>
                      <a:pt x="110" y="82"/>
                    </a:cubicBezTo>
                    <a:cubicBezTo>
                      <a:pt x="109" y="82"/>
                      <a:pt x="109" y="81"/>
                      <a:pt x="108" y="80"/>
                    </a:cubicBezTo>
                    <a:cubicBezTo>
                      <a:pt x="108" y="80"/>
                      <a:pt x="108" y="80"/>
                      <a:pt x="108" y="80"/>
                    </a:cubicBezTo>
                    <a:cubicBezTo>
                      <a:pt x="109" y="80"/>
                      <a:pt x="109" y="80"/>
                      <a:pt x="109" y="80"/>
                    </a:cubicBezTo>
                    <a:cubicBezTo>
                      <a:pt x="109" y="80"/>
                      <a:pt x="109" y="80"/>
                      <a:pt x="109" y="80"/>
                    </a:cubicBezTo>
                    <a:cubicBezTo>
                      <a:pt x="109" y="80"/>
                      <a:pt x="109" y="80"/>
                      <a:pt x="110" y="80"/>
                    </a:cubicBezTo>
                    <a:cubicBezTo>
                      <a:pt x="110" y="82"/>
                      <a:pt x="112" y="81"/>
                      <a:pt x="113" y="82"/>
                    </a:cubicBezTo>
                    <a:cubicBezTo>
                      <a:pt x="113" y="82"/>
                      <a:pt x="113" y="82"/>
                      <a:pt x="113" y="82"/>
                    </a:cubicBezTo>
                    <a:cubicBezTo>
                      <a:pt x="113" y="82"/>
                      <a:pt x="113" y="82"/>
                      <a:pt x="113" y="82"/>
                    </a:cubicBezTo>
                    <a:cubicBezTo>
                      <a:pt x="114" y="82"/>
                      <a:pt x="114" y="82"/>
                      <a:pt x="114" y="82"/>
                    </a:cubicBezTo>
                    <a:cubicBezTo>
                      <a:pt x="114" y="82"/>
                      <a:pt x="114" y="82"/>
                      <a:pt x="114" y="82"/>
                    </a:cubicBezTo>
                    <a:cubicBezTo>
                      <a:pt x="115" y="82"/>
                      <a:pt x="115" y="82"/>
                      <a:pt x="115" y="82"/>
                    </a:cubicBezTo>
                    <a:cubicBezTo>
                      <a:pt x="115" y="83"/>
                      <a:pt x="115" y="83"/>
                      <a:pt x="116" y="83"/>
                    </a:cubicBezTo>
                    <a:cubicBezTo>
                      <a:pt x="116" y="83"/>
                      <a:pt x="116" y="83"/>
                      <a:pt x="116" y="83"/>
                    </a:cubicBezTo>
                    <a:cubicBezTo>
                      <a:pt x="116" y="83"/>
                      <a:pt x="116" y="83"/>
                      <a:pt x="117" y="83"/>
                    </a:cubicBezTo>
                    <a:cubicBezTo>
                      <a:pt x="117" y="83"/>
                      <a:pt x="117" y="83"/>
                      <a:pt x="118" y="83"/>
                    </a:cubicBezTo>
                    <a:cubicBezTo>
                      <a:pt x="118" y="83"/>
                      <a:pt x="118" y="83"/>
                      <a:pt x="118" y="83"/>
                    </a:cubicBezTo>
                    <a:cubicBezTo>
                      <a:pt x="119" y="84"/>
                      <a:pt x="120" y="84"/>
                      <a:pt x="121" y="84"/>
                    </a:cubicBezTo>
                    <a:cubicBezTo>
                      <a:pt x="124" y="84"/>
                      <a:pt x="127" y="82"/>
                      <a:pt x="127" y="78"/>
                    </a:cubicBezTo>
                    <a:cubicBezTo>
                      <a:pt x="126" y="77"/>
                      <a:pt x="126" y="76"/>
                      <a:pt x="125" y="75"/>
                    </a:cubicBezTo>
                    <a:cubicBezTo>
                      <a:pt x="125" y="75"/>
                      <a:pt x="125" y="75"/>
                      <a:pt x="125" y="75"/>
                    </a:cubicBezTo>
                    <a:cubicBezTo>
                      <a:pt x="125" y="75"/>
                      <a:pt x="125" y="75"/>
                      <a:pt x="125" y="76"/>
                    </a:cubicBezTo>
                    <a:cubicBezTo>
                      <a:pt x="124" y="76"/>
                      <a:pt x="124" y="76"/>
                      <a:pt x="124" y="76"/>
                    </a:cubicBezTo>
                    <a:cubicBezTo>
                      <a:pt x="124" y="76"/>
                      <a:pt x="124" y="76"/>
                      <a:pt x="124" y="75"/>
                    </a:cubicBezTo>
                    <a:cubicBezTo>
                      <a:pt x="123" y="75"/>
                      <a:pt x="123" y="74"/>
                      <a:pt x="122" y="74"/>
                    </a:cubicBezTo>
                    <a:cubicBezTo>
                      <a:pt x="122" y="74"/>
                      <a:pt x="122" y="74"/>
                      <a:pt x="122" y="74"/>
                    </a:cubicBezTo>
                    <a:cubicBezTo>
                      <a:pt x="122" y="74"/>
                      <a:pt x="123" y="74"/>
                      <a:pt x="122" y="74"/>
                    </a:cubicBezTo>
                    <a:cubicBezTo>
                      <a:pt x="122" y="74"/>
                      <a:pt x="121" y="73"/>
                      <a:pt x="120" y="73"/>
                    </a:cubicBezTo>
                    <a:cubicBezTo>
                      <a:pt x="120" y="74"/>
                      <a:pt x="120" y="74"/>
                      <a:pt x="120" y="74"/>
                    </a:cubicBezTo>
                    <a:cubicBezTo>
                      <a:pt x="118" y="72"/>
                      <a:pt x="115" y="70"/>
                      <a:pt x="112" y="69"/>
                    </a:cubicBezTo>
                    <a:cubicBezTo>
                      <a:pt x="112" y="69"/>
                      <a:pt x="112" y="69"/>
                      <a:pt x="112" y="69"/>
                    </a:cubicBezTo>
                    <a:cubicBezTo>
                      <a:pt x="111" y="69"/>
                      <a:pt x="111" y="69"/>
                      <a:pt x="111" y="69"/>
                    </a:cubicBezTo>
                    <a:cubicBezTo>
                      <a:pt x="110" y="69"/>
                      <a:pt x="110" y="69"/>
                      <a:pt x="110" y="69"/>
                    </a:cubicBezTo>
                    <a:cubicBezTo>
                      <a:pt x="110" y="69"/>
                      <a:pt x="110" y="69"/>
                      <a:pt x="110" y="69"/>
                    </a:cubicBezTo>
                    <a:cubicBezTo>
                      <a:pt x="110" y="69"/>
                      <a:pt x="110" y="69"/>
                      <a:pt x="110" y="69"/>
                    </a:cubicBezTo>
                    <a:cubicBezTo>
                      <a:pt x="110" y="69"/>
                      <a:pt x="110" y="69"/>
                      <a:pt x="110" y="69"/>
                    </a:cubicBezTo>
                    <a:cubicBezTo>
                      <a:pt x="110" y="69"/>
                      <a:pt x="110" y="69"/>
                      <a:pt x="109" y="69"/>
                    </a:cubicBezTo>
                    <a:cubicBezTo>
                      <a:pt x="109" y="69"/>
                      <a:pt x="109" y="69"/>
                      <a:pt x="109" y="69"/>
                    </a:cubicBezTo>
                    <a:cubicBezTo>
                      <a:pt x="109" y="69"/>
                      <a:pt x="109" y="70"/>
                      <a:pt x="109" y="70"/>
                    </a:cubicBezTo>
                    <a:cubicBezTo>
                      <a:pt x="109" y="70"/>
                      <a:pt x="108" y="70"/>
                      <a:pt x="108" y="70"/>
                    </a:cubicBezTo>
                    <a:cubicBezTo>
                      <a:pt x="109" y="69"/>
                      <a:pt x="109" y="69"/>
                      <a:pt x="109" y="69"/>
                    </a:cubicBezTo>
                    <a:cubicBezTo>
                      <a:pt x="109" y="69"/>
                      <a:pt x="109" y="69"/>
                      <a:pt x="109" y="69"/>
                    </a:cubicBezTo>
                    <a:cubicBezTo>
                      <a:pt x="108" y="69"/>
                      <a:pt x="108" y="69"/>
                      <a:pt x="108" y="69"/>
                    </a:cubicBezTo>
                    <a:cubicBezTo>
                      <a:pt x="108" y="69"/>
                      <a:pt x="108" y="69"/>
                      <a:pt x="108" y="69"/>
                    </a:cubicBezTo>
                    <a:cubicBezTo>
                      <a:pt x="108" y="69"/>
                      <a:pt x="107" y="69"/>
                      <a:pt x="107" y="69"/>
                    </a:cubicBezTo>
                    <a:cubicBezTo>
                      <a:pt x="107" y="69"/>
                      <a:pt x="106" y="69"/>
                      <a:pt x="106" y="69"/>
                    </a:cubicBezTo>
                    <a:cubicBezTo>
                      <a:pt x="106" y="68"/>
                      <a:pt x="105" y="68"/>
                      <a:pt x="106" y="68"/>
                    </a:cubicBezTo>
                    <a:cubicBezTo>
                      <a:pt x="106" y="68"/>
                      <a:pt x="107" y="68"/>
                      <a:pt x="107" y="68"/>
                    </a:cubicBezTo>
                    <a:cubicBezTo>
                      <a:pt x="107" y="68"/>
                      <a:pt x="107" y="68"/>
                      <a:pt x="108" y="68"/>
                    </a:cubicBezTo>
                    <a:cubicBezTo>
                      <a:pt x="107" y="67"/>
                      <a:pt x="106" y="67"/>
                      <a:pt x="105" y="66"/>
                    </a:cubicBezTo>
                    <a:cubicBezTo>
                      <a:pt x="105" y="67"/>
                      <a:pt x="105" y="67"/>
                      <a:pt x="105" y="67"/>
                    </a:cubicBezTo>
                    <a:cubicBezTo>
                      <a:pt x="105" y="67"/>
                      <a:pt x="105" y="67"/>
                      <a:pt x="105" y="67"/>
                    </a:cubicBezTo>
                    <a:cubicBezTo>
                      <a:pt x="104" y="68"/>
                      <a:pt x="105" y="67"/>
                      <a:pt x="105" y="68"/>
                    </a:cubicBezTo>
                    <a:cubicBezTo>
                      <a:pt x="105" y="68"/>
                      <a:pt x="105" y="68"/>
                      <a:pt x="105" y="68"/>
                    </a:cubicBezTo>
                    <a:cubicBezTo>
                      <a:pt x="104" y="68"/>
                      <a:pt x="104" y="68"/>
                      <a:pt x="104" y="69"/>
                    </a:cubicBezTo>
                    <a:cubicBezTo>
                      <a:pt x="104" y="68"/>
                      <a:pt x="104" y="68"/>
                      <a:pt x="104" y="68"/>
                    </a:cubicBezTo>
                    <a:cubicBezTo>
                      <a:pt x="103" y="67"/>
                      <a:pt x="103" y="67"/>
                      <a:pt x="103" y="67"/>
                    </a:cubicBezTo>
                    <a:cubicBezTo>
                      <a:pt x="103" y="67"/>
                      <a:pt x="103" y="67"/>
                      <a:pt x="103" y="67"/>
                    </a:cubicBezTo>
                    <a:cubicBezTo>
                      <a:pt x="103" y="67"/>
                      <a:pt x="103" y="67"/>
                      <a:pt x="103" y="67"/>
                    </a:cubicBezTo>
                    <a:cubicBezTo>
                      <a:pt x="102" y="67"/>
                      <a:pt x="102" y="67"/>
                      <a:pt x="102" y="67"/>
                    </a:cubicBezTo>
                    <a:cubicBezTo>
                      <a:pt x="102" y="68"/>
                      <a:pt x="102" y="68"/>
                      <a:pt x="102" y="68"/>
                    </a:cubicBezTo>
                    <a:cubicBezTo>
                      <a:pt x="102" y="68"/>
                      <a:pt x="101" y="68"/>
                      <a:pt x="101" y="68"/>
                    </a:cubicBezTo>
                    <a:cubicBezTo>
                      <a:pt x="101" y="68"/>
                      <a:pt x="101" y="68"/>
                      <a:pt x="101" y="68"/>
                    </a:cubicBezTo>
                    <a:cubicBezTo>
                      <a:pt x="101" y="67"/>
                      <a:pt x="100" y="67"/>
                      <a:pt x="100" y="66"/>
                    </a:cubicBezTo>
                    <a:cubicBezTo>
                      <a:pt x="100" y="66"/>
                      <a:pt x="98" y="66"/>
                      <a:pt x="98" y="66"/>
                    </a:cubicBezTo>
                    <a:cubicBezTo>
                      <a:pt x="99" y="66"/>
                      <a:pt x="100" y="66"/>
                      <a:pt x="101" y="66"/>
                    </a:cubicBezTo>
                    <a:cubicBezTo>
                      <a:pt x="102" y="66"/>
                      <a:pt x="102" y="66"/>
                      <a:pt x="103" y="65"/>
                    </a:cubicBezTo>
                    <a:cubicBezTo>
                      <a:pt x="103" y="65"/>
                      <a:pt x="103" y="65"/>
                      <a:pt x="103" y="65"/>
                    </a:cubicBezTo>
                    <a:cubicBezTo>
                      <a:pt x="103" y="65"/>
                      <a:pt x="104" y="65"/>
                      <a:pt x="104" y="64"/>
                    </a:cubicBezTo>
                    <a:cubicBezTo>
                      <a:pt x="103" y="64"/>
                      <a:pt x="103" y="63"/>
                      <a:pt x="102" y="63"/>
                    </a:cubicBezTo>
                    <a:cubicBezTo>
                      <a:pt x="102" y="63"/>
                      <a:pt x="101" y="63"/>
                      <a:pt x="101" y="64"/>
                    </a:cubicBezTo>
                    <a:cubicBezTo>
                      <a:pt x="101" y="63"/>
                      <a:pt x="102" y="63"/>
                      <a:pt x="101" y="63"/>
                    </a:cubicBezTo>
                    <a:cubicBezTo>
                      <a:pt x="101" y="63"/>
                      <a:pt x="101" y="63"/>
                      <a:pt x="101" y="63"/>
                    </a:cubicBezTo>
                    <a:cubicBezTo>
                      <a:pt x="101" y="63"/>
                      <a:pt x="101" y="63"/>
                      <a:pt x="101" y="63"/>
                    </a:cubicBezTo>
                    <a:cubicBezTo>
                      <a:pt x="101" y="63"/>
                      <a:pt x="101" y="63"/>
                      <a:pt x="101" y="63"/>
                    </a:cubicBezTo>
                    <a:cubicBezTo>
                      <a:pt x="101" y="63"/>
                      <a:pt x="101" y="63"/>
                      <a:pt x="101" y="63"/>
                    </a:cubicBezTo>
                    <a:cubicBezTo>
                      <a:pt x="101" y="63"/>
                      <a:pt x="101" y="63"/>
                      <a:pt x="101" y="63"/>
                    </a:cubicBezTo>
                    <a:cubicBezTo>
                      <a:pt x="100" y="63"/>
                      <a:pt x="100" y="63"/>
                      <a:pt x="100" y="63"/>
                    </a:cubicBezTo>
                    <a:cubicBezTo>
                      <a:pt x="100" y="63"/>
                      <a:pt x="100" y="63"/>
                      <a:pt x="100" y="63"/>
                    </a:cubicBezTo>
                    <a:cubicBezTo>
                      <a:pt x="100" y="63"/>
                      <a:pt x="100" y="63"/>
                      <a:pt x="99" y="63"/>
                    </a:cubicBezTo>
                    <a:cubicBezTo>
                      <a:pt x="99" y="63"/>
                      <a:pt x="100" y="63"/>
                      <a:pt x="100" y="62"/>
                    </a:cubicBezTo>
                    <a:cubicBezTo>
                      <a:pt x="99" y="62"/>
                      <a:pt x="99" y="62"/>
                      <a:pt x="99" y="62"/>
                    </a:cubicBezTo>
                    <a:cubicBezTo>
                      <a:pt x="99" y="62"/>
                      <a:pt x="99" y="62"/>
                      <a:pt x="98" y="62"/>
                    </a:cubicBezTo>
                    <a:cubicBezTo>
                      <a:pt x="98" y="63"/>
                      <a:pt x="98" y="63"/>
                      <a:pt x="98" y="64"/>
                    </a:cubicBezTo>
                    <a:cubicBezTo>
                      <a:pt x="98" y="64"/>
                      <a:pt x="98" y="64"/>
                      <a:pt x="97" y="64"/>
                    </a:cubicBezTo>
                    <a:cubicBezTo>
                      <a:pt x="97" y="64"/>
                      <a:pt x="97" y="64"/>
                      <a:pt x="96" y="64"/>
                    </a:cubicBezTo>
                    <a:cubicBezTo>
                      <a:pt x="97" y="64"/>
                      <a:pt x="97" y="64"/>
                      <a:pt x="97" y="63"/>
                    </a:cubicBezTo>
                    <a:cubicBezTo>
                      <a:pt x="97" y="63"/>
                      <a:pt x="97" y="63"/>
                      <a:pt x="97" y="63"/>
                    </a:cubicBezTo>
                    <a:cubicBezTo>
                      <a:pt x="97" y="63"/>
                      <a:pt x="97" y="63"/>
                      <a:pt x="97" y="63"/>
                    </a:cubicBezTo>
                    <a:cubicBezTo>
                      <a:pt x="97" y="63"/>
                      <a:pt x="97" y="63"/>
                      <a:pt x="97" y="63"/>
                    </a:cubicBezTo>
                    <a:cubicBezTo>
                      <a:pt x="96" y="63"/>
                      <a:pt x="96" y="63"/>
                      <a:pt x="96" y="63"/>
                    </a:cubicBezTo>
                    <a:cubicBezTo>
                      <a:pt x="97" y="63"/>
                      <a:pt x="96" y="63"/>
                      <a:pt x="96" y="62"/>
                    </a:cubicBezTo>
                    <a:cubicBezTo>
                      <a:pt x="96" y="62"/>
                      <a:pt x="96" y="62"/>
                      <a:pt x="96" y="62"/>
                    </a:cubicBezTo>
                    <a:cubicBezTo>
                      <a:pt x="97" y="62"/>
                      <a:pt x="97" y="62"/>
                      <a:pt x="97" y="62"/>
                    </a:cubicBezTo>
                    <a:cubicBezTo>
                      <a:pt x="97" y="62"/>
                      <a:pt x="97" y="62"/>
                      <a:pt x="97" y="62"/>
                    </a:cubicBezTo>
                    <a:cubicBezTo>
                      <a:pt x="97" y="62"/>
                      <a:pt x="97" y="62"/>
                      <a:pt x="97" y="62"/>
                    </a:cubicBezTo>
                    <a:cubicBezTo>
                      <a:pt x="97" y="62"/>
                      <a:pt x="98" y="62"/>
                      <a:pt x="98" y="61"/>
                    </a:cubicBezTo>
                    <a:cubicBezTo>
                      <a:pt x="97" y="61"/>
                      <a:pt x="97" y="61"/>
                      <a:pt x="97" y="61"/>
                    </a:cubicBezTo>
                    <a:cubicBezTo>
                      <a:pt x="97" y="61"/>
                      <a:pt x="97" y="61"/>
                      <a:pt x="97" y="61"/>
                    </a:cubicBezTo>
                    <a:cubicBezTo>
                      <a:pt x="96" y="61"/>
                      <a:pt x="96" y="61"/>
                      <a:pt x="96" y="61"/>
                    </a:cubicBezTo>
                    <a:cubicBezTo>
                      <a:pt x="96" y="61"/>
                      <a:pt x="96" y="61"/>
                      <a:pt x="96" y="61"/>
                    </a:cubicBezTo>
                    <a:cubicBezTo>
                      <a:pt x="96" y="61"/>
                      <a:pt x="96" y="61"/>
                      <a:pt x="96" y="61"/>
                    </a:cubicBezTo>
                    <a:moveTo>
                      <a:pt x="291" y="17"/>
                    </a:moveTo>
                    <a:cubicBezTo>
                      <a:pt x="291" y="19"/>
                      <a:pt x="291" y="19"/>
                      <a:pt x="291" y="19"/>
                    </a:cubicBezTo>
                    <a:cubicBezTo>
                      <a:pt x="291" y="19"/>
                      <a:pt x="291" y="20"/>
                      <a:pt x="291" y="20"/>
                    </a:cubicBezTo>
                    <a:cubicBezTo>
                      <a:pt x="292" y="19"/>
                      <a:pt x="292" y="19"/>
                      <a:pt x="292" y="18"/>
                    </a:cubicBezTo>
                    <a:cubicBezTo>
                      <a:pt x="292" y="18"/>
                      <a:pt x="291" y="18"/>
                      <a:pt x="291" y="18"/>
                    </a:cubicBezTo>
                    <a:cubicBezTo>
                      <a:pt x="291" y="17"/>
                      <a:pt x="291" y="17"/>
                      <a:pt x="291" y="17"/>
                    </a:cubicBezTo>
                    <a:moveTo>
                      <a:pt x="364" y="122"/>
                    </a:moveTo>
                    <a:cubicBezTo>
                      <a:pt x="363" y="122"/>
                      <a:pt x="363" y="121"/>
                      <a:pt x="363" y="121"/>
                    </a:cubicBezTo>
                    <a:cubicBezTo>
                      <a:pt x="364" y="121"/>
                      <a:pt x="364" y="121"/>
                      <a:pt x="364" y="122"/>
                    </a:cubicBezTo>
                    <a:cubicBezTo>
                      <a:pt x="364" y="122"/>
                      <a:pt x="364" y="122"/>
                      <a:pt x="364" y="122"/>
                    </a:cubicBezTo>
                    <a:moveTo>
                      <a:pt x="363" y="119"/>
                    </a:moveTo>
                    <a:cubicBezTo>
                      <a:pt x="363" y="119"/>
                      <a:pt x="363" y="119"/>
                      <a:pt x="362" y="119"/>
                    </a:cubicBezTo>
                    <a:cubicBezTo>
                      <a:pt x="362" y="118"/>
                      <a:pt x="363" y="119"/>
                      <a:pt x="363" y="118"/>
                    </a:cubicBezTo>
                    <a:cubicBezTo>
                      <a:pt x="363" y="118"/>
                      <a:pt x="363" y="119"/>
                      <a:pt x="363" y="119"/>
                    </a:cubicBezTo>
                    <a:cubicBezTo>
                      <a:pt x="363" y="119"/>
                      <a:pt x="363" y="119"/>
                      <a:pt x="363" y="119"/>
                    </a:cubicBezTo>
                    <a:moveTo>
                      <a:pt x="370" y="118"/>
                    </a:moveTo>
                    <a:cubicBezTo>
                      <a:pt x="370" y="117"/>
                      <a:pt x="370" y="117"/>
                      <a:pt x="371" y="117"/>
                    </a:cubicBezTo>
                    <a:cubicBezTo>
                      <a:pt x="371" y="117"/>
                      <a:pt x="371" y="118"/>
                      <a:pt x="370" y="118"/>
                    </a:cubicBezTo>
                    <a:moveTo>
                      <a:pt x="365" y="115"/>
                    </a:moveTo>
                    <a:cubicBezTo>
                      <a:pt x="364" y="115"/>
                      <a:pt x="365" y="114"/>
                      <a:pt x="366" y="114"/>
                    </a:cubicBezTo>
                    <a:cubicBezTo>
                      <a:pt x="366" y="114"/>
                      <a:pt x="365" y="115"/>
                      <a:pt x="365" y="115"/>
                    </a:cubicBezTo>
                    <a:moveTo>
                      <a:pt x="364" y="112"/>
                    </a:moveTo>
                    <a:cubicBezTo>
                      <a:pt x="363" y="112"/>
                      <a:pt x="363" y="112"/>
                      <a:pt x="363" y="112"/>
                    </a:cubicBezTo>
                    <a:cubicBezTo>
                      <a:pt x="363" y="111"/>
                      <a:pt x="363" y="111"/>
                      <a:pt x="364" y="110"/>
                    </a:cubicBezTo>
                    <a:cubicBezTo>
                      <a:pt x="364" y="110"/>
                      <a:pt x="364" y="110"/>
                      <a:pt x="364" y="110"/>
                    </a:cubicBezTo>
                    <a:cubicBezTo>
                      <a:pt x="364" y="110"/>
                      <a:pt x="365" y="110"/>
                      <a:pt x="365" y="110"/>
                    </a:cubicBezTo>
                    <a:cubicBezTo>
                      <a:pt x="365" y="110"/>
                      <a:pt x="365" y="110"/>
                      <a:pt x="365" y="110"/>
                    </a:cubicBezTo>
                    <a:cubicBezTo>
                      <a:pt x="365" y="111"/>
                      <a:pt x="365" y="111"/>
                      <a:pt x="365" y="111"/>
                    </a:cubicBezTo>
                    <a:cubicBezTo>
                      <a:pt x="365" y="111"/>
                      <a:pt x="365" y="111"/>
                      <a:pt x="365" y="111"/>
                    </a:cubicBezTo>
                    <a:cubicBezTo>
                      <a:pt x="365" y="111"/>
                      <a:pt x="365" y="111"/>
                      <a:pt x="365" y="111"/>
                    </a:cubicBezTo>
                    <a:cubicBezTo>
                      <a:pt x="365" y="111"/>
                      <a:pt x="365" y="111"/>
                      <a:pt x="365" y="111"/>
                    </a:cubicBezTo>
                    <a:cubicBezTo>
                      <a:pt x="365" y="111"/>
                      <a:pt x="365" y="111"/>
                      <a:pt x="365" y="111"/>
                    </a:cubicBezTo>
                    <a:cubicBezTo>
                      <a:pt x="365" y="111"/>
                      <a:pt x="365" y="112"/>
                      <a:pt x="365" y="112"/>
                    </a:cubicBezTo>
                    <a:cubicBezTo>
                      <a:pt x="365" y="112"/>
                      <a:pt x="365" y="112"/>
                      <a:pt x="365" y="112"/>
                    </a:cubicBezTo>
                    <a:cubicBezTo>
                      <a:pt x="364" y="112"/>
                      <a:pt x="364" y="112"/>
                      <a:pt x="364" y="112"/>
                    </a:cubicBezTo>
                    <a:cubicBezTo>
                      <a:pt x="364" y="112"/>
                      <a:pt x="364" y="112"/>
                      <a:pt x="364" y="112"/>
                    </a:cubicBezTo>
                    <a:cubicBezTo>
                      <a:pt x="364" y="112"/>
                      <a:pt x="364" y="112"/>
                      <a:pt x="364" y="112"/>
                    </a:cubicBezTo>
                    <a:cubicBezTo>
                      <a:pt x="364" y="112"/>
                      <a:pt x="364" y="112"/>
                      <a:pt x="364" y="112"/>
                    </a:cubicBezTo>
                    <a:moveTo>
                      <a:pt x="338" y="111"/>
                    </a:moveTo>
                    <a:cubicBezTo>
                      <a:pt x="338" y="111"/>
                      <a:pt x="339" y="110"/>
                      <a:pt x="339" y="110"/>
                    </a:cubicBezTo>
                    <a:cubicBezTo>
                      <a:pt x="339" y="110"/>
                      <a:pt x="340" y="110"/>
                      <a:pt x="340" y="110"/>
                    </a:cubicBezTo>
                    <a:cubicBezTo>
                      <a:pt x="340" y="110"/>
                      <a:pt x="340" y="110"/>
                      <a:pt x="341" y="110"/>
                    </a:cubicBezTo>
                    <a:cubicBezTo>
                      <a:pt x="340" y="110"/>
                      <a:pt x="339" y="111"/>
                      <a:pt x="338" y="111"/>
                    </a:cubicBezTo>
                    <a:cubicBezTo>
                      <a:pt x="338" y="112"/>
                      <a:pt x="338" y="112"/>
                      <a:pt x="338" y="112"/>
                    </a:cubicBezTo>
                    <a:cubicBezTo>
                      <a:pt x="338" y="113"/>
                      <a:pt x="338" y="113"/>
                      <a:pt x="338" y="113"/>
                    </a:cubicBezTo>
                    <a:cubicBezTo>
                      <a:pt x="338" y="113"/>
                      <a:pt x="337" y="112"/>
                      <a:pt x="336" y="111"/>
                    </a:cubicBezTo>
                    <a:cubicBezTo>
                      <a:pt x="336" y="111"/>
                      <a:pt x="336" y="111"/>
                      <a:pt x="337" y="111"/>
                    </a:cubicBezTo>
                    <a:cubicBezTo>
                      <a:pt x="337" y="111"/>
                      <a:pt x="337" y="111"/>
                      <a:pt x="337" y="111"/>
                    </a:cubicBezTo>
                    <a:cubicBezTo>
                      <a:pt x="337" y="111"/>
                      <a:pt x="337" y="111"/>
                      <a:pt x="337" y="111"/>
                    </a:cubicBezTo>
                    <a:cubicBezTo>
                      <a:pt x="337" y="111"/>
                      <a:pt x="338" y="111"/>
                      <a:pt x="338" y="110"/>
                    </a:cubicBezTo>
                    <a:cubicBezTo>
                      <a:pt x="338" y="111"/>
                      <a:pt x="338" y="111"/>
                      <a:pt x="338" y="111"/>
                    </a:cubicBezTo>
                    <a:moveTo>
                      <a:pt x="391" y="0"/>
                    </a:moveTo>
                    <a:cubicBezTo>
                      <a:pt x="390" y="0"/>
                      <a:pt x="390" y="0"/>
                      <a:pt x="390" y="0"/>
                    </a:cubicBezTo>
                    <a:cubicBezTo>
                      <a:pt x="390" y="0"/>
                      <a:pt x="390" y="0"/>
                      <a:pt x="390" y="0"/>
                    </a:cubicBezTo>
                    <a:cubicBezTo>
                      <a:pt x="389" y="0"/>
                      <a:pt x="388" y="1"/>
                      <a:pt x="387" y="1"/>
                    </a:cubicBezTo>
                    <a:cubicBezTo>
                      <a:pt x="387" y="1"/>
                      <a:pt x="387" y="1"/>
                      <a:pt x="387" y="1"/>
                    </a:cubicBezTo>
                    <a:cubicBezTo>
                      <a:pt x="387" y="1"/>
                      <a:pt x="387" y="1"/>
                      <a:pt x="387" y="1"/>
                    </a:cubicBezTo>
                    <a:cubicBezTo>
                      <a:pt x="387" y="2"/>
                      <a:pt x="386" y="2"/>
                      <a:pt x="386" y="2"/>
                    </a:cubicBezTo>
                    <a:cubicBezTo>
                      <a:pt x="385" y="2"/>
                      <a:pt x="385" y="2"/>
                      <a:pt x="385" y="1"/>
                    </a:cubicBezTo>
                    <a:cubicBezTo>
                      <a:pt x="384" y="2"/>
                      <a:pt x="383" y="2"/>
                      <a:pt x="383" y="2"/>
                    </a:cubicBezTo>
                    <a:cubicBezTo>
                      <a:pt x="382" y="2"/>
                      <a:pt x="382" y="2"/>
                      <a:pt x="382" y="2"/>
                    </a:cubicBezTo>
                    <a:cubicBezTo>
                      <a:pt x="382" y="2"/>
                      <a:pt x="381" y="2"/>
                      <a:pt x="381" y="2"/>
                    </a:cubicBezTo>
                    <a:cubicBezTo>
                      <a:pt x="381" y="2"/>
                      <a:pt x="381" y="2"/>
                      <a:pt x="380" y="2"/>
                    </a:cubicBezTo>
                    <a:cubicBezTo>
                      <a:pt x="381" y="3"/>
                      <a:pt x="382" y="4"/>
                      <a:pt x="382" y="6"/>
                    </a:cubicBezTo>
                    <a:cubicBezTo>
                      <a:pt x="382" y="6"/>
                      <a:pt x="382" y="6"/>
                      <a:pt x="382" y="6"/>
                    </a:cubicBezTo>
                    <a:cubicBezTo>
                      <a:pt x="382" y="6"/>
                      <a:pt x="382" y="6"/>
                      <a:pt x="383" y="6"/>
                    </a:cubicBezTo>
                    <a:cubicBezTo>
                      <a:pt x="383" y="6"/>
                      <a:pt x="385" y="7"/>
                      <a:pt x="385" y="8"/>
                    </a:cubicBezTo>
                    <a:cubicBezTo>
                      <a:pt x="385" y="9"/>
                      <a:pt x="386" y="8"/>
                      <a:pt x="386" y="9"/>
                    </a:cubicBezTo>
                    <a:cubicBezTo>
                      <a:pt x="387" y="10"/>
                      <a:pt x="386" y="10"/>
                      <a:pt x="387" y="11"/>
                    </a:cubicBezTo>
                    <a:cubicBezTo>
                      <a:pt x="386" y="11"/>
                      <a:pt x="386" y="11"/>
                      <a:pt x="386" y="11"/>
                    </a:cubicBezTo>
                    <a:cubicBezTo>
                      <a:pt x="386" y="11"/>
                      <a:pt x="385" y="11"/>
                      <a:pt x="385" y="11"/>
                    </a:cubicBezTo>
                    <a:cubicBezTo>
                      <a:pt x="385" y="12"/>
                      <a:pt x="385" y="12"/>
                      <a:pt x="384" y="12"/>
                    </a:cubicBezTo>
                    <a:cubicBezTo>
                      <a:pt x="383" y="12"/>
                      <a:pt x="383" y="10"/>
                      <a:pt x="382" y="10"/>
                    </a:cubicBezTo>
                    <a:cubicBezTo>
                      <a:pt x="381" y="10"/>
                      <a:pt x="379" y="10"/>
                      <a:pt x="379" y="8"/>
                    </a:cubicBezTo>
                    <a:cubicBezTo>
                      <a:pt x="378" y="8"/>
                      <a:pt x="377" y="7"/>
                      <a:pt x="377" y="6"/>
                    </a:cubicBezTo>
                    <a:cubicBezTo>
                      <a:pt x="376" y="6"/>
                      <a:pt x="376" y="6"/>
                      <a:pt x="376" y="6"/>
                    </a:cubicBezTo>
                    <a:cubicBezTo>
                      <a:pt x="376" y="8"/>
                      <a:pt x="376" y="9"/>
                      <a:pt x="375" y="10"/>
                    </a:cubicBezTo>
                    <a:cubicBezTo>
                      <a:pt x="375" y="9"/>
                      <a:pt x="375" y="9"/>
                      <a:pt x="374" y="9"/>
                    </a:cubicBezTo>
                    <a:cubicBezTo>
                      <a:pt x="374" y="9"/>
                      <a:pt x="373" y="9"/>
                      <a:pt x="372" y="10"/>
                    </a:cubicBezTo>
                    <a:cubicBezTo>
                      <a:pt x="372" y="10"/>
                      <a:pt x="371" y="10"/>
                      <a:pt x="370" y="10"/>
                    </a:cubicBezTo>
                    <a:cubicBezTo>
                      <a:pt x="370" y="10"/>
                      <a:pt x="370" y="10"/>
                      <a:pt x="369" y="10"/>
                    </a:cubicBezTo>
                    <a:cubicBezTo>
                      <a:pt x="369" y="11"/>
                      <a:pt x="365" y="10"/>
                      <a:pt x="366" y="14"/>
                    </a:cubicBezTo>
                    <a:cubicBezTo>
                      <a:pt x="367" y="14"/>
                      <a:pt x="367" y="15"/>
                      <a:pt x="367" y="16"/>
                    </a:cubicBezTo>
                    <a:cubicBezTo>
                      <a:pt x="367" y="15"/>
                      <a:pt x="366" y="14"/>
                      <a:pt x="365" y="14"/>
                    </a:cubicBezTo>
                    <a:cubicBezTo>
                      <a:pt x="365" y="15"/>
                      <a:pt x="366" y="15"/>
                      <a:pt x="366" y="16"/>
                    </a:cubicBezTo>
                    <a:cubicBezTo>
                      <a:pt x="365" y="15"/>
                      <a:pt x="364" y="13"/>
                      <a:pt x="363" y="13"/>
                    </a:cubicBezTo>
                    <a:cubicBezTo>
                      <a:pt x="363" y="13"/>
                      <a:pt x="363" y="14"/>
                      <a:pt x="363" y="14"/>
                    </a:cubicBezTo>
                    <a:cubicBezTo>
                      <a:pt x="363" y="13"/>
                      <a:pt x="362" y="13"/>
                      <a:pt x="362" y="13"/>
                    </a:cubicBezTo>
                    <a:cubicBezTo>
                      <a:pt x="361" y="13"/>
                      <a:pt x="360" y="13"/>
                      <a:pt x="359" y="14"/>
                    </a:cubicBezTo>
                    <a:cubicBezTo>
                      <a:pt x="359" y="14"/>
                      <a:pt x="360" y="14"/>
                      <a:pt x="360" y="13"/>
                    </a:cubicBezTo>
                    <a:cubicBezTo>
                      <a:pt x="358" y="9"/>
                      <a:pt x="356" y="6"/>
                      <a:pt x="351" y="6"/>
                    </a:cubicBezTo>
                    <a:cubicBezTo>
                      <a:pt x="351" y="6"/>
                      <a:pt x="350" y="7"/>
                      <a:pt x="350" y="7"/>
                    </a:cubicBezTo>
                    <a:cubicBezTo>
                      <a:pt x="346" y="8"/>
                      <a:pt x="344" y="10"/>
                      <a:pt x="342" y="11"/>
                    </a:cubicBezTo>
                    <a:cubicBezTo>
                      <a:pt x="342" y="11"/>
                      <a:pt x="342" y="11"/>
                      <a:pt x="341" y="11"/>
                    </a:cubicBezTo>
                    <a:cubicBezTo>
                      <a:pt x="341" y="11"/>
                      <a:pt x="341" y="11"/>
                      <a:pt x="341" y="11"/>
                    </a:cubicBezTo>
                    <a:cubicBezTo>
                      <a:pt x="341" y="11"/>
                      <a:pt x="340" y="11"/>
                      <a:pt x="340" y="11"/>
                    </a:cubicBezTo>
                    <a:cubicBezTo>
                      <a:pt x="340" y="11"/>
                      <a:pt x="339" y="11"/>
                      <a:pt x="339" y="11"/>
                    </a:cubicBezTo>
                    <a:cubicBezTo>
                      <a:pt x="339" y="11"/>
                      <a:pt x="340" y="11"/>
                      <a:pt x="340" y="10"/>
                    </a:cubicBezTo>
                    <a:cubicBezTo>
                      <a:pt x="339" y="9"/>
                      <a:pt x="337" y="9"/>
                      <a:pt x="336" y="8"/>
                    </a:cubicBezTo>
                    <a:cubicBezTo>
                      <a:pt x="336" y="8"/>
                      <a:pt x="336" y="9"/>
                      <a:pt x="336" y="10"/>
                    </a:cubicBezTo>
                    <a:cubicBezTo>
                      <a:pt x="336" y="9"/>
                      <a:pt x="336" y="9"/>
                      <a:pt x="336" y="9"/>
                    </a:cubicBezTo>
                    <a:cubicBezTo>
                      <a:pt x="335" y="9"/>
                      <a:pt x="335" y="10"/>
                      <a:pt x="335" y="10"/>
                    </a:cubicBezTo>
                    <a:cubicBezTo>
                      <a:pt x="335" y="10"/>
                      <a:pt x="335" y="10"/>
                      <a:pt x="335" y="10"/>
                    </a:cubicBezTo>
                    <a:cubicBezTo>
                      <a:pt x="335" y="10"/>
                      <a:pt x="335" y="10"/>
                      <a:pt x="335" y="10"/>
                    </a:cubicBezTo>
                    <a:cubicBezTo>
                      <a:pt x="335" y="9"/>
                      <a:pt x="335" y="9"/>
                      <a:pt x="335" y="8"/>
                    </a:cubicBezTo>
                    <a:cubicBezTo>
                      <a:pt x="335" y="8"/>
                      <a:pt x="334" y="8"/>
                      <a:pt x="334" y="8"/>
                    </a:cubicBezTo>
                    <a:cubicBezTo>
                      <a:pt x="334" y="8"/>
                      <a:pt x="334" y="9"/>
                      <a:pt x="333" y="9"/>
                    </a:cubicBezTo>
                    <a:cubicBezTo>
                      <a:pt x="333" y="9"/>
                      <a:pt x="333" y="8"/>
                      <a:pt x="332" y="7"/>
                    </a:cubicBezTo>
                    <a:cubicBezTo>
                      <a:pt x="332" y="8"/>
                      <a:pt x="331" y="8"/>
                      <a:pt x="330" y="8"/>
                    </a:cubicBezTo>
                    <a:cubicBezTo>
                      <a:pt x="330" y="8"/>
                      <a:pt x="330" y="8"/>
                      <a:pt x="330" y="8"/>
                    </a:cubicBezTo>
                    <a:cubicBezTo>
                      <a:pt x="331" y="8"/>
                      <a:pt x="330" y="7"/>
                      <a:pt x="330" y="6"/>
                    </a:cubicBezTo>
                    <a:cubicBezTo>
                      <a:pt x="331" y="6"/>
                      <a:pt x="331" y="7"/>
                      <a:pt x="331" y="7"/>
                    </a:cubicBezTo>
                    <a:cubicBezTo>
                      <a:pt x="331" y="7"/>
                      <a:pt x="331" y="7"/>
                      <a:pt x="331" y="7"/>
                    </a:cubicBezTo>
                    <a:cubicBezTo>
                      <a:pt x="332" y="6"/>
                      <a:pt x="332" y="6"/>
                      <a:pt x="332" y="6"/>
                    </a:cubicBezTo>
                    <a:cubicBezTo>
                      <a:pt x="331" y="5"/>
                      <a:pt x="330" y="4"/>
                      <a:pt x="328" y="4"/>
                    </a:cubicBezTo>
                    <a:cubicBezTo>
                      <a:pt x="327" y="4"/>
                      <a:pt x="325" y="4"/>
                      <a:pt x="324" y="5"/>
                    </a:cubicBezTo>
                    <a:cubicBezTo>
                      <a:pt x="324" y="8"/>
                      <a:pt x="325" y="10"/>
                      <a:pt x="323" y="11"/>
                    </a:cubicBezTo>
                    <a:cubicBezTo>
                      <a:pt x="323" y="11"/>
                      <a:pt x="323" y="10"/>
                      <a:pt x="322" y="10"/>
                    </a:cubicBezTo>
                    <a:cubicBezTo>
                      <a:pt x="322" y="10"/>
                      <a:pt x="322" y="10"/>
                      <a:pt x="323" y="10"/>
                    </a:cubicBezTo>
                    <a:cubicBezTo>
                      <a:pt x="323" y="10"/>
                      <a:pt x="323" y="10"/>
                      <a:pt x="323" y="10"/>
                    </a:cubicBezTo>
                    <a:cubicBezTo>
                      <a:pt x="323" y="9"/>
                      <a:pt x="323" y="9"/>
                      <a:pt x="323" y="8"/>
                    </a:cubicBezTo>
                    <a:cubicBezTo>
                      <a:pt x="322" y="8"/>
                      <a:pt x="322" y="7"/>
                      <a:pt x="322" y="7"/>
                    </a:cubicBezTo>
                    <a:cubicBezTo>
                      <a:pt x="322" y="7"/>
                      <a:pt x="322" y="7"/>
                      <a:pt x="322" y="7"/>
                    </a:cubicBezTo>
                    <a:cubicBezTo>
                      <a:pt x="323" y="7"/>
                      <a:pt x="323" y="7"/>
                      <a:pt x="323" y="7"/>
                    </a:cubicBezTo>
                    <a:cubicBezTo>
                      <a:pt x="323" y="8"/>
                      <a:pt x="324" y="8"/>
                      <a:pt x="324" y="8"/>
                    </a:cubicBezTo>
                    <a:cubicBezTo>
                      <a:pt x="324" y="8"/>
                      <a:pt x="324" y="7"/>
                      <a:pt x="324" y="6"/>
                    </a:cubicBezTo>
                    <a:cubicBezTo>
                      <a:pt x="324" y="6"/>
                      <a:pt x="324" y="6"/>
                      <a:pt x="324" y="6"/>
                    </a:cubicBezTo>
                    <a:cubicBezTo>
                      <a:pt x="323" y="6"/>
                      <a:pt x="322" y="7"/>
                      <a:pt x="321" y="7"/>
                    </a:cubicBezTo>
                    <a:cubicBezTo>
                      <a:pt x="321" y="8"/>
                      <a:pt x="320" y="8"/>
                      <a:pt x="320" y="8"/>
                    </a:cubicBezTo>
                    <a:cubicBezTo>
                      <a:pt x="320" y="8"/>
                      <a:pt x="319" y="8"/>
                      <a:pt x="319" y="8"/>
                    </a:cubicBezTo>
                    <a:cubicBezTo>
                      <a:pt x="319" y="8"/>
                      <a:pt x="320" y="8"/>
                      <a:pt x="320" y="8"/>
                    </a:cubicBezTo>
                    <a:cubicBezTo>
                      <a:pt x="319" y="7"/>
                      <a:pt x="319" y="6"/>
                      <a:pt x="320" y="6"/>
                    </a:cubicBezTo>
                    <a:cubicBezTo>
                      <a:pt x="320" y="6"/>
                      <a:pt x="320" y="6"/>
                      <a:pt x="321" y="6"/>
                    </a:cubicBezTo>
                    <a:cubicBezTo>
                      <a:pt x="321" y="6"/>
                      <a:pt x="322" y="6"/>
                      <a:pt x="323" y="5"/>
                    </a:cubicBezTo>
                    <a:cubicBezTo>
                      <a:pt x="320" y="6"/>
                      <a:pt x="317" y="6"/>
                      <a:pt x="313" y="6"/>
                    </a:cubicBezTo>
                    <a:cubicBezTo>
                      <a:pt x="313" y="6"/>
                      <a:pt x="313" y="6"/>
                      <a:pt x="313" y="6"/>
                    </a:cubicBezTo>
                    <a:cubicBezTo>
                      <a:pt x="312" y="6"/>
                      <a:pt x="312" y="6"/>
                      <a:pt x="312" y="6"/>
                    </a:cubicBezTo>
                    <a:cubicBezTo>
                      <a:pt x="311" y="6"/>
                      <a:pt x="311" y="6"/>
                      <a:pt x="311" y="6"/>
                    </a:cubicBezTo>
                    <a:cubicBezTo>
                      <a:pt x="310" y="6"/>
                      <a:pt x="310" y="6"/>
                      <a:pt x="309" y="6"/>
                    </a:cubicBezTo>
                    <a:cubicBezTo>
                      <a:pt x="310" y="7"/>
                      <a:pt x="310" y="7"/>
                      <a:pt x="310" y="7"/>
                    </a:cubicBezTo>
                    <a:cubicBezTo>
                      <a:pt x="311" y="7"/>
                      <a:pt x="312" y="7"/>
                      <a:pt x="312" y="8"/>
                    </a:cubicBezTo>
                    <a:cubicBezTo>
                      <a:pt x="312" y="9"/>
                      <a:pt x="311" y="9"/>
                      <a:pt x="310" y="9"/>
                    </a:cubicBezTo>
                    <a:cubicBezTo>
                      <a:pt x="309" y="10"/>
                      <a:pt x="309" y="11"/>
                      <a:pt x="311" y="11"/>
                    </a:cubicBezTo>
                    <a:cubicBezTo>
                      <a:pt x="311" y="11"/>
                      <a:pt x="311" y="10"/>
                      <a:pt x="312" y="10"/>
                    </a:cubicBezTo>
                    <a:cubicBezTo>
                      <a:pt x="312" y="10"/>
                      <a:pt x="312" y="11"/>
                      <a:pt x="312" y="11"/>
                    </a:cubicBezTo>
                    <a:cubicBezTo>
                      <a:pt x="311" y="11"/>
                      <a:pt x="311" y="11"/>
                      <a:pt x="311" y="11"/>
                    </a:cubicBezTo>
                    <a:cubicBezTo>
                      <a:pt x="312" y="12"/>
                      <a:pt x="312" y="12"/>
                      <a:pt x="311" y="13"/>
                    </a:cubicBezTo>
                    <a:cubicBezTo>
                      <a:pt x="311" y="13"/>
                      <a:pt x="311" y="13"/>
                      <a:pt x="312" y="13"/>
                    </a:cubicBezTo>
                    <a:cubicBezTo>
                      <a:pt x="312" y="13"/>
                      <a:pt x="312" y="13"/>
                      <a:pt x="312" y="13"/>
                    </a:cubicBezTo>
                    <a:cubicBezTo>
                      <a:pt x="312" y="13"/>
                      <a:pt x="312" y="13"/>
                      <a:pt x="312" y="13"/>
                    </a:cubicBezTo>
                    <a:cubicBezTo>
                      <a:pt x="312" y="13"/>
                      <a:pt x="312" y="13"/>
                      <a:pt x="312" y="13"/>
                    </a:cubicBezTo>
                    <a:cubicBezTo>
                      <a:pt x="312" y="14"/>
                      <a:pt x="314" y="14"/>
                      <a:pt x="314" y="16"/>
                    </a:cubicBezTo>
                    <a:cubicBezTo>
                      <a:pt x="314" y="15"/>
                      <a:pt x="314" y="15"/>
                      <a:pt x="314" y="15"/>
                    </a:cubicBezTo>
                    <a:cubicBezTo>
                      <a:pt x="314" y="15"/>
                      <a:pt x="314" y="15"/>
                      <a:pt x="313" y="16"/>
                    </a:cubicBezTo>
                    <a:cubicBezTo>
                      <a:pt x="313" y="16"/>
                      <a:pt x="314" y="16"/>
                      <a:pt x="313" y="16"/>
                    </a:cubicBezTo>
                    <a:cubicBezTo>
                      <a:pt x="312" y="16"/>
                      <a:pt x="312" y="15"/>
                      <a:pt x="311" y="15"/>
                    </a:cubicBezTo>
                    <a:cubicBezTo>
                      <a:pt x="311" y="15"/>
                      <a:pt x="311" y="15"/>
                      <a:pt x="311" y="15"/>
                    </a:cubicBezTo>
                    <a:cubicBezTo>
                      <a:pt x="311" y="16"/>
                      <a:pt x="311" y="16"/>
                      <a:pt x="311" y="16"/>
                    </a:cubicBezTo>
                    <a:cubicBezTo>
                      <a:pt x="311" y="16"/>
                      <a:pt x="311" y="16"/>
                      <a:pt x="310" y="16"/>
                    </a:cubicBezTo>
                    <a:cubicBezTo>
                      <a:pt x="310" y="16"/>
                      <a:pt x="311" y="17"/>
                      <a:pt x="311" y="17"/>
                    </a:cubicBezTo>
                    <a:cubicBezTo>
                      <a:pt x="311" y="17"/>
                      <a:pt x="311" y="17"/>
                      <a:pt x="311" y="17"/>
                    </a:cubicBezTo>
                    <a:cubicBezTo>
                      <a:pt x="311" y="17"/>
                      <a:pt x="311" y="17"/>
                      <a:pt x="311" y="17"/>
                    </a:cubicBezTo>
                    <a:cubicBezTo>
                      <a:pt x="312" y="17"/>
                      <a:pt x="312" y="17"/>
                      <a:pt x="312" y="17"/>
                    </a:cubicBezTo>
                    <a:cubicBezTo>
                      <a:pt x="312" y="17"/>
                      <a:pt x="312" y="17"/>
                      <a:pt x="312" y="17"/>
                    </a:cubicBezTo>
                    <a:cubicBezTo>
                      <a:pt x="312" y="18"/>
                      <a:pt x="312" y="18"/>
                      <a:pt x="313" y="18"/>
                    </a:cubicBezTo>
                    <a:cubicBezTo>
                      <a:pt x="312" y="18"/>
                      <a:pt x="312" y="18"/>
                      <a:pt x="312" y="18"/>
                    </a:cubicBezTo>
                    <a:cubicBezTo>
                      <a:pt x="312" y="18"/>
                      <a:pt x="311" y="18"/>
                      <a:pt x="311" y="18"/>
                    </a:cubicBezTo>
                    <a:cubicBezTo>
                      <a:pt x="311" y="19"/>
                      <a:pt x="312" y="19"/>
                      <a:pt x="312" y="19"/>
                    </a:cubicBezTo>
                    <a:cubicBezTo>
                      <a:pt x="310" y="19"/>
                      <a:pt x="308" y="17"/>
                      <a:pt x="306" y="17"/>
                    </a:cubicBezTo>
                    <a:cubicBezTo>
                      <a:pt x="306" y="17"/>
                      <a:pt x="305" y="17"/>
                      <a:pt x="305" y="17"/>
                    </a:cubicBezTo>
                    <a:cubicBezTo>
                      <a:pt x="304" y="18"/>
                      <a:pt x="305" y="19"/>
                      <a:pt x="305" y="20"/>
                    </a:cubicBezTo>
                    <a:cubicBezTo>
                      <a:pt x="305" y="19"/>
                      <a:pt x="304" y="19"/>
                      <a:pt x="304" y="19"/>
                    </a:cubicBezTo>
                    <a:cubicBezTo>
                      <a:pt x="303" y="19"/>
                      <a:pt x="303" y="19"/>
                      <a:pt x="302" y="19"/>
                    </a:cubicBezTo>
                    <a:cubicBezTo>
                      <a:pt x="302" y="19"/>
                      <a:pt x="302" y="19"/>
                      <a:pt x="301" y="19"/>
                    </a:cubicBezTo>
                    <a:cubicBezTo>
                      <a:pt x="301" y="19"/>
                      <a:pt x="301" y="19"/>
                      <a:pt x="301" y="19"/>
                    </a:cubicBezTo>
                    <a:cubicBezTo>
                      <a:pt x="300" y="19"/>
                      <a:pt x="299" y="18"/>
                      <a:pt x="298" y="17"/>
                    </a:cubicBezTo>
                    <a:cubicBezTo>
                      <a:pt x="298" y="18"/>
                      <a:pt x="299" y="18"/>
                      <a:pt x="299" y="19"/>
                    </a:cubicBezTo>
                    <a:cubicBezTo>
                      <a:pt x="299" y="21"/>
                      <a:pt x="301" y="24"/>
                      <a:pt x="300" y="26"/>
                    </a:cubicBezTo>
                    <a:cubicBezTo>
                      <a:pt x="300" y="25"/>
                      <a:pt x="300" y="25"/>
                      <a:pt x="299" y="24"/>
                    </a:cubicBezTo>
                    <a:cubicBezTo>
                      <a:pt x="299" y="25"/>
                      <a:pt x="299" y="25"/>
                      <a:pt x="299" y="25"/>
                    </a:cubicBezTo>
                    <a:cubicBezTo>
                      <a:pt x="299" y="25"/>
                      <a:pt x="299" y="25"/>
                      <a:pt x="299" y="25"/>
                    </a:cubicBezTo>
                    <a:cubicBezTo>
                      <a:pt x="297" y="24"/>
                      <a:pt x="295" y="23"/>
                      <a:pt x="293" y="22"/>
                    </a:cubicBezTo>
                    <a:cubicBezTo>
                      <a:pt x="293" y="22"/>
                      <a:pt x="293" y="22"/>
                      <a:pt x="293" y="22"/>
                    </a:cubicBezTo>
                    <a:cubicBezTo>
                      <a:pt x="292" y="22"/>
                      <a:pt x="292" y="22"/>
                      <a:pt x="292" y="22"/>
                    </a:cubicBezTo>
                    <a:cubicBezTo>
                      <a:pt x="292" y="21"/>
                      <a:pt x="293" y="21"/>
                      <a:pt x="294" y="21"/>
                    </a:cubicBezTo>
                    <a:cubicBezTo>
                      <a:pt x="293" y="20"/>
                      <a:pt x="293" y="20"/>
                      <a:pt x="292" y="20"/>
                    </a:cubicBezTo>
                    <a:cubicBezTo>
                      <a:pt x="292" y="20"/>
                      <a:pt x="293" y="20"/>
                      <a:pt x="293" y="21"/>
                    </a:cubicBezTo>
                    <a:cubicBezTo>
                      <a:pt x="292" y="21"/>
                      <a:pt x="292" y="21"/>
                      <a:pt x="292" y="21"/>
                    </a:cubicBezTo>
                    <a:cubicBezTo>
                      <a:pt x="291" y="21"/>
                      <a:pt x="291" y="21"/>
                      <a:pt x="291" y="21"/>
                    </a:cubicBezTo>
                    <a:cubicBezTo>
                      <a:pt x="291" y="124"/>
                      <a:pt x="291" y="124"/>
                      <a:pt x="291" y="124"/>
                    </a:cubicBezTo>
                    <a:cubicBezTo>
                      <a:pt x="292" y="122"/>
                      <a:pt x="292" y="120"/>
                      <a:pt x="292" y="118"/>
                    </a:cubicBezTo>
                    <a:cubicBezTo>
                      <a:pt x="293" y="116"/>
                      <a:pt x="294" y="114"/>
                      <a:pt x="292" y="113"/>
                    </a:cubicBezTo>
                    <a:cubicBezTo>
                      <a:pt x="292" y="112"/>
                      <a:pt x="293" y="112"/>
                      <a:pt x="293" y="112"/>
                    </a:cubicBezTo>
                    <a:cubicBezTo>
                      <a:pt x="293" y="112"/>
                      <a:pt x="293" y="112"/>
                      <a:pt x="293" y="112"/>
                    </a:cubicBezTo>
                    <a:cubicBezTo>
                      <a:pt x="294" y="112"/>
                      <a:pt x="294" y="112"/>
                      <a:pt x="294" y="112"/>
                    </a:cubicBezTo>
                    <a:cubicBezTo>
                      <a:pt x="295" y="114"/>
                      <a:pt x="294" y="117"/>
                      <a:pt x="296" y="119"/>
                    </a:cubicBezTo>
                    <a:cubicBezTo>
                      <a:pt x="295" y="120"/>
                      <a:pt x="296" y="121"/>
                      <a:pt x="296" y="121"/>
                    </a:cubicBezTo>
                    <a:cubicBezTo>
                      <a:pt x="295" y="121"/>
                      <a:pt x="295" y="120"/>
                      <a:pt x="295" y="120"/>
                    </a:cubicBezTo>
                    <a:cubicBezTo>
                      <a:pt x="294" y="120"/>
                      <a:pt x="294" y="121"/>
                      <a:pt x="294" y="121"/>
                    </a:cubicBezTo>
                    <a:cubicBezTo>
                      <a:pt x="294" y="122"/>
                      <a:pt x="294" y="122"/>
                      <a:pt x="294" y="122"/>
                    </a:cubicBezTo>
                    <a:cubicBezTo>
                      <a:pt x="294" y="122"/>
                      <a:pt x="295" y="121"/>
                      <a:pt x="295" y="121"/>
                    </a:cubicBezTo>
                    <a:cubicBezTo>
                      <a:pt x="295" y="121"/>
                      <a:pt x="295" y="121"/>
                      <a:pt x="295" y="121"/>
                    </a:cubicBezTo>
                    <a:cubicBezTo>
                      <a:pt x="295" y="121"/>
                      <a:pt x="295" y="121"/>
                      <a:pt x="295" y="122"/>
                    </a:cubicBezTo>
                    <a:cubicBezTo>
                      <a:pt x="295" y="122"/>
                      <a:pt x="295" y="122"/>
                      <a:pt x="295" y="122"/>
                    </a:cubicBezTo>
                    <a:cubicBezTo>
                      <a:pt x="295" y="122"/>
                      <a:pt x="295" y="122"/>
                      <a:pt x="295" y="122"/>
                    </a:cubicBezTo>
                    <a:cubicBezTo>
                      <a:pt x="294" y="123"/>
                      <a:pt x="294" y="123"/>
                      <a:pt x="294" y="124"/>
                    </a:cubicBezTo>
                    <a:cubicBezTo>
                      <a:pt x="374" y="124"/>
                      <a:pt x="374" y="124"/>
                      <a:pt x="374" y="124"/>
                    </a:cubicBezTo>
                    <a:cubicBezTo>
                      <a:pt x="373" y="122"/>
                      <a:pt x="374" y="120"/>
                      <a:pt x="373" y="119"/>
                    </a:cubicBezTo>
                    <a:cubicBezTo>
                      <a:pt x="372" y="120"/>
                      <a:pt x="372" y="120"/>
                      <a:pt x="372" y="120"/>
                    </a:cubicBezTo>
                    <a:cubicBezTo>
                      <a:pt x="372" y="119"/>
                      <a:pt x="373" y="119"/>
                      <a:pt x="373" y="119"/>
                    </a:cubicBezTo>
                    <a:cubicBezTo>
                      <a:pt x="373" y="118"/>
                      <a:pt x="373" y="117"/>
                      <a:pt x="373" y="116"/>
                    </a:cubicBezTo>
                    <a:cubicBezTo>
                      <a:pt x="373" y="116"/>
                      <a:pt x="373" y="116"/>
                      <a:pt x="373" y="116"/>
                    </a:cubicBezTo>
                    <a:cubicBezTo>
                      <a:pt x="372" y="116"/>
                      <a:pt x="372" y="116"/>
                      <a:pt x="372" y="115"/>
                    </a:cubicBezTo>
                    <a:cubicBezTo>
                      <a:pt x="372" y="115"/>
                      <a:pt x="372" y="115"/>
                      <a:pt x="372" y="115"/>
                    </a:cubicBezTo>
                    <a:cubicBezTo>
                      <a:pt x="372" y="114"/>
                      <a:pt x="371" y="114"/>
                      <a:pt x="371" y="113"/>
                    </a:cubicBezTo>
                    <a:cubicBezTo>
                      <a:pt x="373" y="110"/>
                      <a:pt x="367" y="110"/>
                      <a:pt x="367" y="108"/>
                    </a:cubicBezTo>
                    <a:cubicBezTo>
                      <a:pt x="366" y="108"/>
                      <a:pt x="366" y="108"/>
                      <a:pt x="366" y="108"/>
                    </a:cubicBezTo>
                    <a:cubicBezTo>
                      <a:pt x="365" y="108"/>
                      <a:pt x="365" y="108"/>
                      <a:pt x="364" y="109"/>
                    </a:cubicBezTo>
                    <a:cubicBezTo>
                      <a:pt x="364" y="108"/>
                      <a:pt x="363" y="108"/>
                      <a:pt x="363" y="108"/>
                    </a:cubicBezTo>
                    <a:cubicBezTo>
                      <a:pt x="363" y="108"/>
                      <a:pt x="363" y="108"/>
                      <a:pt x="363" y="108"/>
                    </a:cubicBezTo>
                    <a:cubicBezTo>
                      <a:pt x="363" y="109"/>
                      <a:pt x="364" y="111"/>
                      <a:pt x="363" y="111"/>
                    </a:cubicBezTo>
                    <a:cubicBezTo>
                      <a:pt x="363" y="110"/>
                      <a:pt x="363" y="110"/>
                      <a:pt x="363" y="109"/>
                    </a:cubicBezTo>
                    <a:cubicBezTo>
                      <a:pt x="363" y="110"/>
                      <a:pt x="363" y="110"/>
                      <a:pt x="363" y="111"/>
                    </a:cubicBezTo>
                    <a:cubicBezTo>
                      <a:pt x="363" y="111"/>
                      <a:pt x="363" y="111"/>
                      <a:pt x="363" y="111"/>
                    </a:cubicBezTo>
                    <a:cubicBezTo>
                      <a:pt x="363" y="112"/>
                      <a:pt x="363" y="112"/>
                      <a:pt x="363" y="112"/>
                    </a:cubicBezTo>
                    <a:cubicBezTo>
                      <a:pt x="362" y="112"/>
                      <a:pt x="362" y="112"/>
                      <a:pt x="362" y="112"/>
                    </a:cubicBezTo>
                    <a:cubicBezTo>
                      <a:pt x="362" y="112"/>
                      <a:pt x="362" y="112"/>
                      <a:pt x="362" y="112"/>
                    </a:cubicBezTo>
                    <a:cubicBezTo>
                      <a:pt x="362" y="112"/>
                      <a:pt x="362" y="112"/>
                      <a:pt x="362" y="112"/>
                    </a:cubicBezTo>
                    <a:cubicBezTo>
                      <a:pt x="362" y="112"/>
                      <a:pt x="362" y="112"/>
                      <a:pt x="362" y="112"/>
                    </a:cubicBezTo>
                    <a:cubicBezTo>
                      <a:pt x="362" y="112"/>
                      <a:pt x="362" y="112"/>
                      <a:pt x="362" y="111"/>
                    </a:cubicBezTo>
                    <a:cubicBezTo>
                      <a:pt x="361" y="112"/>
                      <a:pt x="361" y="112"/>
                      <a:pt x="361" y="112"/>
                    </a:cubicBezTo>
                    <a:cubicBezTo>
                      <a:pt x="361" y="112"/>
                      <a:pt x="361" y="112"/>
                      <a:pt x="361" y="111"/>
                    </a:cubicBezTo>
                    <a:cubicBezTo>
                      <a:pt x="361" y="111"/>
                      <a:pt x="361" y="110"/>
                      <a:pt x="362" y="110"/>
                    </a:cubicBezTo>
                    <a:cubicBezTo>
                      <a:pt x="361" y="110"/>
                      <a:pt x="361" y="110"/>
                      <a:pt x="361" y="110"/>
                    </a:cubicBezTo>
                    <a:cubicBezTo>
                      <a:pt x="361" y="110"/>
                      <a:pt x="360" y="110"/>
                      <a:pt x="360" y="110"/>
                    </a:cubicBezTo>
                    <a:cubicBezTo>
                      <a:pt x="360" y="110"/>
                      <a:pt x="359" y="110"/>
                      <a:pt x="359" y="111"/>
                    </a:cubicBezTo>
                    <a:cubicBezTo>
                      <a:pt x="358" y="110"/>
                      <a:pt x="358" y="109"/>
                      <a:pt x="358" y="107"/>
                    </a:cubicBezTo>
                    <a:cubicBezTo>
                      <a:pt x="357" y="107"/>
                      <a:pt x="356" y="107"/>
                      <a:pt x="355" y="108"/>
                    </a:cubicBezTo>
                    <a:cubicBezTo>
                      <a:pt x="355" y="107"/>
                      <a:pt x="354" y="108"/>
                      <a:pt x="353" y="107"/>
                    </a:cubicBezTo>
                    <a:cubicBezTo>
                      <a:pt x="354" y="105"/>
                      <a:pt x="355" y="105"/>
                      <a:pt x="355" y="103"/>
                    </a:cubicBezTo>
                    <a:cubicBezTo>
                      <a:pt x="358" y="101"/>
                      <a:pt x="357" y="95"/>
                      <a:pt x="359" y="93"/>
                    </a:cubicBezTo>
                    <a:cubicBezTo>
                      <a:pt x="359" y="92"/>
                      <a:pt x="359" y="91"/>
                      <a:pt x="360" y="91"/>
                    </a:cubicBezTo>
                    <a:cubicBezTo>
                      <a:pt x="358" y="88"/>
                      <a:pt x="362" y="87"/>
                      <a:pt x="360" y="84"/>
                    </a:cubicBezTo>
                    <a:cubicBezTo>
                      <a:pt x="361" y="83"/>
                      <a:pt x="361" y="82"/>
                      <a:pt x="362" y="82"/>
                    </a:cubicBezTo>
                    <a:cubicBezTo>
                      <a:pt x="363" y="82"/>
                      <a:pt x="363" y="82"/>
                      <a:pt x="363" y="82"/>
                    </a:cubicBezTo>
                    <a:cubicBezTo>
                      <a:pt x="364" y="81"/>
                      <a:pt x="366" y="81"/>
                      <a:pt x="368" y="80"/>
                    </a:cubicBezTo>
                    <a:cubicBezTo>
                      <a:pt x="368" y="81"/>
                      <a:pt x="368" y="81"/>
                      <a:pt x="369" y="82"/>
                    </a:cubicBezTo>
                    <a:cubicBezTo>
                      <a:pt x="369" y="81"/>
                      <a:pt x="369" y="81"/>
                      <a:pt x="369" y="81"/>
                    </a:cubicBezTo>
                    <a:cubicBezTo>
                      <a:pt x="369" y="81"/>
                      <a:pt x="369" y="80"/>
                      <a:pt x="369" y="80"/>
                    </a:cubicBezTo>
                    <a:cubicBezTo>
                      <a:pt x="369" y="80"/>
                      <a:pt x="369" y="80"/>
                      <a:pt x="369" y="80"/>
                    </a:cubicBezTo>
                    <a:cubicBezTo>
                      <a:pt x="369" y="80"/>
                      <a:pt x="369" y="80"/>
                      <a:pt x="370" y="80"/>
                    </a:cubicBezTo>
                    <a:cubicBezTo>
                      <a:pt x="370" y="80"/>
                      <a:pt x="370" y="80"/>
                      <a:pt x="371" y="80"/>
                    </a:cubicBezTo>
                    <a:cubicBezTo>
                      <a:pt x="371" y="80"/>
                      <a:pt x="371" y="80"/>
                      <a:pt x="372" y="80"/>
                    </a:cubicBezTo>
                    <a:cubicBezTo>
                      <a:pt x="373" y="80"/>
                      <a:pt x="372" y="79"/>
                      <a:pt x="373" y="79"/>
                    </a:cubicBezTo>
                    <a:cubicBezTo>
                      <a:pt x="373" y="79"/>
                      <a:pt x="373" y="79"/>
                      <a:pt x="373" y="79"/>
                    </a:cubicBezTo>
                    <a:cubicBezTo>
                      <a:pt x="373" y="79"/>
                      <a:pt x="374" y="79"/>
                      <a:pt x="374" y="79"/>
                    </a:cubicBezTo>
                    <a:cubicBezTo>
                      <a:pt x="374" y="79"/>
                      <a:pt x="374" y="80"/>
                      <a:pt x="374" y="80"/>
                    </a:cubicBezTo>
                    <a:cubicBezTo>
                      <a:pt x="374" y="80"/>
                      <a:pt x="374" y="80"/>
                      <a:pt x="374" y="80"/>
                    </a:cubicBezTo>
                    <a:cubicBezTo>
                      <a:pt x="374" y="79"/>
                      <a:pt x="375" y="79"/>
                      <a:pt x="375" y="79"/>
                    </a:cubicBezTo>
                    <a:cubicBezTo>
                      <a:pt x="375" y="79"/>
                      <a:pt x="375" y="79"/>
                      <a:pt x="375" y="79"/>
                    </a:cubicBezTo>
                    <a:cubicBezTo>
                      <a:pt x="375" y="79"/>
                      <a:pt x="375" y="79"/>
                      <a:pt x="374" y="79"/>
                    </a:cubicBezTo>
                    <a:cubicBezTo>
                      <a:pt x="374" y="79"/>
                      <a:pt x="374" y="79"/>
                      <a:pt x="374" y="79"/>
                    </a:cubicBezTo>
                    <a:cubicBezTo>
                      <a:pt x="374" y="79"/>
                      <a:pt x="374" y="79"/>
                      <a:pt x="374" y="78"/>
                    </a:cubicBezTo>
                    <a:cubicBezTo>
                      <a:pt x="374" y="78"/>
                      <a:pt x="374" y="78"/>
                      <a:pt x="374" y="78"/>
                    </a:cubicBezTo>
                    <a:cubicBezTo>
                      <a:pt x="374" y="78"/>
                      <a:pt x="374" y="78"/>
                      <a:pt x="375" y="78"/>
                    </a:cubicBezTo>
                    <a:cubicBezTo>
                      <a:pt x="375" y="78"/>
                      <a:pt x="375" y="78"/>
                      <a:pt x="375" y="78"/>
                    </a:cubicBezTo>
                    <a:cubicBezTo>
                      <a:pt x="375" y="77"/>
                      <a:pt x="374" y="78"/>
                      <a:pt x="374" y="77"/>
                    </a:cubicBezTo>
                    <a:cubicBezTo>
                      <a:pt x="374" y="77"/>
                      <a:pt x="374" y="77"/>
                      <a:pt x="375" y="77"/>
                    </a:cubicBezTo>
                    <a:cubicBezTo>
                      <a:pt x="375" y="77"/>
                      <a:pt x="375" y="77"/>
                      <a:pt x="375" y="77"/>
                    </a:cubicBezTo>
                    <a:cubicBezTo>
                      <a:pt x="375" y="76"/>
                      <a:pt x="375" y="76"/>
                      <a:pt x="376" y="76"/>
                    </a:cubicBezTo>
                    <a:cubicBezTo>
                      <a:pt x="376" y="76"/>
                      <a:pt x="376" y="76"/>
                      <a:pt x="376" y="76"/>
                    </a:cubicBezTo>
                    <a:cubicBezTo>
                      <a:pt x="377" y="77"/>
                      <a:pt x="378" y="76"/>
                      <a:pt x="379" y="77"/>
                    </a:cubicBezTo>
                    <a:cubicBezTo>
                      <a:pt x="379" y="77"/>
                      <a:pt x="379" y="77"/>
                      <a:pt x="379" y="77"/>
                    </a:cubicBezTo>
                    <a:cubicBezTo>
                      <a:pt x="379" y="77"/>
                      <a:pt x="379" y="77"/>
                      <a:pt x="379" y="77"/>
                    </a:cubicBezTo>
                    <a:cubicBezTo>
                      <a:pt x="380" y="77"/>
                      <a:pt x="381" y="77"/>
                      <a:pt x="382" y="77"/>
                    </a:cubicBezTo>
                    <a:cubicBezTo>
                      <a:pt x="382" y="77"/>
                      <a:pt x="382" y="77"/>
                      <a:pt x="382" y="77"/>
                    </a:cubicBezTo>
                    <a:cubicBezTo>
                      <a:pt x="382" y="77"/>
                      <a:pt x="382" y="77"/>
                      <a:pt x="382" y="77"/>
                    </a:cubicBezTo>
                    <a:cubicBezTo>
                      <a:pt x="382" y="77"/>
                      <a:pt x="383" y="77"/>
                      <a:pt x="383" y="77"/>
                    </a:cubicBezTo>
                    <a:cubicBezTo>
                      <a:pt x="383" y="77"/>
                      <a:pt x="383" y="77"/>
                      <a:pt x="383" y="77"/>
                    </a:cubicBezTo>
                    <a:cubicBezTo>
                      <a:pt x="383" y="78"/>
                      <a:pt x="382" y="78"/>
                      <a:pt x="382" y="78"/>
                    </a:cubicBezTo>
                    <a:cubicBezTo>
                      <a:pt x="382" y="78"/>
                      <a:pt x="382" y="78"/>
                      <a:pt x="381" y="78"/>
                    </a:cubicBezTo>
                    <a:cubicBezTo>
                      <a:pt x="381" y="78"/>
                      <a:pt x="381" y="79"/>
                      <a:pt x="381" y="79"/>
                    </a:cubicBezTo>
                    <a:cubicBezTo>
                      <a:pt x="381" y="79"/>
                      <a:pt x="381" y="79"/>
                      <a:pt x="381" y="79"/>
                    </a:cubicBezTo>
                    <a:cubicBezTo>
                      <a:pt x="381" y="79"/>
                      <a:pt x="382" y="80"/>
                      <a:pt x="382" y="80"/>
                    </a:cubicBezTo>
                    <a:cubicBezTo>
                      <a:pt x="383" y="80"/>
                      <a:pt x="384" y="79"/>
                      <a:pt x="383" y="78"/>
                    </a:cubicBezTo>
                    <a:cubicBezTo>
                      <a:pt x="384" y="78"/>
                      <a:pt x="384" y="79"/>
                      <a:pt x="384" y="79"/>
                    </a:cubicBezTo>
                    <a:cubicBezTo>
                      <a:pt x="384" y="79"/>
                      <a:pt x="385" y="79"/>
                      <a:pt x="385" y="79"/>
                    </a:cubicBezTo>
                    <a:cubicBezTo>
                      <a:pt x="385" y="78"/>
                      <a:pt x="385" y="78"/>
                      <a:pt x="385" y="77"/>
                    </a:cubicBezTo>
                    <a:cubicBezTo>
                      <a:pt x="386" y="77"/>
                      <a:pt x="386" y="77"/>
                      <a:pt x="386" y="77"/>
                    </a:cubicBezTo>
                    <a:cubicBezTo>
                      <a:pt x="386" y="77"/>
                      <a:pt x="386" y="78"/>
                      <a:pt x="387" y="78"/>
                    </a:cubicBezTo>
                    <a:cubicBezTo>
                      <a:pt x="388" y="77"/>
                      <a:pt x="387" y="77"/>
                      <a:pt x="388" y="77"/>
                    </a:cubicBezTo>
                    <a:cubicBezTo>
                      <a:pt x="388" y="76"/>
                      <a:pt x="388" y="77"/>
                      <a:pt x="389" y="76"/>
                    </a:cubicBezTo>
                    <a:cubicBezTo>
                      <a:pt x="389" y="75"/>
                      <a:pt x="388" y="75"/>
                      <a:pt x="388" y="75"/>
                    </a:cubicBezTo>
                    <a:cubicBezTo>
                      <a:pt x="387" y="75"/>
                      <a:pt x="387" y="75"/>
                      <a:pt x="387" y="75"/>
                    </a:cubicBezTo>
                    <a:cubicBezTo>
                      <a:pt x="387" y="75"/>
                      <a:pt x="386" y="75"/>
                      <a:pt x="386" y="75"/>
                    </a:cubicBezTo>
                    <a:cubicBezTo>
                      <a:pt x="386" y="75"/>
                      <a:pt x="386" y="75"/>
                      <a:pt x="386" y="75"/>
                    </a:cubicBezTo>
                    <a:cubicBezTo>
                      <a:pt x="386" y="75"/>
                      <a:pt x="386" y="75"/>
                      <a:pt x="386" y="75"/>
                    </a:cubicBezTo>
                    <a:cubicBezTo>
                      <a:pt x="385" y="73"/>
                      <a:pt x="386" y="70"/>
                      <a:pt x="387" y="69"/>
                    </a:cubicBezTo>
                    <a:cubicBezTo>
                      <a:pt x="386" y="68"/>
                      <a:pt x="387" y="66"/>
                      <a:pt x="387" y="66"/>
                    </a:cubicBezTo>
                    <a:cubicBezTo>
                      <a:pt x="386" y="65"/>
                      <a:pt x="386" y="64"/>
                      <a:pt x="386" y="64"/>
                    </a:cubicBezTo>
                    <a:cubicBezTo>
                      <a:pt x="386" y="61"/>
                      <a:pt x="390" y="62"/>
                      <a:pt x="391" y="60"/>
                    </a:cubicBezTo>
                    <a:cubicBezTo>
                      <a:pt x="392" y="61"/>
                      <a:pt x="392" y="61"/>
                      <a:pt x="392" y="61"/>
                    </a:cubicBezTo>
                    <a:cubicBezTo>
                      <a:pt x="393" y="61"/>
                      <a:pt x="393" y="60"/>
                      <a:pt x="393" y="59"/>
                    </a:cubicBezTo>
                    <a:cubicBezTo>
                      <a:pt x="394" y="61"/>
                      <a:pt x="394" y="63"/>
                      <a:pt x="394" y="64"/>
                    </a:cubicBezTo>
                    <a:cubicBezTo>
                      <a:pt x="394" y="64"/>
                      <a:pt x="394" y="64"/>
                      <a:pt x="394" y="64"/>
                    </a:cubicBezTo>
                    <a:cubicBezTo>
                      <a:pt x="394" y="64"/>
                      <a:pt x="394" y="64"/>
                      <a:pt x="395" y="64"/>
                    </a:cubicBezTo>
                    <a:cubicBezTo>
                      <a:pt x="395" y="64"/>
                      <a:pt x="396" y="64"/>
                      <a:pt x="395" y="65"/>
                    </a:cubicBezTo>
                    <a:cubicBezTo>
                      <a:pt x="396" y="65"/>
                      <a:pt x="396" y="64"/>
                      <a:pt x="396" y="64"/>
                    </a:cubicBezTo>
                    <a:cubicBezTo>
                      <a:pt x="396" y="64"/>
                      <a:pt x="396" y="64"/>
                      <a:pt x="397" y="64"/>
                    </a:cubicBezTo>
                    <a:cubicBezTo>
                      <a:pt x="397" y="65"/>
                      <a:pt x="396" y="65"/>
                      <a:pt x="396" y="65"/>
                    </a:cubicBezTo>
                    <a:cubicBezTo>
                      <a:pt x="396" y="65"/>
                      <a:pt x="396" y="65"/>
                      <a:pt x="396" y="65"/>
                    </a:cubicBezTo>
                    <a:cubicBezTo>
                      <a:pt x="397" y="65"/>
                      <a:pt x="397" y="66"/>
                      <a:pt x="397" y="66"/>
                    </a:cubicBezTo>
                    <a:cubicBezTo>
                      <a:pt x="398" y="64"/>
                      <a:pt x="398" y="62"/>
                      <a:pt x="398" y="61"/>
                    </a:cubicBezTo>
                    <a:cubicBezTo>
                      <a:pt x="398" y="60"/>
                      <a:pt x="398" y="59"/>
                      <a:pt x="399" y="59"/>
                    </a:cubicBezTo>
                    <a:cubicBezTo>
                      <a:pt x="400" y="59"/>
                      <a:pt x="400" y="60"/>
                      <a:pt x="400" y="60"/>
                    </a:cubicBezTo>
                    <a:cubicBezTo>
                      <a:pt x="400" y="59"/>
                      <a:pt x="399" y="59"/>
                      <a:pt x="400" y="59"/>
                    </a:cubicBezTo>
                    <a:cubicBezTo>
                      <a:pt x="398" y="57"/>
                      <a:pt x="398" y="55"/>
                      <a:pt x="397" y="54"/>
                    </a:cubicBezTo>
                    <a:cubicBezTo>
                      <a:pt x="398" y="53"/>
                      <a:pt x="399" y="53"/>
                      <a:pt x="400" y="53"/>
                    </a:cubicBezTo>
                    <a:cubicBezTo>
                      <a:pt x="400" y="53"/>
                      <a:pt x="401" y="53"/>
                      <a:pt x="402" y="53"/>
                    </a:cubicBezTo>
                    <a:cubicBezTo>
                      <a:pt x="402" y="53"/>
                      <a:pt x="402" y="53"/>
                      <a:pt x="402" y="53"/>
                    </a:cubicBezTo>
                    <a:cubicBezTo>
                      <a:pt x="402" y="53"/>
                      <a:pt x="402" y="53"/>
                      <a:pt x="402" y="54"/>
                    </a:cubicBezTo>
                    <a:cubicBezTo>
                      <a:pt x="402" y="54"/>
                      <a:pt x="402" y="54"/>
                      <a:pt x="402" y="54"/>
                    </a:cubicBezTo>
                    <a:cubicBezTo>
                      <a:pt x="402" y="54"/>
                      <a:pt x="402" y="54"/>
                      <a:pt x="402" y="54"/>
                    </a:cubicBezTo>
                    <a:cubicBezTo>
                      <a:pt x="398" y="54"/>
                      <a:pt x="403" y="58"/>
                      <a:pt x="402" y="60"/>
                    </a:cubicBezTo>
                    <a:cubicBezTo>
                      <a:pt x="403" y="60"/>
                      <a:pt x="403" y="60"/>
                      <a:pt x="403" y="60"/>
                    </a:cubicBezTo>
                    <a:cubicBezTo>
                      <a:pt x="403" y="61"/>
                      <a:pt x="403" y="62"/>
                      <a:pt x="403" y="63"/>
                    </a:cubicBezTo>
                    <a:cubicBezTo>
                      <a:pt x="403" y="63"/>
                      <a:pt x="403" y="63"/>
                      <a:pt x="404" y="63"/>
                    </a:cubicBezTo>
                    <a:cubicBezTo>
                      <a:pt x="404" y="63"/>
                      <a:pt x="404" y="63"/>
                      <a:pt x="404" y="63"/>
                    </a:cubicBezTo>
                    <a:cubicBezTo>
                      <a:pt x="403" y="64"/>
                      <a:pt x="400" y="66"/>
                      <a:pt x="401" y="67"/>
                    </a:cubicBezTo>
                    <a:cubicBezTo>
                      <a:pt x="401" y="69"/>
                      <a:pt x="401" y="69"/>
                      <a:pt x="401" y="71"/>
                    </a:cubicBezTo>
                    <a:cubicBezTo>
                      <a:pt x="401" y="71"/>
                      <a:pt x="401" y="71"/>
                      <a:pt x="400" y="72"/>
                    </a:cubicBezTo>
                    <a:cubicBezTo>
                      <a:pt x="401" y="73"/>
                      <a:pt x="400" y="74"/>
                      <a:pt x="401" y="74"/>
                    </a:cubicBezTo>
                    <a:cubicBezTo>
                      <a:pt x="400" y="76"/>
                      <a:pt x="400" y="77"/>
                      <a:pt x="401" y="79"/>
                    </a:cubicBezTo>
                    <a:cubicBezTo>
                      <a:pt x="400" y="80"/>
                      <a:pt x="400" y="80"/>
                      <a:pt x="400" y="81"/>
                    </a:cubicBezTo>
                    <a:cubicBezTo>
                      <a:pt x="400" y="81"/>
                      <a:pt x="399" y="81"/>
                      <a:pt x="399" y="81"/>
                    </a:cubicBezTo>
                    <a:cubicBezTo>
                      <a:pt x="399" y="82"/>
                      <a:pt x="399" y="83"/>
                      <a:pt x="399" y="83"/>
                    </a:cubicBezTo>
                    <a:cubicBezTo>
                      <a:pt x="398" y="83"/>
                      <a:pt x="398" y="83"/>
                      <a:pt x="397" y="83"/>
                    </a:cubicBezTo>
                    <a:cubicBezTo>
                      <a:pt x="397" y="83"/>
                      <a:pt x="397" y="83"/>
                      <a:pt x="397" y="84"/>
                    </a:cubicBezTo>
                    <a:cubicBezTo>
                      <a:pt x="400" y="84"/>
                      <a:pt x="399" y="88"/>
                      <a:pt x="398" y="89"/>
                    </a:cubicBezTo>
                    <a:cubicBezTo>
                      <a:pt x="398" y="94"/>
                      <a:pt x="401" y="99"/>
                      <a:pt x="403" y="103"/>
                    </a:cubicBezTo>
                    <a:cubicBezTo>
                      <a:pt x="403" y="103"/>
                      <a:pt x="403" y="103"/>
                      <a:pt x="403" y="103"/>
                    </a:cubicBezTo>
                    <a:cubicBezTo>
                      <a:pt x="406" y="105"/>
                      <a:pt x="406" y="109"/>
                      <a:pt x="409" y="109"/>
                    </a:cubicBezTo>
                    <a:cubicBezTo>
                      <a:pt x="409" y="110"/>
                      <a:pt x="408" y="110"/>
                      <a:pt x="408" y="110"/>
                    </a:cubicBezTo>
                    <a:cubicBezTo>
                      <a:pt x="409" y="111"/>
                      <a:pt x="410" y="113"/>
                      <a:pt x="411" y="115"/>
                    </a:cubicBezTo>
                    <a:cubicBezTo>
                      <a:pt x="411" y="115"/>
                      <a:pt x="411" y="115"/>
                      <a:pt x="411" y="115"/>
                    </a:cubicBezTo>
                    <a:cubicBezTo>
                      <a:pt x="412" y="115"/>
                      <a:pt x="411" y="116"/>
                      <a:pt x="412" y="116"/>
                    </a:cubicBezTo>
                    <a:cubicBezTo>
                      <a:pt x="412" y="114"/>
                      <a:pt x="414" y="113"/>
                      <a:pt x="413" y="110"/>
                    </a:cubicBezTo>
                    <a:cubicBezTo>
                      <a:pt x="413" y="110"/>
                      <a:pt x="414" y="110"/>
                      <a:pt x="414" y="109"/>
                    </a:cubicBezTo>
                    <a:cubicBezTo>
                      <a:pt x="413" y="109"/>
                      <a:pt x="413" y="109"/>
                      <a:pt x="413" y="109"/>
                    </a:cubicBezTo>
                    <a:cubicBezTo>
                      <a:pt x="413" y="108"/>
                      <a:pt x="413" y="107"/>
                      <a:pt x="413" y="106"/>
                    </a:cubicBezTo>
                    <a:cubicBezTo>
                      <a:pt x="413" y="106"/>
                      <a:pt x="413" y="106"/>
                      <a:pt x="413" y="106"/>
                    </a:cubicBezTo>
                    <a:cubicBezTo>
                      <a:pt x="412" y="106"/>
                      <a:pt x="412" y="106"/>
                      <a:pt x="412" y="106"/>
                    </a:cubicBezTo>
                    <a:cubicBezTo>
                      <a:pt x="412" y="106"/>
                      <a:pt x="412" y="106"/>
                      <a:pt x="413" y="106"/>
                    </a:cubicBezTo>
                    <a:cubicBezTo>
                      <a:pt x="413" y="106"/>
                      <a:pt x="413" y="106"/>
                      <a:pt x="414" y="105"/>
                    </a:cubicBezTo>
                    <a:cubicBezTo>
                      <a:pt x="414" y="105"/>
                      <a:pt x="415" y="105"/>
                      <a:pt x="415" y="105"/>
                    </a:cubicBezTo>
                    <a:cubicBezTo>
                      <a:pt x="415" y="105"/>
                      <a:pt x="415" y="105"/>
                      <a:pt x="416" y="105"/>
                    </a:cubicBezTo>
                    <a:cubicBezTo>
                      <a:pt x="416" y="104"/>
                      <a:pt x="414" y="105"/>
                      <a:pt x="415" y="103"/>
                    </a:cubicBezTo>
                    <a:cubicBezTo>
                      <a:pt x="413" y="103"/>
                      <a:pt x="414" y="101"/>
                      <a:pt x="414" y="100"/>
                    </a:cubicBezTo>
                    <a:cubicBezTo>
                      <a:pt x="413" y="100"/>
                      <a:pt x="413" y="100"/>
                      <a:pt x="413" y="100"/>
                    </a:cubicBezTo>
                    <a:cubicBezTo>
                      <a:pt x="413" y="99"/>
                      <a:pt x="414" y="98"/>
                      <a:pt x="414" y="98"/>
                    </a:cubicBezTo>
                    <a:cubicBezTo>
                      <a:pt x="415" y="97"/>
                      <a:pt x="416" y="97"/>
                      <a:pt x="417" y="97"/>
                    </a:cubicBezTo>
                    <a:cubicBezTo>
                      <a:pt x="417" y="96"/>
                      <a:pt x="417" y="96"/>
                      <a:pt x="417" y="96"/>
                    </a:cubicBezTo>
                    <a:cubicBezTo>
                      <a:pt x="415" y="94"/>
                      <a:pt x="413" y="91"/>
                      <a:pt x="414" y="88"/>
                    </a:cubicBezTo>
                    <a:cubicBezTo>
                      <a:pt x="413" y="87"/>
                      <a:pt x="413" y="87"/>
                      <a:pt x="413" y="87"/>
                    </a:cubicBezTo>
                    <a:cubicBezTo>
                      <a:pt x="413" y="87"/>
                      <a:pt x="413" y="87"/>
                      <a:pt x="414" y="87"/>
                    </a:cubicBezTo>
                    <a:cubicBezTo>
                      <a:pt x="414" y="87"/>
                      <a:pt x="414" y="87"/>
                      <a:pt x="414" y="87"/>
                    </a:cubicBezTo>
                    <a:cubicBezTo>
                      <a:pt x="414" y="86"/>
                      <a:pt x="414" y="86"/>
                      <a:pt x="414" y="86"/>
                    </a:cubicBezTo>
                    <a:cubicBezTo>
                      <a:pt x="415" y="86"/>
                      <a:pt x="414" y="87"/>
                      <a:pt x="414" y="88"/>
                    </a:cubicBezTo>
                    <a:cubicBezTo>
                      <a:pt x="415" y="88"/>
                      <a:pt x="415" y="89"/>
                      <a:pt x="416" y="89"/>
                    </a:cubicBezTo>
                    <a:cubicBezTo>
                      <a:pt x="416" y="89"/>
                      <a:pt x="416" y="89"/>
                      <a:pt x="416" y="89"/>
                    </a:cubicBezTo>
                    <a:cubicBezTo>
                      <a:pt x="416" y="88"/>
                      <a:pt x="416" y="88"/>
                      <a:pt x="416" y="87"/>
                    </a:cubicBezTo>
                    <a:cubicBezTo>
                      <a:pt x="416" y="87"/>
                      <a:pt x="414" y="86"/>
                      <a:pt x="415" y="85"/>
                    </a:cubicBezTo>
                    <a:cubicBezTo>
                      <a:pt x="414" y="85"/>
                      <a:pt x="414" y="84"/>
                      <a:pt x="414" y="84"/>
                    </a:cubicBezTo>
                    <a:cubicBezTo>
                      <a:pt x="414" y="84"/>
                      <a:pt x="414" y="84"/>
                      <a:pt x="414" y="84"/>
                    </a:cubicBezTo>
                    <a:cubicBezTo>
                      <a:pt x="414" y="84"/>
                      <a:pt x="414" y="84"/>
                      <a:pt x="414" y="84"/>
                    </a:cubicBezTo>
                    <a:cubicBezTo>
                      <a:pt x="414" y="84"/>
                      <a:pt x="414" y="85"/>
                      <a:pt x="414" y="85"/>
                    </a:cubicBezTo>
                    <a:cubicBezTo>
                      <a:pt x="413" y="85"/>
                      <a:pt x="413" y="85"/>
                      <a:pt x="413" y="85"/>
                    </a:cubicBezTo>
                    <a:cubicBezTo>
                      <a:pt x="413" y="85"/>
                      <a:pt x="413" y="85"/>
                      <a:pt x="413" y="85"/>
                    </a:cubicBezTo>
                    <a:cubicBezTo>
                      <a:pt x="412" y="85"/>
                      <a:pt x="412" y="83"/>
                      <a:pt x="412" y="82"/>
                    </a:cubicBezTo>
                    <a:cubicBezTo>
                      <a:pt x="413" y="82"/>
                      <a:pt x="412" y="81"/>
                      <a:pt x="412" y="80"/>
                    </a:cubicBezTo>
                    <a:cubicBezTo>
                      <a:pt x="412" y="80"/>
                      <a:pt x="412" y="80"/>
                      <a:pt x="412" y="80"/>
                    </a:cubicBezTo>
                    <a:cubicBezTo>
                      <a:pt x="412" y="80"/>
                      <a:pt x="412" y="80"/>
                      <a:pt x="411" y="79"/>
                    </a:cubicBezTo>
                    <a:cubicBezTo>
                      <a:pt x="411" y="79"/>
                      <a:pt x="411" y="79"/>
                      <a:pt x="410" y="79"/>
                    </a:cubicBezTo>
                    <a:cubicBezTo>
                      <a:pt x="410" y="79"/>
                      <a:pt x="410" y="79"/>
                      <a:pt x="410" y="80"/>
                    </a:cubicBezTo>
                    <a:cubicBezTo>
                      <a:pt x="410" y="80"/>
                      <a:pt x="411" y="80"/>
                      <a:pt x="410" y="81"/>
                    </a:cubicBezTo>
                    <a:cubicBezTo>
                      <a:pt x="408" y="80"/>
                      <a:pt x="407" y="76"/>
                      <a:pt x="408" y="74"/>
                    </a:cubicBezTo>
                    <a:cubicBezTo>
                      <a:pt x="408" y="74"/>
                      <a:pt x="408" y="74"/>
                      <a:pt x="408" y="74"/>
                    </a:cubicBezTo>
                    <a:cubicBezTo>
                      <a:pt x="407" y="74"/>
                      <a:pt x="407" y="73"/>
                      <a:pt x="407" y="73"/>
                    </a:cubicBezTo>
                    <a:cubicBezTo>
                      <a:pt x="407" y="73"/>
                      <a:pt x="407" y="73"/>
                      <a:pt x="407" y="73"/>
                    </a:cubicBezTo>
                    <a:cubicBezTo>
                      <a:pt x="408" y="73"/>
                      <a:pt x="408" y="73"/>
                      <a:pt x="408" y="73"/>
                    </a:cubicBezTo>
                    <a:cubicBezTo>
                      <a:pt x="408" y="72"/>
                      <a:pt x="407" y="72"/>
                      <a:pt x="408" y="72"/>
                    </a:cubicBezTo>
                    <a:cubicBezTo>
                      <a:pt x="406" y="71"/>
                      <a:pt x="406" y="71"/>
                      <a:pt x="406" y="71"/>
                    </a:cubicBezTo>
                    <a:cubicBezTo>
                      <a:pt x="406" y="69"/>
                      <a:pt x="406" y="69"/>
                      <a:pt x="406" y="68"/>
                    </a:cubicBezTo>
                    <a:cubicBezTo>
                      <a:pt x="406" y="68"/>
                      <a:pt x="406" y="68"/>
                      <a:pt x="407" y="68"/>
                    </a:cubicBezTo>
                    <a:cubicBezTo>
                      <a:pt x="407" y="68"/>
                      <a:pt x="407" y="68"/>
                      <a:pt x="407" y="68"/>
                    </a:cubicBezTo>
                    <a:cubicBezTo>
                      <a:pt x="407" y="68"/>
                      <a:pt x="407" y="68"/>
                      <a:pt x="407" y="68"/>
                    </a:cubicBezTo>
                    <a:cubicBezTo>
                      <a:pt x="407" y="68"/>
                      <a:pt x="407" y="68"/>
                      <a:pt x="407" y="68"/>
                    </a:cubicBezTo>
                    <a:cubicBezTo>
                      <a:pt x="408" y="67"/>
                      <a:pt x="408" y="67"/>
                      <a:pt x="408" y="67"/>
                    </a:cubicBezTo>
                    <a:cubicBezTo>
                      <a:pt x="408" y="67"/>
                      <a:pt x="409" y="67"/>
                      <a:pt x="409" y="68"/>
                    </a:cubicBezTo>
                    <a:cubicBezTo>
                      <a:pt x="409" y="67"/>
                      <a:pt x="410" y="67"/>
                      <a:pt x="410" y="67"/>
                    </a:cubicBezTo>
                    <a:cubicBezTo>
                      <a:pt x="409" y="66"/>
                      <a:pt x="409" y="66"/>
                      <a:pt x="409" y="66"/>
                    </a:cubicBezTo>
                    <a:cubicBezTo>
                      <a:pt x="409" y="66"/>
                      <a:pt x="410" y="65"/>
                      <a:pt x="410" y="64"/>
                    </a:cubicBezTo>
                    <a:cubicBezTo>
                      <a:pt x="411" y="65"/>
                      <a:pt x="411" y="67"/>
                      <a:pt x="412" y="67"/>
                    </a:cubicBezTo>
                    <a:cubicBezTo>
                      <a:pt x="412" y="66"/>
                      <a:pt x="413" y="65"/>
                      <a:pt x="412" y="64"/>
                    </a:cubicBezTo>
                    <a:cubicBezTo>
                      <a:pt x="413" y="64"/>
                      <a:pt x="413" y="64"/>
                      <a:pt x="413" y="64"/>
                    </a:cubicBezTo>
                    <a:cubicBezTo>
                      <a:pt x="413" y="64"/>
                      <a:pt x="413" y="63"/>
                      <a:pt x="413" y="63"/>
                    </a:cubicBezTo>
                    <a:cubicBezTo>
                      <a:pt x="414" y="62"/>
                      <a:pt x="415" y="62"/>
                      <a:pt x="416" y="62"/>
                    </a:cubicBezTo>
                    <a:cubicBezTo>
                      <a:pt x="417" y="62"/>
                      <a:pt x="418" y="62"/>
                      <a:pt x="418" y="63"/>
                    </a:cubicBezTo>
                    <a:cubicBezTo>
                      <a:pt x="419" y="63"/>
                      <a:pt x="419" y="63"/>
                      <a:pt x="419" y="63"/>
                    </a:cubicBezTo>
                    <a:cubicBezTo>
                      <a:pt x="419" y="64"/>
                      <a:pt x="420" y="64"/>
                      <a:pt x="422" y="64"/>
                    </a:cubicBezTo>
                    <a:cubicBezTo>
                      <a:pt x="421" y="63"/>
                      <a:pt x="421" y="63"/>
                      <a:pt x="421" y="62"/>
                    </a:cubicBezTo>
                    <a:cubicBezTo>
                      <a:pt x="421" y="60"/>
                      <a:pt x="423" y="58"/>
                      <a:pt x="421" y="56"/>
                    </a:cubicBezTo>
                    <a:cubicBezTo>
                      <a:pt x="421" y="56"/>
                      <a:pt x="422" y="56"/>
                      <a:pt x="422" y="55"/>
                    </a:cubicBezTo>
                    <a:cubicBezTo>
                      <a:pt x="422" y="55"/>
                      <a:pt x="421" y="55"/>
                      <a:pt x="421" y="55"/>
                    </a:cubicBezTo>
                    <a:cubicBezTo>
                      <a:pt x="421" y="55"/>
                      <a:pt x="421" y="55"/>
                      <a:pt x="421" y="55"/>
                    </a:cubicBezTo>
                    <a:cubicBezTo>
                      <a:pt x="422" y="55"/>
                      <a:pt x="422" y="55"/>
                      <a:pt x="422" y="55"/>
                    </a:cubicBezTo>
                    <a:cubicBezTo>
                      <a:pt x="422" y="55"/>
                      <a:pt x="422" y="55"/>
                      <a:pt x="422" y="55"/>
                    </a:cubicBezTo>
                    <a:cubicBezTo>
                      <a:pt x="422" y="55"/>
                      <a:pt x="422" y="55"/>
                      <a:pt x="422" y="55"/>
                    </a:cubicBezTo>
                    <a:cubicBezTo>
                      <a:pt x="422" y="54"/>
                      <a:pt x="423" y="54"/>
                      <a:pt x="422" y="53"/>
                    </a:cubicBezTo>
                    <a:cubicBezTo>
                      <a:pt x="422" y="53"/>
                      <a:pt x="423" y="53"/>
                      <a:pt x="423" y="53"/>
                    </a:cubicBezTo>
                    <a:cubicBezTo>
                      <a:pt x="423" y="53"/>
                      <a:pt x="423" y="52"/>
                      <a:pt x="423" y="52"/>
                    </a:cubicBezTo>
                    <a:cubicBezTo>
                      <a:pt x="423" y="52"/>
                      <a:pt x="423" y="52"/>
                      <a:pt x="423" y="52"/>
                    </a:cubicBezTo>
                    <a:cubicBezTo>
                      <a:pt x="424" y="52"/>
                      <a:pt x="424" y="51"/>
                      <a:pt x="424" y="51"/>
                    </a:cubicBezTo>
                    <a:cubicBezTo>
                      <a:pt x="424" y="51"/>
                      <a:pt x="424" y="51"/>
                      <a:pt x="424" y="50"/>
                    </a:cubicBezTo>
                    <a:cubicBezTo>
                      <a:pt x="425" y="50"/>
                      <a:pt x="425" y="50"/>
                      <a:pt x="425" y="50"/>
                    </a:cubicBezTo>
                    <a:cubicBezTo>
                      <a:pt x="425" y="49"/>
                      <a:pt x="424" y="49"/>
                      <a:pt x="424" y="48"/>
                    </a:cubicBezTo>
                    <a:cubicBezTo>
                      <a:pt x="424" y="48"/>
                      <a:pt x="424" y="48"/>
                      <a:pt x="425" y="48"/>
                    </a:cubicBezTo>
                    <a:cubicBezTo>
                      <a:pt x="425" y="48"/>
                      <a:pt x="426" y="47"/>
                      <a:pt x="426" y="47"/>
                    </a:cubicBezTo>
                    <a:cubicBezTo>
                      <a:pt x="427" y="47"/>
                      <a:pt x="427" y="46"/>
                      <a:pt x="427" y="46"/>
                    </a:cubicBezTo>
                    <a:cubicBezTo>
                      <a:pt x="427" y="46"/>
                      <a:pt x="427" y="46"/>
                      <a:pt x="427" y="46"/>
                    </a:cubicBezTo>
                    <a:cubicBezTo>
                      <a:pt x="428" y="46"/>
                      <a:pt x="428" y="45"/>
                      <a:pt x="428" y="45"/>
                    </a:cubicBezTo>
                    <a:cubicBezTo>
                      <a:pt x="429" y="45"/>
                      <a:pt x="430" y="45"/>
                      <a:pt x="431" y="45"/>
                    </a:cubicBezTo>
                    <a:cubicBezTo>
                      <a:pt x="432" y="45"/>
                      <a:pt x="432" y="45"/>
                      <a:pt x="432" y="45"/>
                    </a:cubicBezTo>
                    <a:cubicBezTo>
                      <a:pt x="432" y="45"/>
                      <a:pt x="432" y="45"/>
                      <a:pt x="432" y="44"/>
                    </a:cubicBezTo>
                    <a:cubicBezTo>
                      <a:pt x="433" y="42"/>
                      <a:pt x="429" y="41"/>
                      <a:pt x="430" y="40"/>
                    </a:cubicBezTo>
                    <a:cubicBezTo>
                      <a:pt x="429" y="39"/>
                      <a:pt x="428" y="39"/>
                      <a:pt x="427" y="38"/>
                    </a:cubicBezTo>
                    <a:cubicBezTo>
                      <a:pt x="426" y="38"/>
                      <a:pt x="426" y="39"/>
                      <a:pt x="426" y="39"/>
                    </a:cubicBezTo>
                    <a:cubicBezTo>
                      <a:pt x="425" y="38"/>
                      <a:pt x="426" y="38"/>
                      <a:pt x="426" y="37"/>
                    </a:cubicBezTo>
                    <a:cubicBezTo>
                      <a:pt x="426" y="37"/>
                      <a:pt x="426" y="37"/>
                      <a:pt x="426" y="37"/>
                    </a:cubicBezTo>
                    <a:cubicBezTo>
                      <a:pt x="426" y="36"/>
                      <a:pt x="426" y="35"/>
                      <a:pt x="425" y="35"/>
                    </a:cubicBezTo>
                    <a:cubicBezTo>
                      <a:pt x="424" y="36"/>
                      <a:pt x="424" y="36"/>
                      <a:pt x="424" y="36"/>
                    </a:cubicBezTo>
                    <a:cubicBezTo>
                      <a:pt x="424" y="36"/>
                      <a:pt x="423" y="35"/>
                      <a:pt x="424" y="34"/>
                    </a:cubicBezTo>
                    <a:cubicBezTo>
                      <a:pt x="423" y="34"/>
                      <a:pt x="423" y="34"/>
                      <a:pt x="422" y="33"/>
                    </a:cubicBezTo>
                    <a:cubicBezTo>
                      <a:pt x="422" y="34"/>
                      <a:pt x="422" y="34"/>
                      <a:pt x="422" y="34"/>
                    </a:cubicBezTo>
                    <a:cubicBezTo>
                      <a:pt x="421" y="34"/>
                      <a:pt x="420" y="33"/>
                      <a:pt x="419" y="32"/>
                    </a:cubicBezTo>
                    <a:cubicBezTo>
                      <a:pt x="418" y="32"/>
                      <a:pt x="418" y="33"/>
                      <a:pt x="417" y="33"/>
                    </a:cubicBezTo>
                    <a:cubicBezTo>
                      <a:pt x="417" y="33"/>
                      <a:pt x="417" y="33"/>
                      <a:pt x="417" y="33"/>
                    </a:cubicBezTo>
                    <a:cubicBezTo>
                      <a:pt x="417" y="34"/>
                      <a:pt x="417" y="34"/>
                      <a:pt x="417" y="34"/>
                    </a:cubicBezTo>
                    <a:cubicBezTo>
                      <a:pt x="417" y="34"/>
                      <a:pt x="417" y="33"/>
                      <a:pt x="417" y="33"/>
                    </a:cubicBezTo>
                    <a:cubicBezTo>
                      <a:pt x="416" y="32"/>
                      <a:pt x="416" y="32"/>
                      <a:pt x="416" y="31"/>
                    </a:cubicBezTo>
                    <a:cubicBezTo>
                      <a:pt x="417" y="32"/>
                      <a:pt x="417" y="32"/>
                      <a:pt x="417" y="32"/>
                    </a:cubicBezTo>
                    <a:cubicBezTo>
                      <a:pt x="417" y="32"/>
                      <a:pt x="417" y="31"/>
                      <a:pt x="417" y="31"/>
                    </a:cubicBezTo>
                    <a:cubicBezTo>
                      <a:pt x="417" y="31"/>
                      <a:pt x="417" y="31"/>
                      <a:pt x="417" y="32"/>
                    </a:cubicBezTo>
                    <a:cubicBezTo>
                      <a:pt x="417" y="32"/>
                      <a:pt x="418" y="32"/>
                      <a:pt x="418" y="32"/>
                    </a:cubicBezTo>
                    <a:cubicBezTo>
                      <a:pt x="418" y="32"/>
                      <a:pt x="418" y="32"/>
                      <a:pt x="418" y="31"/>
                    </a:cubicBezTo>
                    <a:cubicBezTo>
                      <a:pt x="418" y="31"/>
                      <a:pt x="417" y="31"/>
                      <a:pt x="417" y="30"/>
                    </a:cubicBezTo>
                    <a:cubicBezTo>
                      <a:pt x="417" y="30"/>
                      <a:pt x="416" y="31"/>
                      <a:pt x="416" y="31"/>
                    </a:cubicBezTo>
                    <a:cubicBezTo>
                      <a:pt x="415" y="31"/>
                      <a:pt x="415" y="31"/>
                      <a:pt x="415" y="30"/>
                    </a:cubicBezTo>
                    <a:cubicBezTo>
                      <a:pt x="415" y="30"/>
                      <a:pt x="415" y="30"/>
                      <a:pt x="415" y="30"/>
                    </a:cubicBezTo>
                    <a:cubicBezTo>
                      <a:pt x="416" y="30"/>
                      <a:pt x="416" y="30"/>
                      <a:pt x="416" y="30"/>
                    </a:cubicBezTo>
                    <a:cubicBezTo>
                      <a:pt x="416" y="30"/>
                      <a:pt x="416" y="30"/>
                      <a:pt x="416" y="30"/>
                    </a:cubicBezTo>
                    <a:cubicBezTo>
                      <a:pt x="416" y="30"/>
                      <a:pt x="416" y="30"/>
                      <a:pt x="416" y="30"/>
                    </a:cubicBezTo>
                    <a:cubicBezTo>
                      <a:pt x="418" y="30"/>
                      <a:pt x="419" y="31"/>
                      <a:pt x="420" y="32"/>
                    </a:cubicBezTo>
                    <a:cubicBezTo>
                      <a:pt x="420" y="32"/>
                      <a:pt x="420" y="32"/>
                      <a:pt x="421" y="32"/>
                    </a:cubicBezTo>
                    <a:cubicBezTo>
                      <a:pt x="421" y="32"/>
                      <a:pt x="421" y="32"/>
                      <a:pt x="421" y="32"/>
                    </a:cubicBezTo>
                    <a:cubicBezTo>
                      <a:pt x="421" y="32"/>
                      <a:pt x="422" y="31"/>
                      <a:pt x="422" y="31"/>
                    </a:cubicBezTo>
                    <a:cubicBezTo>
                      <a:pt x="422" y="31"/>
                      <a:pt x="422" y="32"/>
                      <a:pt x="422" y="32"/>
                    </a:cubicBezTo>
                    <a:cubicBezTo>
                      <a:pt x="422" y="32"/>
                      <a:pt x="422" y="32"/>
                      <a:pt x="422" y="32"/>
                    </a:cubicBezTo>
                    <a:cubicBezTo>
                      <a:pt x="423" y="30"/>
                      <a:pt x="423" y="29"/>
                      <a:pt x="423" y="28"/>
                    </a:cubicBezTo>
                    <a:cubicBezTo>
                      <a:pt x="423" y="27"/>
                      <a:pt x="423" y="26"/>
                      <a:pt x="423" y="25"/>
                    </a:cubicBezTo>
                    <a:cubicBezTo>
                      <a:pt x="423" y="24"/>
                      <a:pt x="422" y="24"/>
                      <a:pt x="422" y="22"/>
                    </a:cubicBezTo>
                    <a:cubicBezTo>
                      <a:pt x="422" y="23"/>
                      <a:pt x="422" y="23"/>
                      <a:pt x="422" y="23"/>
                    </a:cubicBezTo>
                    <a:cubicBezTo>
                      <a:pt x="422" y="22"/>
                      <a:pt x="422" y="22"/>
                      <a:pt x="422" y="22"/>
                    </a:cubicBezTo>
                    <a:cubicBezTo>
                      <a:pt x="421" y="22"/>
                      <a:pt x="421" y="22"/>
                      <a:pt x="421" y="22"/>
                    </a:cubicBezTo>
                    <a:cubicBezTo>
                      <a:pt x="419" y="22"/>
                      <a:pt x="419" y="21"/>
                      <a:pt x="418" y="20"/>
                    </a:cubicBezTo>
                    <a:cubicBezTo>
                      <a:pt x="418" y="20"/>
                      <a:pt x="418" y="20"/>
                      <a:pt x="419" y="20"/>
                    </a:cubicBezTo>
                    <a:cubicBezTo>
                      <a:pt x="419" y="20"/>
                      <a:pt x="419" y="20"/>
                      <a:pt x="419" y="20"/>
                    </a:cubicBezTo>
                    <a:cubicBezTo>
                      <a:pt x="419" y="19"/>
                      <a:pt x="419" y="19"/>
                      <a:pt x="419" y="19"/>
                    </a:cubicBezTo>
                    <a:cubicBezTo>
                      <a:pt x="418" y="19"/>
                      <a:pt x="418" y="19"/>
                      <a:pt x="418" y="19"/>
                    </a:cubicBezTo>
                    <a:cubicBezTo>
                      <a:pt x="418" y="18"/>
                      <a:pt x="418" y="18"/>
                      <a:pt x="418" y="18"/>
                    </a:cubicBezTo>
                    <a:cubicBezTo>
                      <a:pt x="418" y="18"/>
                      <a:pt x="419" y="19"/>
                      <a:pt x="419" y="19"/>
                    </a:cubicBezTo>
                    <a:cubicBezTo>
                      <a:pt x="420" y="18"/>
                      <a:pt x="419" y="17"/>
                      <a:pt x="419" y="17"/>
                    </a:cubicBezTo>
                    <a:cubicBezTo>
                      <a:pt x="420" y="18"/>
                      <a:pt x="421" y="18"/>
                      <a:pt x="420" y="20"/>
                    </a:cubicBezTo>
                    <a:cubicBezTo>
                      <a:pt x="421" y="20"/>
                      <a:pt x="421" y="20"/>
                      <a:pt x="422" y="20"/>
                    </a:cubicBezTo>
                    <a:cubicBezTo>
                      <a:pt x="422" y="20"/>
                      <a:pt x="422" y="20"/>
                      <a:pt x="423" y="20"/>
                    </a:cubicBezTo>
                    <a:cubicBezTo>
                      <a:pt x="423" y="20"/>
                      <a:pt x="423" y="21"/>
                      <a:pt x="423" y="21"/>
                    </a:cubicBezTo>
                    <a:cubicBezTo>
                      <a:pt x="425" y="21"/>
                      <a:pt x="424" y="19"/>
                      <a:pt x="424" y="18"/>
                    </a:cubicBezTo>
                    <a:cubicBezTo>
                      <a:pt x="424" y="18"/>
                      <a:pt x="424" y="18"/>
                      <a:pt x="424" y="18"/>
                    </a:cubicBezTo>
                    <a:cubicBezTo>
                      <a:pt x="425" y="18"/>
                      <a:pt x="426" y="18"/>
                      <a:pt x="426" y="17"/>
                    </a:cubicBezTo>
                    <a:cubicBezTo>
                      <a:pt x="427" y="18"/>
                      <a:pt x="428" y="18"/>
                      <a:pt x="429" y="20"/>
                    </a:cubicBezTo>
                    <a:cubicBezTo>
                      <a:pt x="429" y="20"/>
                      <a:pt x="429" y="20"/>
                      <a:pt x="429" y="20"/>
                    </a:cubicBezTo>
                    <a:cubicBezTo>
                      <a:pt x="430" y="20"/>
                      <a:pt x="430" y="20"/>
                      <a:pt x="430" y="20"/>
                    </a:cubicBezTo>
                    <a:cubicBezTo>
                      <a:pt x="430" y="20"/>
                      <a:pt x="430" y="20"/>
                      <a:pt x="430" y="20"/>
                    </a:cubicBezTo>
                    <a:cubicBezTo>
                      <a:pt x="430" y="20"/>
                      <a:pt x="430" y="20"/>
                      <a:pt x="430" y="20"/>
                    </a:cubicBezTo>
                    <a:cubicBezTo>
                      <a:pt x="431" y="19"/>
                      <a:pt x="431" y="19"/>
                      <a:pt x="431" y="18"/>
                    </a:cubicBezTo>
                    <a:cubicBezTo>
                      <a:pt x="431" y="19"/>
                      <a:pt x="432" y="19"/>
                      <a:pt x="432" y="19"/>
                    </a:cubicBezTo>
                    <a:cubicBezTo>
                      <a:pt x="432" y="19"/>
                      <a:pt x="433" y="19"/>
                      <a:pt x="433" y="19"/>
                    </a:cubicBezTo>
                    <a:cubicBezTo>
                      <a:pt x="433" y="19"/>
                      <a:pt x="433" y="19"/>
                      <a:pt x="433" y="19"/>
                    </a:cubicBezTo>
                    <a:cubicBezTo>
                      <a:pt x="434" y="19"/>
                      <a:pt x="434" y="19"/>
                      <a:pt x="434" y="19"/>
                    </a:cubicBezTo>
                    <a:cubicBezTo>
                      <a:pt x="435" y="19"/>
                      <a:pt x="434" y="18"/>
                      <a:pt x="435" y="18"/>
                    </a:cubicBezTo>
                    <a:cubicBezTo>
                      <a:pt x="435" y="19"/>
                      <a:pt x="435" y="19"/>
                      <a:pt x="435" y="19"/>
                    </a:cubicBezTo>
                    <a:cubicBezTo>
                      <a:pt x="436" y="19"/>
                      <a:pt x="436" y="19"/>
                      <a:pt x="436" y="19"/>
                    </a:cubicBezTo>
                    <a:cubicBezTo>
                      <a:pt x="436" y="18"/>
                      <a:pt x="436" y="18"/>
                      <a:pt x="436" y="18"/>
                    </a:cubicBezTo>
                    <a:cubicBezTo>
                      <a:pt x="435" y="18"/>
                      <a:pt x="435" y="18"/>
                      <a:pt x="435" y="18"/>
                    </a:cubicBezTo>
                    <a:cubicBezTo>
                      <a:pt x="435" y="18"/>
                      <a:pt x="435" y="18"/>
                      <a:pt x="435" y="17"/>
                    </a:cubicBezTo>
                    <a:cubicBezTo>
                      <a:pt x="435" y="17"/>
                      <a:pt x="435" y="17"/>
                      <a:pt x="435" y="17"/>
                    </a:cubicBezTo>
                    <a:cubicBezTo>
                      <a:pt x="435" y="17"/>
                      <a:pt x="435" y="17"/>
                      <a:pt x="435" y="17"/>
                    </a:cubicBezTo>
                    <a:cubicBezTo>
                      <a:pt x="435" y="17"/>
                      <a:pt x="435" y="17"/>
                      <a:pt x="436" y="17"/>
                    </a:cubicBezTo>
                    <a:cubicBezTo>
                      <a:pt x="436" y="17"/>
                      <a:pt x="436" y="17"/>
                      <a:pt x="436" y="17"/>
                    </a:cubicBezTo>
                    <a:cubicBezTo>
                      <a:pt x="436" y="16"/>
                      <a:pt x="436" y="16"/>
                      <a:pt x="436" y="16"/>
                    </a:cubicBezTo>
                    <a:cubicBezTo>
                      <a:pt x="436" y="16"/>
                      <a:pt x="435" y="16"/>
                      <a:pt x="435" y="16"/>
                    </a:cubicBezTo>
                    <a:cubicBezTo>
                      <a:pt x="435" y="16"/>
                      <a:pt x="435" y="16"/>
                      <a:pt x="435" y="16"/>
                    </a:cubicBezTo>
                    <a:cubicBezTo>
                      <a:pt x="435" y="16"/>
                      <a:pt x="434" y="17"/>
                      <a:pt x="434" y="17"/>
                    </a:cubicBezTo>
                    <a:cubicBezTo>
                      <a:pt x="434" y="17"/>
                      <a:pt x="434" y="17"/>
                      <a:pt x="434" y="16"/>
                    </a:cubicBezTo>
                    <a:cubicBezTo>
                      <a:pt x="434" y="16"/>
                      <a:pt x="434" y="16"/>
                      <a:pt x="434" y="16"/>
                    </a:cubicBezTo>
                    <a:cubicBezTo>
                      <a:pt x="434" y="16"/>
                      <a:pt x="434" y="16"/>
                      <a:pt x="433" y="16"/>
                    </a:cubicBezTo>
                    <a:cubicBezTo>
                      <a:pt x="433" y="16"/>
                      <a:pt x="433" y="16"/>
                      <a:pt x="433" y="16"/>
                    </a:cubicBezTo>
                    <a:cubicBezTo>
                      <a:pt x="433" y="16"/>
                      <a:pt x="433" y="16"/>
                      <a:pt x="433" y="16"/>
                    </a:cubicBezTo>
                    <a:cubicBezTo>
                      <a:pt x="433" y="16"/>
                      <a:pt x="433" y="16"/>
                      <a:pt x="433" y="16"/>
                    </a:cubicBezTo>
                    <a:cubicBezTo>
                      <a:pt x="434" y="15"/>
                      <a:pt x="434" y="12"/>
                      <a:pt x="432" y="12"/>
                    </a:cubicBezTo>
                    <a:cubicBezTo>
                      <a:pt x="432" y="12"/>
                      <a:pt x="432" y="12"/>
                      <a:pt x="431" y="13"/>
                    </a:cubicBezTo>
                    <a:cubicBezTo>
                      <a:pt x="431" y="12"/>
                      <a:pt x="432" y="12"/>
                      <a:pt x="432" y="12"/>
                    </a:cubicBezTo>
                    <a:cubicBezTo>
                      <a:pt x="431" y="12"/>
                      <a:pt x="432" y="11"/>
                      <a:pt x="431" y="11"/>
                    </a:cubicBezTo>
                    <a:cubicBezTo>
                      <a:pt x="431" y="11"/>
                      <a:pt x="431" y="11"/>
                      <a:pt x="431" y="11"/>
                    </a:cubicBezTo>
                    <a:cubicBezTo>
                      <a:pt x="431" y="11"/>
                      <a:pt x="430" y="11"/>
                      <a:pt x="430" y="11"/>
                    </a:cubicBezTo>
                    <a:cubicBezTo>
                      <a:pt x="430" y="11"/>
                      <a:pt x="430" y="10"/>
                      <a:pt x="430" y="10"/>
                    </a:cubicBezTo>
                    <a:cubicBezTo>
                      <a:pt x="430" y="10"/>
                      <a:pt x="430" y="10"/>
                      <a:pt x="429" y="11"/>
                    </a:cubicBezTo>
                    <a:cubicBezTo>
                      <a:pt x="431" y="10"/>
                      <a:pt x="432" y="10"/>
                      <a:pt x="433" y="9"/>
                    </a:cubicBezTo>
                    <a:cubicBezTo>
                      <a:pt x="432" y="8"/>
                      <a:pt x="432" y="8"/>
                      <a:pt x="431" y="8"/>
                    </a:cubicBezTo>
                    <a:cubicBezTo>
                      <a:pt x="431" y="8"/>
                      <a:pt x="432" y="8"/>
                      <a:pt x="432" y="8"/>
                    </a:cubicBezTo>
                    <a:cubicBezTo>
                      <a:pt x="432" y="8"/>
                      <a:pt x="432" y="8"/>
                      <a:pt x="432" y="8"/>
                    </a:cubicBezTo>
                    <a:cubicBezTo>
                      <a:pt x="432" y="8"/>
                      <a:pt x="432" y="8"/>
                      <a:pt x="432" y="8"/>
                    </a:cubicBezTo>
                    <a:cubicBezTo>
                      <a:pt x="433" y="8"/>
                      <a:pt x="433" y="8"/>
                      <a:pt x="433" y="8"/>
                    </a:cubicBezTo>
                    <a:cubicBezTo>
                      <a:pt x="433" y="7"/>
                      <a:pt x="432" y="6"/>
                      <a:pt x="431" y="6"/>
                    </a:cubicBezTo>
                    <a:cubicBezTo>
                      <a:pt x="432" y="5"/>
                      <a:pt x="431" y="4"/>
                      <a:pt x="432" y="3"/>
                    </a:cubicBezTo>
                    <a:cubicBezTo>
                      <a:pt x="431" y="3"/>
                      <a:pt x="431" y="3"/>
                      <a:pt x="431" y="3"/>
                    </a:cubicBezTo>
                    <a:cubicBezTo>
                      <a:pt x="431" y="3"/>
                      <a:pt x="431" y="3"/>
                      <a:pt x="430" y="3"/>
                    </a:cubicBezTo>
                    <a:cubicBezTo>
                      <a:pt x="430" y="3"/>
                      <a:pt x="430" y="3"/>
                      <a:pt x="430" y="3"/>
                    </a:cubicBezTo>
                    <a:cubicBezTo>
                      <a:pt x="430" y="3"/>
                      <a:pt x="429" y="3"/>
                      <a:pt x="429" y="3"/>
                    </a:cubicBezTo>
                    <a:cubicBezTo>
                      <a:pt x="429" y="3"/>
                      <a:pt x="429" y="3"/>
                      <a:pt x="429" y="2"/>
                    </a:cubicBezTo>
                    <a:cubicBezTo>
                      <a:pt x="429" y="2"/>
                      <a:pt x="429" y="2"/>
                      <a:pt x="428" y="2"/>
                    </a:cubicBezTo>
                    <a:cubicBezTo>
                      <a:pt x="427" y="2"/>
                      <a:pt x="426" y="2"/>
                      <a:pt x="425" y="1"/>
                    </a:cubicBezTo>
                    <a:cubicBezTo>
                      <a:pt x="425" y="2"/>
                      <a:pt x="424" y="2"/>
                      <a:pt x="423" y="2"/>
                    </a:cubicBezTo>
                    <a:cubicBezTo>
                      <a:pt x="424" y="3"/>
                      <a:pt x="424" y="3"/>
                      <a:pt x="424" y="3"/>
                    </a:cubicBezTo>
                    <a:cubicBezTo>
                      <a:pt x="424" y="3"/>
                      <a:pt x="423" y="3"/>
                      <a:pt x="423" y="3"/>
                    </a:cubicBezTo>
                    <a:cubicBezTo>
                      <a:pt x="423" y="4"/>
                      <a:pt x="424" y="4"/>
                      <a:pt x="423" y="4"/>
                    </a:cubicBezTo>
                    <a:cubicBezTo>
                      <a:pt x="423" y="4"/>
                      <a:pt x="423" y="4"/>
                      <a:pt x="423" y="4"/>
                    </a:cubicBezTo>
                    <a:cubicBezTo>
                      <a:pt x="423" y="4"/>
                      <a:pt x="423" y="3"/>
                      <a:pt x="423" y="3"/>
                    </a:cubicBezTo>
                    <a:cubicBezTo>
                      <a:pt x="422" y="3"/>
                      <a:pt x="421" y="5"/>
                      <a:pt x="421" y="5"/>
                    </a:cubicBezTo>
                    <a:cubicBezTo>
                      <a:pt x="421" y="5"/>
                      <a:pt x="421" y="5"/>
                      <a:pt x="421" y="5"/>
                    </a:cubicBezTo>
                    <a:cubicBezTo>
                      <a:pt x="421" y="5"/>
                      <a:pt x="421" y="5"/>
                      <a:pt x="421" y="5"/>
                    </a:cubicBezTo>
                    <a:cubicBezTo>
                      <a:pt x="421" y="5"/>
                      <a:pt x="421" y="5"/>
                      <a:pt x="422" y="5"/>
                    </a:cubicBezTo>
                    <a:cubicBezTo>
                      <a:pt x="422" y="5"/>
                      <a:pt x="422" y="5"/>
                      <a:pt x="422" y="5"/>
                    </a:cubicBezTo>
                    <a:cubicBezTo>
                      <a:pt x="422" y="6"/>
                      <a:pt x="424" y="6"/>
                      <a:pt x="423" y="8"/>
                    </a:cubicBezTo>
                    <a:cubicBezTo>
                      <a:pt x="423" y="8"/>
                      <a:pt x="424" y="8"/>
                      <a:pt x="424" y="8"/>
                    </a:cubicBezTo>
                    <a:cubicBezTo>
                      <a:pt x="424" y="8"/>
                      <a:pt x="424" y="7"/>
                      <a:pt x="425" y="7"/>
                    </a:cubicBezTo>
                    <a:cubicBezTo>
                      <a:pt x="425" y="8"/>
                      <a:pt x="425" y="9"/>
                      <a:pt x="425" y="9"/>
                    </a:cubicBezTo>
                    <a:cubicBezTo>
                      <a:pt x="425" y="9"/>
                      <a:pt x="425" y="8"/>
                      <a:pt x="424" y="8"/>
                    </a:cubicBezTo>
                    <a:cubicBezTo>
                      <a:pt x="424" y="8"/>
                      <a:pt x="425" y="9"/>
                      <a:pt x="424" y="9"/>
                    </a:cubicBezTo>
                    <a:cubicBezTo>
                      <a:pt x="424" y="9"/>
                      <a:pt x="423" y="8"/>
                      <a:pt x="423" y="8"/>
                    </a:cubicBezTo>
                    <a:cubicBezTo>
                      <a:pt x="423" y="8"/>
                      <a:pt x="422" y="9"/>
                      <a:pt x="422" y="9"/>
                    </a:cubicBezTo>
                    <a:cubicBezTo>
                      <a:pt x="422" y="8"/>
                      <a:pt x="421" y="6"/>
                      <a:pt x="420" y="6"/>
                    </a:cubicBezTo>
                    <a:cubicBezTo>
                      <a:pt x="420" y="5"/>
                      <a:pt x="419" y="4"/>
                      <a:pt x="418" y="3"/>
                    </a:cubicBezTo>
                    <a:cubicBezTo>
                      <a:pt x="418" y="4"/>
                      <a:pt x="418" y="4"/>
                      <a:pt x="418" y="4"/>
                    </a:cubicBezTo>
                    <a:cubicBezTo>
                      <a:pt x="418" y="3"/>
                      <a:pt x="417" y="3"/>
                      <a:pt x="416" y="3"/>
                    </a:cubicBezTo>
                    <a:cubicBezTo>
                      <a:pt x="416" y="3"/>
                      <a:pt x="416" y="3"/>
                      <a:pt x="416" y="3"/>
                    </a:cubicBezTo>
                    <a:cubicBezTo>
                      <a:pt x="416" y="4"/>
                      <a:pt x="417" y="3"/>
                      <a:pt x="417" y="4"/>
                    </a:cubicBezTo>
                    <a:cubicBezTo>
                      <a:pt x="417" y="4"/>
                      <a:pt x="417" y="4"/>
                      <a:pt x="417" y="4"/>
                    </a:cubicBezTo>
                    <a:cubicBezTo>
                      <a:pt x="416" y="4"/>
                      <a:pt x="415" y="3"/>
                      <a:pt x="415" y="3"/>
                    </a:cubicBezTo>
                    <a:cubicBezTo>
                      <a:pt x="414" y="3"/>
                      <a:pt x="414" y="3"/>
                      <a:pt x="414" y="3"/>
                    </a:cubicBezTo>
                    <a:cubicBezTo>
                      <a:pt x="414" y="3"/>
                      <a:pt x="414" y="3"/>
                      <a:pt x="414" y="3"/>
                    </a:cubicBezTo>
                    <a:cubicBezTo>
                      <a:pt x="414" y="3"/>
                      <a:pt x="415" y="3"/>
                      <a:pt x="414" y="3"/>
                    </a:cubicBezTo>
                    <a:cubicBezTo>
                      <a:pt x="414" y="3"/>
                      <a:pt x="414" y="3"/>
                      <a:pt x="414" y="3"/>
                    </a:cubicBezTo>
                    <a:cubicBezTo>
                      <a:pt x="413" y="2"/>
                      <a:pt x="413" y="2"/>
                      <a:pt x="413" y="2"/>
                    </a:cubicBezTo>
                    <a:cubicBezTo>
                      <a:pt x="413" y="2"/>
                      <a:pt x="413" y="2"/>
                      <a:pt x="413" y="2"/>
                    </a:cubicBezTo>
                    <a:cubicBezTo>
                      <a:pt x="413" y="2"/>
                      <a:pt x="412" y="2"/>
                      <a:pt x="412" y="3"/>
                    </a:cubicBezTo>
                    <a:cubicBezTo>
                      <a:pt x="412" y="3"/>
                      <a:pt x="412" y="2"/>
                      <a:pt x="412" y="2"/>
                    </a:cubicBezTo>
                    <a:cubicBezTo>
                      <a:pt x="411" y="2"/>
                      <a:pt x="411" y="2"/>
                      <a:pt x="411" y="3"/>
                    </a:cubicBezTo>
                    <a:cubicBezTo>
                      <a:pt x="410" y="2"/>
                      <a:pt x="408" y="3"/>
                      <a:pt x="407" y="2"/>
                    </a:cubicBezTo>
                    <a:cubicBezTo>
                      <a:pt x="407" y="2"/>
                      <a:pt x="407" y="2"/>
                      <a:pt x="407" y="2"/>
                    </a:cubicBezTo>
                    <a:cubicBezTo>
                      <a:pt x="406" y="2"/>
                      <a:pt x="406" y="2"/>
                      <a:pt x="405" y="1"/>
                    </a:cubicBezTo>
                    <a:cubicBezTo>
                      <a:pt x="405" y="2"/>
                      <a:pt x="404" y="2"/>
                      <a:pt x="403" y="2"/>
                    </a:cubicBezTo>
                    <a:cubicBezTo>
                      <a:pt x="403" y="1"/>
                      <a:pt x="402" y="1"/>
                      <a:pt x="400" y="1"/>
                    </a:cubicBezTo>
                    <a:cubicBezTo>
                      <a:pt x="400" y="1"/>
                      <a:pt x="399" y="1"/>
                      <a:pt x="399" y="1"/>
                    </a:cubicBezTo>
                    <a:cubicBezTo>
                      <a:pt x="399" y="1"/>
                      <a:pt x="399" y="1"/>
                      <a:pt x="399" y="0"/>
                    </a:cubicBezTo>
                    <a:cubicBezTo>
                      <a:pt x="399" y="0"/>
                      <a:pt x="398" y="1"/>
                      <a:pt x="398" y="1"/>
                    </a:cubicBezTo>
                    <a:cubicBezTo>
                      <a:pt x="398" y="1"/>
                      <a:pt x="397" y="0"/>
                      <a:pt x="397" y="0"/>
                    </a:cubicBezTo>
                    <a:cubicBezTo>
                      <a:pt x="396" y="0"/>
                      <a:pt x="396" y="0"/>
                      <a:pt x="396" y="0"/>
                    </a:cubicBezTo>
                    <a:cubicBezTo>
                      <a:pt x="395" y="0"/>
                      <a:pt x="395" y="0"/>
                      <a:pt x="395" y="0"/>
                    </a:cubicBezTo>
                    <a:cubicBezTo>
                      <a:pt x="394" y="0"/>
                      <a:pt x="392" y="0"/>
                      <a:pt x="39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5" name="Freeform 61"/>
              <p:cNvSpPr>
                <a:spLocks noEditPoints="1"/>
              </p:cNvSpPr>
              <p:nvPr/>
            </p:nvSpPr>
            <p:spPr bwMode="auto">
              <a:xfrm>
                <a:off x="7754216" y="3498582"/>
                <a:ext cx="600543" cy="533218"/>
              </a:xfrm>
              <a:custGeom>
                <a:avLst/>
                <a:gdLst>
                  <a:gd name="T0" fmla="*/ 171 w 377"/>
                  <a:gd name="T1" fmla="*/ 264 h 335"/>
                  <a:gd name="T2" fmla="*/ 165 w 377"/>
                  <a:gd name="T3" fmla="*/ 259 h 335"/>
                  <a:gd name="T4" fmla="*/ 75 w 377"/>
                  <a:gd name="T5" fmla="*/ 134 h 335"/>
                  <a:gd name="T6" fmla="*/ 110 w 377"/>
                  <a:gd name="T7" fmla="*/ 190 h 335"/>
                  <a:gd name="T8" fmla="*/ 65 w 377"/>
                  <a:gd name="T9" fmla="*/ 161 h 335"/>
                  <a:gd name="T10" fmla="*/ 114 w 377"/>
                  <a:gd name="T11" fmla="*/ 150 h 335"/>
                  <a:gd name="T12" fmla="*/ 71 w 377"/>
                  <a:gd name="T13" fmla="*/ 140 h 335"/>
                  <a:gd name="T14" fmla="*/ 76 w 377"/>
                  <a:gd name="T15" fmla="*/ 141 h 335"/>
                  <a:gd name="T16" fmla="*/ 68 w 377"/>
                  <a:gd name="T17" fmla="*/ 131 h 335"/>
                  <a:gd name="T18" fmla="*/ 52 w 377"/>
                  <a:gd name="T19" fmla="*/ 147 h 335"/>
                  <a:gd name="T20" fmla="*/ 37 w 377"/>
                  <a:gd name="T21" fmla="*/ 158 h 335"/>
                  <a:gd name="T22" fmla="*/ 36 w 377"/>
                  <a:gd name="T23" fmla="*/ 174 h 335"/>
                  <a:gd name="T24" fmla="*/ 33 w 377"/>
                  <a:gd name="T25" fmla="*/ 196 h 335"/>
                  <a:gd name="T26" fmla="*/ 77 w 377"/>
                  <a:gd name="T27" fmla="*/ 181 h 335"/>
                  <a:gd name="T28" fmla="*/ 80 w 377"/>
                  <a:gd name="T29" fmla="*/ 172 h 335"/>
                  <a:gd name="T30" fmla="*/ 99 w 377"/>
                  <a:gd name="T31" fmla="*/ 192 h 335"/>
                  <a:gd name="T32" fmla="*/ 108 w 377"/>
                  <a:gd name="T33" fmla="*/ 183 h 335"/>
                  <a:gd name="T34" fmla="*/ 122 w 377"/>
                  <a:gd name="T35" fmla="*/ 165 h 335"/>
                  <a:gd name="T36" fmla="*/ 123 w 377"/>
                  <a:gd name="T37" fmla="*/ 165 h 335"/>
                  <a:gd name="T38" fmla="*/ 130 w 377"/>
                  <a:gd name="T39" fmla="*/ 179 h 335"/>
                  <a:gd name="T40" fmla="*/ 109 w 377"/>
                  <a:gd name="T41" fmla="*/ 189 h 335"/>
                  <a:gd name="T42" fmla="*/ 127 w 377"/>
                  <a:gd name="T43" fmla="*/ 196 h 335"/>
                  <a:gd name="T44" fmla="*/ 106 w 377"/>
                  <a:gd name="T45" fmla="*/ 210 h 335"/>
                  <a:gd name="T46" fmla="*/ 60 w 377"/>
                  <a:gd name="T47" fmla="*/ 195 h 335"/>
                  <a:gd name="T48" fmla="*/ 11 w 377"/>
                  <a:gd name="T49" fmla="*/ 223 h 335"/>
                  <a:gd name="T50" fmla="*/ 131 w 377"/>
                  <a:gd name="T51" fmla="*/ 227 h 335"/>
                  <a:gd name="T52" fmla="*/ 342 w 377"/>
                  <a:gd name="T53" fmla="*/ 213 h 335"/>
                  <a:gd name="T54" fmla="*/ 331 w 377"/>
                  <a:gd name="T55" fmla="*/ 209 h 335"/>
                  <a:gd name="T56" fmla="*/ 322 w 377"/>
                  <a:gd name="T57" fmla="*/ 202 h 335"/>
                  <a:gd name="T58" fmla="*/ 321 w 377"/>
                  <a:gd name="T59" fmla="*/ 143 h 335"/>
                  <a:gd name="T60" fmla="*/ 316 w 377"/>
                  <a:gd name="T61" fmla="*/ 237 h 335"/>
                  <a:gd name="T62" fmla="*/ 341 w 377"/>
                  <a:gd name="T63" fmla="*/ 229 h 335"/>
                  <a:gd name="T64" fmla="*/ 348 w 377"/>
                  <a:gd name="T65" fmla="*/ 218 h 335"/>
                  <a:gd name="T66" fmla="*/ 345 w 377"/>
                  <a:gd name="T67" fmla="*/ 202 h 335"/>
                  <a:gd name="T68" fmla="*/ 347 w 377"/>
                  <a:gd name="T69" fmla="*/ 184 h 335"/>
                  <a:gd name="T70" fmla="*/ 344 w 377"/>
                  <a:gd name="T71" fmla="*/ 178 h 335"/>
                  <a:gd name="T72" fmla="*/ 357 w 377"/>
                  <a:gd name="T73" fmla="*/ 189 h 335"/>
                  <a:gd name="T74" fmla="*/ 375 w 377"/>
                  <a:gd name="T75" fmla="*/ 131 h 335"/>
                  <a:gd name="T76" fmla="*/ 170 w 377"/>
                  <a:gd name="T77" fmla="*/ 121 h 335"/>
                  <a:gd name="T78" fmla="*/ 280 w 377"/>
                  <a:gd name="T79" fmla="*/ 82 h 335"/>
                  <a:gd name="T80" fmla="*/ 189 w 377"/>
                  <a:gd name="T81" fmla="*/ 73 h 335"/>
                  <a:gd name="T82" fmla="*/ 207 w 377"/>
                  <a:gd name="T83" fmla="*/ 39 h 335"/>
                  <a:gd name="T84" fmla="*/ 218 w 377"/>
                  <a:gd name="T85" fmla="*/ 18 h 335"/>
                  <a:gd name="T86" fmla="*/ 229 w 377"/>
                  <a:gd name="T87" fmla="*/ 25 h 335"/>
                  <a:gd name="T88" fmla="*/ 222 w 377"/>
                  <a:gd name="T89" fmla="*/ 11 h 335"/>
                  <a:gd name="T90" fmla="*/ 212 w 377"/>
                  <a:gd name="T91" fmla="*/ 18 h 335"/>
                  <a:gd name="T92" fmla="*/ 204 w 377"/>
                  <a:gd name="T93" fmla="*/ 32 h 335"/>
                  <a:gd name="T94" fmla="*/ 204 w 377"/>
                  <a:gd name="T95" fmla="*/ 35 h 335"/>
                  <a:gd name="T96" fmla="*/ 205 w 377"/>
                  <a:gd name="T97" fmla="*/ 54 h 335"/>
                  <a:gd name="T98" fmla="*/ 198 w 377"/>
                  <a:gd name="T99" fmla="*/ 51 h 335"/>
                  <a:gd name="T100" fmla="*/ 200 w 377"/>
                  <a:gd name="T101" fmla="*/ 66 h 335"/>
                  <a:gd name="T102" fmla="*/ 190 w 377"/>
                  <a:gd name="T103" fmla="*/ 79 h 335"/>
                  <a:gd name="T104" fmla="*/ 174 w 377"/>
                  <a:gd name="T105" fmla="*/ 57 h 335"/>
                  <a:gd name="T106" fmla="*/ 167 w 377"/>
                  <a:gd name="T107" fmla="*/ 73 h 335"/>
                  <a:gd name="T108" fmla="*/ 149 w 377"/>
                  <a:gd name="T109" fmla="*/ 75 h 335"/>
                  <a:gd name="T110" fmla="*/ 234 w 377"/>
                  <a:gd name="T111" fmla="*/ 127 h 335"/>
                  <a:gd name="T112" fmla="*/ 277 w 377"/>
                  <a:gd name="T113" fmla="*/ 110 h 335"/>
                  <a:gd name="T114" fmla="*/ 289 w 377"/>
                  <a:gd name="T115" fmla="*/ 20 h 335"/>
                  <a:gd name="T116" fmla="*/ 276 w 377"/>
                  <a:gd name="T117" fmla="*/ 17 h 335"/>
                  <a:gd name="T118" fmla="*/ 251 w 377"/>
                  <a:gd name="T119" fmla="*/ 23 h 335"/>
                  <a:gd name="T120" fmla="*/ 247 w 377"/>
                  <a:gd name="T121" fmla="*/ 10 h 335"/>
                  <a:gd name="T122" fmla="*/ 232 w 377"/>
                  <a:gd name="T123" fmla="*/ 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7" h="335">
                    <a:moveTo>
                      <a:pt x="146" y="320"/>
                    </a:moveTo>
                    <a:cubicBezTo>
                      <a:pt x="146" y="335"/>
                      <a:pt x="146" y="335"/>
                      <a:pt x="146" y="335"/>
                    </a:cubicBezTo>
                    <a:cubicBezTo>
                      <a:pt x="146" y="334"/>
                      <a:pt x="146" y="334"/>
                      <a:pt x="147" y="333"/>
                    </a:cubicBezTo>
                    <a:cubicBezTo>
                      <a:pt x="146" y="333"/>
                      <a:pt x="146" y="333"/>
                      <a:pt x="146" y="333"/>
                    </a:cubicBezTo>
                    <a:cubicBezTo>
                      <a:pt x="147" y="333"/>
                      <a:pt x="148" y="332"/>
                      <a:pt x="147" y="331"/>
                    </a:cubicBezTo>
                    <a:cubicBezTo>
                      <a:pt x="147" y="331"/>
                      <a:pt x="146" y="331"/>
                      <a:pt x="146" y="330"/>
                    </a:cubicBezTo>
                    <a:cubicBezTo>
                      <a:pt x="147" y="330"/>
                      <a:pt x="147" y="330"/>
                      <a:pt x="147" y="330"/>
                    </a:cubicBezTo>
                    <a:cubicBezTo>
                      <a:pt x="147" y="330"/>
                      <a:pt x="147" y="330"/>
                      <a:pt x="147" y="330"/>
                    </a:cubicBezTo>
                    <a:cubicBezTo>
                      <a:pt x="147" y="328"/>
                      <a:pt x="147" y="326"/>
                      <a:pt x="147" y="324"/>
                    </a:cubicBezTo>
                    <a:cubicBezTo>
                      <a:pt x="147" y="323"/>
                      <a:pt x="148" y="322"/>
                      <a:pt x="147" y="321"/>
                    </a:cubicBezTo>
                    <a:cubicBezTo>
                      <a:pt x="147" y="320"/>
                      <a:pt x="146" y="320"/>
                      <a:pt x="146" y="320"/>
                    </a:cubicBezTo>
                    <a:moveTo>
                      <a:pt x="151" y="257"/>
                    </a:moveTo>
                    <a:cubicBezTo>
                      <a:pt x="146" y="257"/>
                      <a:pt x="146" y="257"/>
                      <a:pt x="146" y="257"/>
                    </a:cubicBezTo>
                    <a:cubicBezTo>
                      <a:pt x="146" y="304"/>
                      <a:pt x="146" y="304"/>
                      <a:pt x="146" y="304"/>
                    </a:cubicBezTo>
                    <a:cubicBezTo>
                      <a:pt x="146" y="304"/>
                      <a:pt x="146" y="303"/>
                      <a:pt x="146" y="302"/>
                    </a:cubicBezTo>
                    <a:cubicBezTo>
                      <a:pt x="147" y="302"/>
                      <a:pt x="147" y="302"/>
                      <a:pt x="147" y="302"/>
                    </a:cubicBezTo>
                    <a:cubicBezTo>
                      <a:pt x="147" y="301"/>
                      <a:pt x="147" y="300"/>
                      <a:pt x="148" y="300"/>
                    </a:cubicBezTo>
                    <a:cubicBezTo>
                      <a:pt x="148" y="300"/>
                      <a:pt x="148" y="300"/>
                      <a:pt x="148" y="300"/>
                    </a:cubicBezTo>
                    <a:cubicBezTo>
                      <a:pt x="149" y="300"/>
                      <a:pt x="149" y="299"/>
                      <a:pt x="149" y="299"/>
                    </a:cubicBezTo>
                    <a:cubicBezTo>
                      <a:pt x="149" y="299"/>
                      <a:pt x="149" y="299"/>
                      <a:pt x="150" y="299"/>
                    </a:cubicBezTo>
                    <a:cubicBezTo>
                      <a:pt x="151" y="296"/>
                      <a:pt x="154" y="294"/>
                      <a:pt x="156" y="292"/>
                    </a:cubicBezTo>
                    <a:cubicBezTo>
                      <a:pt x="160" y="289"/>
                      <a:pt x="164" y="286"/>
                      <a:pt x="167" y="282"/>
                    </a:cubicBezTo>
                    <a:cubicBezTo>
                      <a:pt x="168" y="281"/>
                      <a:pt x="169" y="279"/>
                      <a:pt x="170" y="278"/>
                    </a:cubicBezTo>
                    <a:cubicBezTo>
                      <a:pt x="170" y="276"/>
                      <a:pt x="171" y="275"/>
                      <a:pt x="172" y="274"/>
                    </a:cubicBezTo>
                    <a:cubicBezTo>
                      <a:pt x="172" y="273"/>
                      <a:pt x="172" y="273"/>
                      <a:pt x="172" y="273"/>
                    </a:cubicBezTo>
                    <a:cubicBezTo>
                      <a:pt x="173" y="272"/>
                      <a:pt x="174" y="269"/>
                      <a:pt x="175" y="267"/>
                    </a:cubicBezTo>
                    <a:cubicBezTo>
                      <a:pt x="175" y="267"/>
                      <a:pt x="175" y="267"/>
                      <a:pt x="175" y="267"/>
                    </a:cubicBezTo>
                    <a:cubicBezTo>
                      <a:pt x="175" y="267"/>
                      <a:pt x="175" y="267"/>
                      <a:pt x="175" y="267"/>
                    </a:cubicBezTo>
                    <a:cubicBezTo>
                      <a:pt x="175" y="265"/>
                      <a:pt x="175" y="265"/>
                      <a:pt x="175" y="263"/>
                    </a:cubicBezTo>
                    <a:cubicBezTo>
                      <a:pt x="175" y="263"/>
                      <a:pt x="175" y="263"/>
                      <a:pt x="175" y="263"/>
                    </a:cubicBezTo>
                    <a:cubicBezTo>
                      <a:pt x="174" y="263"/>
                      <a:pt x="174" y="263"/>
                      <a:pt x="174" y="263"/>
                    </a:cubicBezTo>
                    <a:cubicBezTo>
                      <a:pt x="173" y="264"/>
                      <a:pt x="172" y="264"/>
                      <a:pt x="171" y="264"/>
                    </a:cubicBezTo>
                    <a:cubicBezTo>
                      <a:pt x="170" y="264"/>
                      <a:pt x="170" y="265"/>
                      <a:pt x="169" y="265"/>
                    </a:cubicBezTo>
                    <a:cubicBezTo>
                      <a:pt x="169" y="265"/>
                      <a:pt x="169" y="265"/>
                      <a:pt x="168" y="265"/>
                    </a:cubicBezTo>
                    <a:cubicBezTo>
                      <a:pt x="168" y="265"/>
                      <a:pt x="168" y="265"/>
                      <a:pt x="167" y="265"/>
                    </a:cubicBezTo>
                    <a:cubicBezTo>
                      <a:pt x="167" y="265"/>
                      <a:pt x="167" y="265"/>
                      <a:pt x="167" y="265"/>
                    </a:cubicBezTo>
                    <a:cubicBezTo>
                      <a:pt x="166" y="265"/>
                      <a:pt x="166" y="265"/>
                      <a:pt x="165" y="265"/>
                    </a:cubicBezTo>
                    <a:cubicBezTo>
                      <a:pt x="164" y="265"/>
                      <a:pt x="164" y="266"/>
                      <a:pt x="163" y="266"/>
                    </a:cubicBezTo>
                    <a:cubicBezTo>
                      <a:pt x="163" y="266"/>
                      <a:pt x="163" y="266"/>
                      <a:pt x="163" y="266"/>
                    </a:cubicBezTo>
                    <a:cubicBezTo>
                      <a:pt x="163" y="266"/>
                      <a:pt x="162" y="266"/>
                      <a:pt x="162" y="266"/>
                    </a:cubicBezTo>
                    <a:cubicBezTo>
                      <a:pt x="162" y="266"/>
                      <a:pt x="161" y="266"/>
                      <a:pt x="161" y="266"/>
                    </a:cubicBezTo>
                    <a:cubicBezTo>
                      <a:pt x="161" y="266"/>
                      <a:pt x="161" y="266"/>
                      <a:pt x="161" y="266"/>
                    </a:cubicBezTo>
                    <a:cubicBezTo>
                      <a:pt x="160" y="266"/>
                      <a:pt x="159" y="267"/>
                      <a:pt x="158" y="267"/>
                    </a:cubicBezTo>
                    <a:cubicBezTo>
                      <a:pt x="156" y="267"/>
                      <a:pt x="155" y="265"/>
                      <a:pt x="154" y="264"/>
                    </a:cubicBezTo>
                    <a:cubicBezTo>
                      <a:pt x="154" y="264"/>
                      <a:pt x="154" y="264"/>
                      <a:pt x="154" y="264"/>
                    </a:cubicBezTo>
                    <a:cubicBezTo>
                      <a:pt x="154" y="264"/>
                      <a:pt x="154" y="264"/>
                      <a:pt x="154" y="264"/>
                    </a:cubicBezTo>
                    <a:cubicBezTo>
                      <a:pt x="153" y="264"/>
                      <a:pt x="153" y="264"/>
                      <a:pt x="153" y="264"/>
                    </a:cubicBezTo>
                    <a:cubicBezTo>
                      <a:pt x="153" y="264"/>
                      <a:pt x="153" y="264"/>
                      <a:pt x="153" y="264"/>
                    </a:cubicBezTo>
                    <a:cubicBezTo>
                      <a:pt x="154" y="263"/>
                      <a:pt x="154" y="263"/>
                      <a:pt x="155" y="263"/>
                    </a:cubicBezTo>
                    <a:cubicBezTo>
                      <a:pt x="155" y="262"/>
                      <a:pt x="154" y="261"/>
                      <a:pt x="153" y="261"/>
                    </a:cubicBezTo>
                    <a:cubicBezTo>
                      <a:pt x="153" y="261"/>
                      <a:pt x="153" y="261"/>
                      <a:pt x="153" y="261"/>
                    </a:cubicBezTo>
                    <a:cubicBezTo>
                      <a:pt x="152" y="259"/>
                      <a:pt x="152" y="258"/>
                      <a:pt x="151" y="257"/>
                    </a:cubicBezTo>
                    <a:moveTo>
                      <a:pt x="166" y="257"/>
                    </a:moveTo>
                    <a:cubicBezTo>
                      <a:pt x="154" y="257"/>
                      <a:pt x="154" y="257"/>
                      <a:pt x="154" y="257"/>
                    </a:cubicBezTo>
                    <a:cubicBezTo>
                      <a:pt x="154" y="258"/>
                      <a:pt x="154" y="258"/>
                      <a:pt x="154" y="259"/>
                    </a:cubicBezTo>
                    <a:cubicBezTo>
                      <a:pt x="155" y="259"/>
                      <a:pt x="155" y="260"/>
                      <a:pt x="155" y="261"/>
                    </a:cubicBezTo>
                    <a:cubicBezTo>
                      <a:pt x="155" y="261"/>
                      <a:pt x="155" y="261"/>
                      <a:pt x="155" y="261"/>
                    </a:cubicBezTo>
                    <a:cubicBezTo>
                      <a:pt x="156" y="261"/>
                      <a:pt x="156" y="261"/>
                      <a:pt x="157" y="261"/>
                    </a:cubicBezTo>
                    <a:cubicBezTo>
                      <a:pt x="157" y="261"/>
                      <a:pt x="157" y="260"/>
                      <a:pt x="158" y="260"/>
                    </a:cubicBezTo>
                    <a:cubicBezTo>
                      <a:pt x="158" y="260"/>
                      <a:pt x="158" y="261"/>
                      <a:pt x="158" y="261"/>
                    </a:cubicBezTo>
                    <a:cubicBezTo>
                      <a:pt x="159" y="260"/>
                      <a:pt x="160" y="259"/>
                      <a:pt x="161" y="259"/>
                    </a:cubicBezTo>
                    <a:cubicBezTo>
                      <a:pt x="162" y="259"/>
                      <a:pt x="162" y="259"/>
                      <a:pt x="163" y="259"/>
                    </a:cubicBezTo>
                    <a:cubicBezTo>
                      <a:pt x="163" y="259"/>
                      <a:pt x="164" y="258"/>
                      <a:pt x="164" y="258"/>
                    </a:cubicBezTo>
                    <a:cubicBezTo>
                      <a:pt x="165" y="258"/>
                      <a:pt x="165" y="259"/>
                      <a:pt x="165" y="259"/>
                    </a:cubicBezTo>
                    <a:cubicBezTo>
                      <a:pt x="165" y="258"/>
                      <a:pt x="165" y="258"/>
                      <a:pt x="166" y="257"/>
                    </a:cubicBezTo>
                    <a:moveTo>
                      <a:pt x="249" y="257"/>
                    </a:moveTo>
                    <a:cubicBezTo>
                      <a:pt x="235" y="257"/>
                      <a:pt x="235" y="257"/>
                      <a:pt x="235" y="257"/>
                    </a:cubicBezTo>
                    <a:cubicBezTo>
                      <a:pt x="235" y="259"/>
                      <a:pt x="236" y="260"/>
                      <a:pt x="236" y="261"/>
                    </a:cubicBezTo>
                    <a:cubicBezTo>
                      <a:pt x="236" y="262"/>
                      <a:pt x="238" y="263"/>
                      <a:pt x="238" y="264"/>
                    </a:cubicBezTo>
                    <a:cubicBezTo>
                      <a:pt x="240" y="267"/>
                      <a:pt x="240" y="272"/>
                      <a:pt x="242" y="273"/>
                    </a:cubicBezTo>
                    <a:cubicBezTo>
                      <a:pt x="242" y="273"/>
                      <a:pt x="243" y="273"/>
                      <a:pt x="243" y="273"/>
                    </a:cubicBezTo>
                    <a:cubicBezTo>
                      <a:pt x="244" y="273"/>
                      <a:pt x="244" y="272"/>
                      <a:pt x="244" y="271"/>
                    </a:cubicBezTo>
                    <a:cubicBezTo>
                      <a:pt x="245" y="270"/>
                      <a:pt x="247" y="270"/>
                      <a:pt x="247" y="270"/>
                    </a:cubicBezTo>
                    <a:cubicBezTo>
                      <a:pt x="247" y="270"/>
                      <a:pt x="246" y="270"/>
                      <a:pt x="246" y="269"/>
                    </a:cubicBezTo>
                    <a:cubicBezTo>
                      <a:pt x="247" y="269"/>
                      <a:pt x="247" y="268"/>
                      <a:pt x="248" y="267"/>
                    </a:cubicBezTo>
                    <a:cubicBezTo>
                      <a:pt x="248" y="267"/>
                      <a:pt x="248" y="267"/>
                      <a:pt x="249" y="267"/>
                    </a:cubicBezTo>
                    <a:cubicBezTo>
                      <a:pt x="249" y="265"/>
                      <a:pt x="248" y="265"/>
                      <a:pt x="248" y="263"/>
                    </a:cubicBezTo>
                    <a:cubicBezTo>
                      <a:pt x="249" y="262"/>
                      <a:pt x="250" y="260"/>
                      <a:pt x="250" y="259"/>
                    </a:cubicBezTo>
                    <a:cubicBezTo>
                      <a:pt x="249" y="259"/>
                      <a:pt x="249" y="259"/>
                      <a:pt x="249" y="259"/>
                    </a:cubicBezTo>
                    <a:cubicBezTo>
                      <a:pt x="249" y="259"/>
                      <a:pt x="249" y="259"/>
                      <a:pt x="249" y="258"/>
                    </a:cubicBezTo>
                    <a:cubicBezTo>
                      <a:pt x="249" y="258"/>
                      <a:pt x="249" y="258"/>
                      <a:pt x="249" y="257"/>
                    </a:cubicBezTo>
                    <a:moveTo>
                      <a:pt x="292" y="129"/>
                    </a:moveTo>
                    <a:cubicBezTo>
                      <a:pt x="292" y="130"/>
                      <a:pt x="292" y="130"/>
                      <a:pt x="292" y="130"/>
                    </a:cubicBezTo>
                    <a:cubicBezTo>
                      <a:pt x="292" y="130"/>
                      <a:pt x="292" y="130"/>
                      <a:pt x="292" y="129"/>
                    </a:cubicBezTo>
                    <a:cubicBezTo>
                      <a:pt x="292" y="129"/>
                      <a:pt x="292" y="129"/>
                      <a:pt x="292" y="129"/>
                    </a:cubicBezTo>
                    <a:moveTo>
                      <a:pt x="80" y="129"/>
                    </a:moveTo>
                    <a:cubicBezTo>
                      <a:pt x="70" y="129"/>
                      <a:pt x="70" y="129"/>
                      <a:pt x="70" y="129"/>
                    </a:cubicBezTo>
                    <a:cubicBezTo>
                      <a:pt x="70" y="129"/>
                      <a:pt x="70" y="129"/>
                      <a:pt x="70" y="129"/>
                    </a:cubicBezTo>
                    <a:cubicBezTo>
                      <a:pt x="71" y="129"/>
                      <a:pt x="71" y="130"/>
                      <a:pt x="72" y="130"/>
                    </a:cubicBezTo>
                    <a:cubicBezTo>
                      <a:pt x="72" y="130"/>
                      <a:pt x="72" y="130"/>
                      <a:pt x="72" y="130"/>
                    </a:cubicBezTo>
                    <a:cubicBezTo>
                      <a:pt x="72" y="131"/>
                      <a:pt x="72" y="131"/>
                      <a:pt x="71" y="132"/>
                    </a:cubicBezTo>
                    <a:cubicBezTo>
                      <a:pt x="71" y="132"/>
                      <a:pt x="71" y="132"/>
                      <a:pt x="71" y="132"/>
                    </a:cubicBezTo>
                    <a:cubicBezTo>
                      <a:pt x="71" y="132"/>
                      <a:pt x="71" y="132"/>
                      <a:pt x="72" y="132"/>
                    </a:cubicBezTo>
                    <a:cubicBezTo>
                      <a:pt x="72" y="132"/>
                      <a:pt x="71" y="132"/>
                      <a:pt x="71" y="132"/>
                    </a:cubicBezTo>
                    <a:cubicBezTo>
                      <a:pt x="72" y="133"/>
                      <a:pt x="72" y="133"/>
                      <a:pt x="72" y="134"/>
                    </a:cubicBezTo>
                    <a:cubicBezTo>
                      <a:pt x="73" y="134"/>
                      <a:pt x="74" y="134"/>
                      <a:pt x="75" y="134"/>
                    </a:cubicBezTo>
                    <a:cubicBezTo>
                      <a:pt x="74" y="133"/>
                      <a:pt x="76" y="132"/>
                      <a:pt x="76" y="132"/>
                    </a:cubicBezTo>
                    <a:cubicBezTo>
                      <a:pt x="76" y="132"/>
                      <a:pt x="77" y="132"/>
                      <a:pt x="77" y="132"/>
                    </a:cubicBezTo>
                    <a:cubicBezTo>
                      <a:pt x="77" y="132"/>
                      <a:pt x="77" y="132"/>
                      <a:pt x="77" y="132"/>
                    </a:cubicBezTo>
                    <a:cubicBezTo>
                      <a:pt x="78" y="132"/>
                      <a:pt x="78" y="132"/>
                      <a:pt x="78" y="132"/>
                    </a:cubicBezTo>
                    <a:cubicBezTo>
                      <a:pt x="78" y="132"/>
                      <a:pt x="78" y="132"/>
                      <a:pt x="79" y="132"/>
                    </a:cubicBezTo>
                    <a:cubicBezTo>
                      <a:pt x="79" y="131"/>
                      <a:pt x="80" y="130"/>
                      <a:pt x="80" y="129"/>
                    </a:cubicBezTo>
                    <a:moveTo>
                      <a:pt x="15" y="223"/>
                    </a:moveTo>
                    <a:cubicBezTo>
                      <a:pt x="15" y="223"/>
                      <a:pt x="15" y="223"/>
                      <a:pt x="15" y="223"/>
                    </a:cubicBezTo>
                    <a:cubicBezTo>
                      <a:pt x="16" y="223"/>
                      <a:pt x="16" y="223"/>
                      <a:pt x="16" y="223"/>
                    </a:cubicBezTo>
                    <a:cubicBezTo>
                      <a:pt x="16" y="223"/>
                      <a:pt x="15" y="223"/>
                      <a:pt x="15" y="223"/>
                    </a:cubicBezTo>
                    <a:moveTo>
                      <a:pt x="132" y="211"/>
                    </a:moveTo>
                    <a:cubicBezTo>
                      <a:pt x="132" y="211"/>
                      <a:pt x="132" y="210"/>
                      <a:pt x="132" y="209"/>
                    </a:cubicBezTo>
                    <a:cubicBezTo>
                      <a:pt x="133" y="209"/>
                      <a:pt x="132" y="210"/>
                      <a:pt x="132" y="211"/>
                    </a:cubicBezTo>
                    <a:moveTo>
                      <a:pt x="112" y="194"/>
                    </a:moveTo>
                    <a:cubicBezTo>
                      <a:pt x="111" y="193"/>
                      <a:pt x="112" y="193"/>
                      <a:pt x="113" y="193"/>
                    </a:cubicBezTo>
                    <a:cubicBezTo>
                      <a:pt x="113" y="193"/>
                      <a:pt x="113" y="193"/>
                      <a:pt x="113" y="193"/>
                    </a:cubicBezTo>
                    <a:cubicBezTo>
                      <a:pt x="113" y="193"/>
                      <a:pt x="113" y="193"/>
                      <a:pt x="113" y="194"/>
                    </a:cubicBezTo>
                    <a:cubicBezTo>
                      <a:pt x="112" y="194"/>
                      <a:pt x="112" y="194"/>
                      <a:pt x="112" y="194"/>
                    </a:cubicBezTo>
                    <a:cubicBezTo>
                      <a:pt x="112" y="193"/>
                      <a:pt x="113" y="194"/>
                      <a:pt x="112" y="193"/>
                    </a:cubicBezTo>
                    <a:cubicBezTo>
                      <a:pt x="112" y="193"/>
                      <a:pt x="112" y="193"/>
                      <a:pt x="112" y="193"/>
                    </a:cubicBezTo>
                    <a:cubicBezTo>
                      <a:pt x="112" y="193"/>
                      <a:pt x="112" y="194"/>
                      <a:pt x="112" y="194"/>
                    </a:cubicBezTo>
                    <a:moveTo>
                      <a:pt x="97" y="193"/>
                    </a:moveTo>
                    <a:cubicBezTo>
                      <a:pt x="96" y="192"/>
                      <a:pt x="96" y="192"/>
                      <a:pt x="96" y="191"/>
                    </a:cubicBezTo>
                    <a:cubicBezTo>
                      <a:pt x="96" y="191"/>
                      <a:pt x="96" y="191"/>
                      <a:pt x="96" y="191"/>
                    </a:cubicBezTo>
                    <a:cubicBezTo>
                      <a:pt x="96" y="192"/>
                      <a:pt x="97" y="192"/>
                      <a:pt x="97" y="193"/>
                    </a:cubicBezTo>
                    <a:moveTo>
                      <a:pt x="138" y="192"/>
                    </a:moveTo>
                    <a:cubicBezTo>
                      <a:pt x="138" y="192"/>
                      <a:pt x="139" y="191"/>
                      <a:pt x="139" y="191"/>
                    </a:cubicBezTo>
                    <a:cubicBezTo>
                      <a:pt x="140" y="192"/>
                      <a:pt x="138" y="193"/>
                      <a:pt x="138" y="193"/>
                    </a:cubicBezTo>
                    <a:cubicBezTo>
                      <a:pt x="138" y="193"/>
                      <a:pt x="137" y="193"/>
                      <a:pt x="137" y="192"/>
                    </a:cubicBezTo>
                    <a:cubicBezTo>
                      <a:pt x="137" y="192"/>
                      <a:pt x="138" y="192"/>
                      <a:pt x="138" y="192"/>
                    </a:cubicBezTo>
                    <a:moveTo>
                      <a:pt x="110" y="190"/>
                    </a:moveTo>
                    <a:cubicBezTo>
                      <a:pt x="110" y="190"/>
                      <a:pt x="110" y="190"/>
                      <a:pt x="110" y="190"/>
                    </a:cubicBezTo>
                    <a:cubicBezTo>
                      <a:pt x="110" y="191"/>
                      <a:pt x="110" y="191"/>
                      <a:pt x="110" y="191"/>
                    </a:cubicBezTo>
                    <a:cubicBezTo>
                      <a:pt x="109" y="191"/>
                      <a:pt x="109" y="191"/>
                      <a:pt x="109" y="191"/>
                    </a:cubicBezTo>
                    <a:cubicBezTo>
                      <a:pt x="109" y="191"/>
                      <a:pt x="109" y="191"/>
                      <a:pt x="109" y="190"/>
                    </a:cubicBezTo>
                    <a:cubicBezTo>
                      <a:pt x="109" y="190"/>
                      <a:pt x="109" y="190"/>
                      <a:pt x="110" y="190"/>
                    </a:cubicBezTo>
                    <a:cubicBezTo>
                      <a:pt x="110" y="190"/>
                      <a:pt x="110" y="190"/>
                      <a:pt x="110" y="190"/>
                    </a:cubicBezTo>
                    <a:moveTo>
                      <a:pt x="111" y="190"/>
                    </a:moveTo>
                    <a:cubicBezTo>
                      <a:pt x="111" y="190"/>
                      <a:pt x="111" y="190"/>
                      <a:pt x="111" y="190"/>
                    </a:cubicBezTo>
                    <a:cubicBezTo>
                      <a:pt x="111" y="189"/>
                      <a:pt x="111" y="190"/>
                      <a:pt x="111" y="189"/>
                    </a:cubicBezTo>
                    <a:cubicBezTo>
                      <a:pt x="112" y="190"/>
                      <a:pt x="111" y="190"/>
                      <a:pt x="111" y="190"/>
                    </a:cubicBezTo>
                    <a:moveTo>
                      <a:pt x="139" y="190"/>
                    </a:moveTo>
                    <a:cubicBezTo>
                      <a:pt x="139" y="190"/>
                      <a:pt x="138" y="190"/>
                      <a:pt x="138" y="189"/>
                    </a:cubicBezTo>
                    <a:cubicBezTo>
                      <a:pt x="138" y="189"/>
                      <a:pt x="138" y="189"/>
                      <a:pt x="138" y="189"/>
                    </a:cubicBezTo>
                    <a:cubicBezTo>
                      <a:pt x="139" y="189"/>
                      <a:pt x="139" y="189"/>
                      <a:pt x="139" y="190"/>
                    </a:cubicBezTo>
                    <a:cubicBezTo>
                      <a:pt x="139" y="190"/>
                      <a:pt x="139" y="190"/>
                      <a:pt x="140" y="190"/>
                    </a:cubicBezTo>
                    <a:cubicBezTo>
                      <a:pt x="140" y="190"/>
                      <a:pt x="140" y="190"/>
                      <a:pt x="140" y="190"/>
                    </a:cubicBezTo>
                    <a:cubicBezTo>
                      <a:pt x="140" y="190"/>
                      <a:pt x="139" y="190"/>
                      <a:pt x="139" y="190"/>
                    </a:cubicBezTo>
                    <a:moveTo>
                      <a:pt x="141" y="189"/>
                    </a:moveTo>
                    <a:cubicBezTo>
                      <a:pt x="140" y="188"/>
                      <a:pt x="139" y="188"/>
                      <a:pt x="139" y="188"/>
                    </a:cubicBezTo>
                    <a:cubicBezTo>
                      <a:pt x="139" y="188"/>
                      <a:pt x="139" y="188"/>
                      <a:pt x="139" y="188"/>
                    </a:cubicBezTo>
                    <a:cubicBezTo>
                      <a:pt x="139" y="188"/>
                      <a:pt x="139" y="188"/>
                      <a:pt x="140" y="188"/>
                    </a:cubicBezTo>
                    <a:cubicBezTo>
                      <a:pt x="140" y="188"/>
                      <a:pt x="140" y="188"/>
                      <a:pt x="140" y="188"/>
                    </a:cubicBezTo>
                    <a:cubicBezTo>
                      <a:pt x="140" y="188"/>
                      <a:pt x="140" y="188"/>
                      <a:pt x="140" y="188"/>
                    </a:cubicBezTo>
                    <a:cubicBezTo>
                      <a:pt x="140" y="188"/>
                      <a:pt x="141" y="189"/>
                      <a:pt x="141" y="189"/>
                    </a:cubicBezTo>
                    <a:moveTo>
                      <a:pt x="137" y="168"/>
                    </a:moveTo>
                    <a:cubicBezTo>
                      <a:pt x="137" y="168"/>
                      <a:pt x="138" y="168"/>
                      <a:pt x="139" y="167"/>
                    </a:cubicBezTo>
                    <a:cubicBezTo>
                      <a:pt x="139" y="168"/>
                      <a:pt x="138" y="168"/>
                      <a:pt x="138" y="169"/>
                    </a:cubicBezTo>
                    <a:cubicBezTo>
                      <a:pt x="138" y="169"/>
                      <a:pt x="137" y="169"/>
                      <a:pt x="137" y="169"/>
                    </a:cubicBezTo>
                    <a:cubicBezTo>
                      <a:pt x="137" y="169"/>
                      <a:pt x="137" y="168"/>
                      <a:pt x="137" y="168"/>
                    </a:cubicBezTo>
                    <a:cubicBezTo>
                      <a:pt x="137" y="168"/>
                      <a:pt x="137" y="168"/>
                      <a:pt x="137" y="168"/>
                    </a:cubicBezTo>
                    <a:cubicBezTo>
                      <a:pt x="137" y="168"/>
                      <a:pt x="137" y="168"/>
                      <a:pt x="137" y="168"/>
                    </a:cubicBezTo>
                    <a:moveTo>
                      <a:pt x="66" y="162"/>
                    </a:moveTo>
                    <a:cubicBezTo>
                      <a:pt x="66" y="162"/>
                      <a:pt x="65" y="161"/>
                      <a:pt x="65" y="161"/>
                    </a:cubicBezTo>
                    <a:cubicBezTo>
                      <a:pt x="65" y="161"/>
                      <a:pt x="65" y="161"/>
                      <a:pt x="65" y="161"/>
                    </a:cubicBezTo>
                    <a:cubicBezTo>
                      <a:pt x="66" y="161"/>
                      <a:pt x="66" y="161"/>
                      <a:pt x="66" y="162"/>
                    </a:cubicBezTo>
                    <a:moveTo>
                      <a:pt x="123" y="162"/>
                    </a:moveTo>
                    <a:cubicBezTo>
                      <a:pt x="123" y="162"/>
                      <a:pt x="124" y="161"/>
                      <a:pt x="124" y="160"/>
                    </a:cubicBezTo>
                    <a:cubicBezTo>
                      <a:pt x="125" y="160"/>
                      <a:pt x="127" y="160"/>
                      <a:pt x="126" y="158"/>
                    </a:cubicBezTo>
                    <a:cubicBezTo>
                      <a:pt x="127" y="158"/>
                      <a:pt x="126" y="160"/>
                      <a:pt x="127" y="160"/>
                    </a:cubicBezTo>
                    <a:cubicBezTo>
                      <a:pt x="127" y="160"/>
                      <a:pt x="127" y="160"/>
                      <a:pt x="126" y="161"/>
                    </a:cubicBezTo>
                    <a:cubicBezTo>
                      <a:pt x="126" y="161"/>
                      <a:pt x="126" y="161"/>
                      <a:pt x="126" y="161"/>
                    </a:cubicBezTo>
                    <a:cubicBezTo>
                      <a:pt x="126" y="161"/>
                      <a:pt x="126" y="161"/>
                      <a:pt x="126" y="160"/>
                    </a:cubicBezTo>
                    <a:cubicBezTo>
                      <a:pt x="126" y="160"/>
                      <a:pt x="126" y="160"/>
                      <a:pt x="125" y="160"/>
                    </a:cubicBezTo>
                    <a:cubicBezTo>
                      <a:pt x="125" y="160"/>
                      <a:pt x="125" y="160"/>
                      <a:pt x="125" y="160"/>
                    </a:cubicBezTo>
                    <a:cubicBezTo>
                      <a:pt x="124" y="160"/>
                      <a:pt x="124" y="162"/>
                      <a:pt x="123" y="162"/>
                    </a:cubicBezTo>
                    <a:moveTo>
                      <a:pt x="46" y="157"/>
                    </a:moveTo>
                    <a:cubicBezTo>
                      <a:pt x="46" y="157"/>
                      <a:pt x="46" y="157"/>
                      <a:pt x="45" y="157"/>
                    </a:cubicBezTo>
                    <a:cubicBezTo>
                      <a:pt x="45" y="157"/>
                      <a:pt x="46" y="157"/>
                      <a:pt x="46" y="157"/>
                    </a:cubicBezTo>
                    <a:cubicBezTo>
                      <a:pt x="46" y="157"/>
                      <a:pt x="46" y="157"/>
                      <a:pt x="46" y="157"/>
                    </a:cubicBezTo>
                    <a:cubicBezTo>
                      <a:pt x="46" y="157"/>
                      <a:pt x="46" y="157"/>
                      <a:pt x="46" y="157"/>
                    </a:cubicBezTo>
                    <a:moveTo>
                      <a:pt x="120" y="155"/>
                    </a:moveTo>
                    <a:cubicBezTo>
                      <a:pt x="120" y="154"/>
                      <a:pt x="120" y="154"/>
                      <a:pt x="120" y="153"/>
                    </a:cubicBezTo>
                    <a:cubicBezTo>
                      <a:pt x="120" y="156"/>
                      <a:pt x="123" y="155"/>
                      <a:pt x="125" y="157"/>
                    </a:cubicBezTo>
                    <a:cubicBezTo>
                      <a:pt x="125" y="157"/>
                      <a:pt x="125" y="157"/>
                      <a:pt x="125" y="157"/>
                    </a:cubicBezTo>
                    <a:cubicBezTo>
                      <a:pt x="124" y="157"/>
                      <a:pt x="122" y="156"/>
                      <a:pt x="121" y="155"/>
                    </a:cubicBezTo>
                    <a:cubicBezTo>
                      <a:pt x="121" y="155"/>
                      <a:pt x="121" y="155"/>
                      <a:pt x="121" y="155"/>
                    </a:cubicBezTo>
                    <a:cubicBezTo>
                      <a:pt x="121" y="155"/>
                      <a:pt x="121" y="155"/>
                      <a:pt x="121" y="156"/>
                    </a:cubicBezTo>
                    <a:cubicBezTo>
                      <a:pt x="120" y="155"/>
                      <a:pt x="118" y="155"/>
                      <a:pt x="117" y="154"/>
                    </a:cubicBezTo>
                    <a:cubicBezTo>
                      <a:pt x="117" y="154"/>
                      <a:pt x="117" y="154"/>
                      <a:pt x="117" y="154"/>
                    </a:cubicBezTo>
                    <a:cubicBezTo>
                      <a:pt x="118" y="154"/>
                      <a:pt x="119" y="154"/>
                      <a:pt x="120" y="155"/>
                    </a:cubicBezTo>
                    <a:moveTo>
                      <a:pt x="114" y="148"/>
                    </a:moveTo>
                    <a:cubicBezTo>
                      <a:pt x="114" y="148"/>
                      <a:pt x="114" y="148"/>
                      <a:pt x="115" y="148"/>
                    </a:cubicBezTo>
                    <a:cubicBezTo>
                      <a:pt x="114" y="149"/>
                      <a:pt x="114" y="150"/>
                      <a:pt x="115" y="151"/>
                    </a:cubicBezTo>
                    <a:cubicBezTo>
                      <a:pt x="114" y="151"/>
                      <a:pt x="114" y="150"/>
                      <a:pt x="114" y="150"/>
                    </a:cubicBezTo>
                    <a:cubicBezTo>
                      <a:pt x="114" y="150"/>
                      <a:pt x="114" y="150"/>
                      <a:pt x="114" y="150"/>
                    </a:cubicBezTo>
                    <a:cubicBezTo>
                      <a:pt x="114" y="150"/>
                      <a:pt x="114" y="149"/>
                      <a:pt x="114" y="149"/>
                    </a:cubicBezTo>
                    <a:cubicBezTo>
                      <a:pt x="114" y="149"/>
                      <a:pt x="114" y="148"/>
                      <a:pt x="113" y="148"/>
                    </a:cubicBezTo>
                    <a:cubicBezTo>
                      <a:pt x="113" y="148"/>
                      <a:pt x="113" y="148"/>
                      <a:pt x="114" y="148"/>
                    </a:cubicBezTo>
                    <a:cubicBezTo>
                      <a:pt x="114" y="148"/>
                      <a:pt x="114" y="148"/>
                      <a:pt x="114" y="148"/>
                    </a:cubicBezTo>
                    <a:cubicBezTo>
                      <a:pt x="114" y="148"/>
                      <a:pt x="114" y="148"/>
                      <a:pt x="114" y="148"/>
                    </a:cubicBezTo>
                    <a:moveTo>
                      <a:pt x="78" y="144"/>
                    </a:moveTo>
                    <a:cubicBezTo>
                      <a:pt x="77" y="144"/>
                      <a:pt x="77" y="144"/>
                      <a:pt x="77" y="144"/>
                    </a:cubicBezTo>
                    <a:cubicBezTo>
                      <a:pt x="78" y="143"/>
                      <a:pt x="78" y="143"/>
                      <a:pt x="78" y="143"/>
                    </a:cubicBezTo>
                    <a:cubicBezTo>
                      <a:pt x="78" y="143"/>
                      <a:pt x="78" y="143"/>
                      <a:pt x="79" y="143"/>
                    </a:cubicBezTo>
                    <a:cubicBezTo>
                      <a:pt x="79" y="143"/>
                      <a:pt x="79" y="143"/>
                      <a:pt x="79" y="143"/>
                    </a:cubicBezTo>
                    <a:cubicBezTo>
                      <a:pt x="79" y="144"/>
                      <a:pt x="78" y="144"/>
                      <a:pt x="78" y="144"/>
                    </a:cubicBezTo>
                    <a:moveTo>
                      <a:pt x="74" y="143"/>
                    </a:moveTo>
                    <a:cubicBezTo>
                      <a:pt x="73" y="143"/>
                      <a:pt x="73" y="143"/>
                      <a:pt x="73" y="143"/>
                    </a:cubicBezTo>
                    <a:cubicBezTo>
                      <a:pt x="73" y="142"/>
                      <a:pt x="73" y="142"/>
                      <a:pt x="73" y="142"/>
                    </a:cubicBezTo>
                    <a:cubicBezTo>
                      <a:pt x="73" y="142"/>
                      <a:pt x="73" y="142"/>
                      <a:pt x="73" y="142"/>
                    </a:cubicBezTo>
                    <a:cubicBezTo>
                      <a:pt x="74" y="142"/>
                      <a:pt x="73" y="142"/>
                      <a:pt x="74" y="142"/>
                    </a:cubicBezTo>
                    <a:cubicBezTo>
                      <a:pt x="74" y="142"/>
                      <a:pt x="74" y="142"/>
                      <a:pt x="75" y="142"/>
                    </a:cubicBezTo>
                    <a:cubicBezTo>
                      <a:pt x="75" y="142"/>
                      <a:pt x="75" y="142"/>
                      <a:pt x="75" y="142"/>
                    </a:cubicBezTo>
                    <a:cubicBezTo>
                      <a:pt x="75" y="142"/>
                      <a:pt x="75" y="143"/>
                      <a:pt x="75" y="143"/>
                    </a:cubicBezTo>
                    <a:cubicBezTo>
                      <a:pt x="75" y="143"/>
                      <a:pt x="75" y="143"/>
                      <a:pt x="74" y="143"/>
                    </a:cubicBezTo>
                    <a:cubicBezTo>
                      <a:pt x="74" y="143"/>
                      <a:pt x="74" y="143"/>
                      <a:pt x="74" y="143"/>
                    </a:cubicBezTo>
                    <a:cubicBezTo>
                      <a:pt x="74" y="143"/>
                      <a:pt x="74" y="143"/>
                      <a:pt x="74" y="143"/>
                    </a:cubicBezTo>
                    <a:moveTo>
                      <a:pt x="72" y="142"/>
                    </a:moveTo>
                    <a:cubicBezTo>
                      <a:pt x="72" y="142"/>
                      <a:pt x="72" y="142"/>
                      <a:pt x="72" y="141"/>
                    </a:cubicBezTo>
                    <a:cubicBezTo>
                      <a:pt x="73" y="141"/>
                      <a:pt x="73" y="141"/>
                      <a:pt x="73" y="141"/>
                    </a:cubicBezTo>
                    <a:cubicBezTo>
                      <a:pt x="72" y="142"/>
                      <a:pt x="72" y="142"/>
                      <a:pt x="72" y="142"/>
                    </a:cubicBezTo>
                    <a:moveTo>
                      <a:pt x="82" y="142"/>
                    </a:moveTo>
                    <a:cubicBezTo>
                      <a:pt x="81" y="142"/>
                      <a:pt x="81" y="141"/>
                      <a:pt x="81" y="140"/>
                    </a:cubicBezTo>
                    <a:cubicBezTo>
                      <a:pt x="82" y="141"/>
                      <a:pt x="82" y="141"/>
                      <a:pt x="82" y="142"/>
                    </a:cubicBezTo>
                    <a:moveTo>
                      <a:pt x="71" y="142"/>
                    </a:moveTo>
                    <a:cubicBezTo>
                      <a:pt x="71" y="142"/>
                      <a:pt x="70" y="141"/>
                      <a:pt x="70" y="141"/>
                    </a:cubicBezTo>
                    <a:cubicBezTo>
                      <a:pt x="70" y="140"/>
                      <a:pt x="70" y="140"/>
                      <a:pt x="71" y="140"/>
                    </a:cubicBezTo>
                    <a:cubicBezTo>
                      <a:pt x="71" y="140"/>
                      <a:pt x="71" y="140"/>
                      <a:pt x="72" y="140"/>
                    </a:cubicBezTo>
                    <a:cubicBezTo>
                      <a:pt x="72" y="141"/>
                      <a:pt x="72" y="141"/>
                      <a:pt x="72" y="142"/>
                    </a:cubicBezTo>
                    <a:cubicBezTo>
                      <a:pt x="72" y="142"/>
                      <a:pt x="72" y="142"/>
                      <a:pt x="71" y="142"/>
                    </a:cubicBezTo>
                    <a:moveTo>
                      <a:pt x="146" y="129"/>
                    </a:moveTo>
                    <a:cubicBezTo>
                      <a:pt x="91" y="129"/>
                      <a:pt x="91" y="129"/>
                      <a:pt x="91" y="129"/>
                    </a:cubicBezTo>
                    <a:cubicBezTo>
                      <a:pt x="90" y="129"/>
                      <a:pt x="90" y="130"/>
                      <a:pt x="90" y="131"/>
                    </a:cubicBezTo>
                    <a:cubicBezTo>
                      <a:pt x="90" y="131"/>
                      <a:pt x="90" y="131"/>
                      <a:pt x="90" y="131"/>
                    </a:cubicBezTo>
                    <a:cubicBezTo>
                      <a:pt x="90" y="131"/>
                      <a:pt x="90" y="131"/>
                      <a:pt x="90" y="131"/>
                    </a:cubicBezTo>
                    <a:cubicBezTo>
                      <a:pt x="90" y="131"/>
                      <a:pt x="90" y="131"/>
                      <a:pt x="90" y="131"/>
                    </a:cubicBezTo>
                    <a:cubicBezTo>
                      <a:pt x="90" y="132"/>
                      <a:pt x="91" y="132"/>
                      <a:pt x="91" y="132"/>
                    </a:cubicBezTo>
                    <a:cubicBezTo>
                      <a:pt x="91" y="134"/>
                      <a:pt x="91" y="135"/>
                      <a:pt x="91" y="136"/>
                    </a:cubicBezTo>
                    <a:cubicBezTo>
                      <a:pt x="90" y="136"/>
                      <a:pt x="90" y="135"/>
                      <a:pt x="90" y="135"/>
                    </a:cubicBezTo>
                    <a:cubicBezTo>
                      <a:pt x="90" y="137"/>
                      <a:pt x="88" y="135"/>
                      <a:pt x="88" y="137"/>
                    </a:cubicBezTo>
                    <a:cubicBezTo>
                      <a:pt x="88" y="137"/>
                      <a:pt x="88" y="137"/>
                      <a:pt x="88" y="137"/>
                    </a:cubicBezTo>
                    <a:cubicBezTo>
                      <a:pt x="88" y="137"/>
                      <a:pt x="88" y="137"/>
                      <a:pt x="88" y="137"/>
                    </a:cubicBezTo>
                    <a:cubicBezTo>
                      <a:pt x="89" y="137"/>
                      <a:pt x="89" y="137"/>
                      <a:pt x="89" y="137"/>
                    </a:cubicBezTo>
                    <a:cubicBezTo>
                      <a:pt x="89" y="137"/>
                      <a:pt x="89" y="137"/>
                      <a:pt x="89" y="137"/>
                    </a:cubicBezTo>
                    <a:cubicBezTo>
                      <a:pt x="88" y="137"/>
                      <a:pt x="88" y="138"/>
                      <a:pt x="87" y="138"/>
                    </a:cubicBezTo>
                    <a:cubicBezTo>
                      <a:pt x="87" y="138"/>
                      <a:pt x="87" y="138"/>
                      <a:pt x="87" y="138"/>
                    </a:cubicBezTo>
                    <a:cubicBezTo>
                      <a:pt x="87" y="138"/>
                      <a:pt x="87" y="138"/>
                      <a:pt x="87" y="137"/>
                    </a:cubicBezTo>
                    <a:cubicBezTo>
                      <a:pt x="87" y="138"/>
                      <a:pt x="86" y="138"/>
                      <a:pt x="86" y="138"/>
                    </a:cubicBezTo>
                    <a:cubicBezTo>
                      <a:pt x="85" y="138"/>
                      <a:pt x="85" y="137"/>
                      <a:pt x="85" y="137"/>
                    </a:cubicBezTo>
                    <a:cubicBezTo>
                      <a:pt x="85" y="137"/>
                      <a:pt x="85" y="136"/>
                      <a:pt x="85" y="136"/>
                    </a:cubicBezTo>
                    <a:cubicBezTo>
                      <a:pt x="85" y="136"/>
                      <a:pt x="84" y="136"/>
                      <a:pt x="84" y="136"/>
                    </a:cubicBezTo>
                    <a:cubicBezTo>
                      <a:pt x="82" y="136"/>
                      <a:pt x="80" y="137"/>
                      <a:pt x="79" y="138"/>
                    </a:cubicBezTo>
                    <a:cubicBezTo>
                      <a:pt x="79" y="138"/>
                      <a:pt x="79" y="138"/>
                      <a:pt x="79" y="138"/>
                    </a:cubicBezTo>
                    <a:cubicBezTo>
                      <a:pt x="79" y="138"/>
                      <a:pt x="78" y="138"/>
                      <a:pt x="78" y="139"/>
                    </a:cubicBezTo>
                    <a:cubicBezTo>
                      <a:pt x="78" y="139"/>
                      <a:pt x="78" y="139"/>
                      <a:pt x="77" y="139"/>
                    </a:cubicBezTo>
                    <a:cubicBezTo>
                      <a:pt x="77" y="139"/>
                      <a:pt x="77" y="139"/>
                      <a:pt x="77" y="139"/>
                    </a:cubicBezTo>
                    <a:cubicBezTo>
                      <a:pt x="77" y="140"/>
                      <a:pt x="76" y="140"/>
                      <a:pt x="76" y="141"/>
                    </a:cubicBezTo>
                    <a:cubicBezTo>
                      <a:pt x="76" y="141"/>
                      <a:pt x="76" y="141"/>
                      <a:pt x="76" y="141"/>
                    </a:cubicBezTo>
                    <a:cubicBezTo>
                      <a:pt x="76" y="141"/>
                      <a:pt x="76" y="141"/>
                      <a:pt x="76" y="141"/>
                    </a:cubicBezTo>
                    <a:cubicBezTo>
                      <a:pt x="76" y="141"/>
                      <a:pt x="76" y="141"/>
                      <a:pt x="76" y="141"/>
                    </a:cubicBezTo>
                    <a:cubicBezTo>
                      <a:pt x="75" y="141"/>
                      <a:pt x="75" y="141"/>
                      <a:pt x="75" y="141"/>
                    </a:cubicBezTo>
                    <a:cubicBezTo>
                      <a:pt x="75" y="141"/>
                      <a:pt x="75" y="142"/>
                      <a:pt x="75" y="142"/>
                    </a:cubicBezTo>
                    <a:cubicBezTo>
                      <a:pt x="75" y="142"/>
                      <a:pt x="75" y="142"/>
                      <a:pt x="75" y="142"/>
                    </a:cubicBezTo>
                    <a:cubicBezTo>
                      <a:pt x="75" y="141"/>
                      <a:pt x="74" y="141"/>
                      <a:pt x="73" y="140"/>
                    </a:cubicBezTo>
                    <a:cubicBezTo>
                      <a:pt x="73" y="140"/>
                      <a:pt x="73" y="139"/>
                      <a:pt x="73" y="139"/>
                    </a:cubicBezTo>
                    <a:cubicBezTo>
                      <a:pt x="73" y="139"/>
                      <a:pt x="72" y="138"/>
                      <a:pt x="72" y="138"/>
                    </a:cubicBezTo>
                    <a:cubicBezTo>
                      <a:pt x="72" y="138"/>
                      <a:pt x="71" y="138"/>
                      <a:pt x="71" y="139"/>
                    </a:cubicBezTo>
                    <a:cubicBezTo>
                      <a:pt x="71" y="138"/>
                      <a:pt x="72" y="138"/>
                      <a:pt x="72" y="138"/>
                    </a:cubicBezTo>
                    <a:cubicBezTo>
                      <a:pt x="71" y="138"/>
                      <a:pt x="69" y="139"/>
                      <a:pt x="69" y="140"/>
                    </a:cubicBezTo>
                    <a:cubicBezTo>
                      <a:pt x="69" y="140"/>
                      <a:pt x="68" y="140"/>
                      <a:pt x="68" y="140"/>
                    </a:cubicBezTo>
                    <a:cubicBezTo>
                      <a:pt x="68" y="140"/>
                      <a:pt x="68" y="140"/>
                      <a:pt x="68" y="140"/>
                    </a:cubicBezTo>
                    <a:cubicBezTo>
                      <a:pt x="68" y="140"/>
                      <a:pt x="68" y="140"/>
                      <a:pt x="68" y="140"/>
                    </a:cubicBezTo>
                    <a:cubicBezTo>
                      <a:pt x="67" y="140"/>
                      <a:pt x="67" y="139"/>
                      <a:pt x="67" y="139"/>
                    </a:cubicBezTo>
                    <a:cubicBezTo>
                      <a:pt x="68" y="139"/>
                      <a:pt x="68" y="139"/>
                      <a:pt x="68" y="138"/>
                    </a:cubicBezTo>
                    <a:cubicBezTo>
                      <a:pt x="68" y="138"/>
                      <a:pt x="68" y="138"/>
                      <a:pt x="68" y="138"/>
                    </a:cubicBezTo>
                    <a:cubicBezTo>
                      <a:pt x="68" y="138"/>
                      <a:pt x="68" y="139"/>
                      <a:pt x="67" y="139"/>
                    </a:cubicBezTo>
                    <a:cubicBezTo>
                      <a:pt x="67" y="138"/>
                      <a:pt x="67" y="138"/>
                      <a:pt x="66" y="138"/>
                    </a:cubicBezTo>
                    <a:cubicBezTo>
                      <a:pt x="66" y="139"/>
                      <a:pt x="66" y="139"/>
                      <a:pt x="66" y="139"/>
                    </a:cubicBezTo>
                    <a:cubicBezTo>
                      <a:pt x="66" y="138"/>
                      <a:pt x="65" y="138"/>
                      <a:pt x="65" y="138"/>
                    </a:cubicBezTo>
                    <a:cubicBezTo>
                      <a:pt x="65" y="138"/>
                      <a:pt x="66" y="137"/>
                      <a:pt x="65" y="137"/>
                    </a:cubicBezTo>
                    <a:cubicBezTo>
                      <a:pt x="64" y="137"/>
                      <a:pt x="65" y="136"/>
                      <a:pt x="64" y="136"/>
                    </a:cubicBezTo>
                    <a:cubicBezTo>
                      <a:pt x="64" y="135"/>
                      <a:pt x="64" y="135"/>
                      <a:pt x="64" y="134"/>
                    </a:cubicBezTo>
                    <a:cubicBezTo>
                      <a:pt x="65" y="134"/>
                      <a:pt x="65" y="133"/>
                      <a:pt x="66" y="133"/>
                    </a:cubicBezTo>
                    <a:cubicBezTo>
                      <a:pt x="66" y="133"/>
                      <a:pt x="66" y="133"/>
                      <a:pt x="66" y="133"/>
                    </a:cubicBezTo>
                    <a:cubicBezTo>
                      <a:pt x="66" y="133"/>
                      <a:pt x="66" y="132"/>
                      <a:pt x="66" y="132"/>
                    </a:cubicBezTo>
                    <a:cubicBezTo>
                      <a:pt x="66" y="132"/>
                      <a:pt x="66" y="132"/>
                      <a:pt x="66" y="132"/>
                    </a:cubicBezTo>
                    <a:cubicBezTo>
                      <a:pt x="66" y="132"/>
                      <a:pt x="66" y="132"/>
                      <a:pt x="66" y="132"/>
                    </a:cubicBezTo>
                    <a:cubicBezTo>
                      <a:pt x="67" y="132"/>
                      <a:pt x="67" y="132"/>
                      <a:pt x="67" y="132"/>
                    </a:cubicBezTo>
                    <a:cubicBezTo>
                      <a:pt x="67" y="132"/>
                      <a:pt x="67" y="132"/>
                      <a:pt x="67" y="132"/>
                    </a:cubicBezTo>
                    <a:cubicBezTo>
                      <a:pt x="67" y="132"/>
                      <a:pt x="67" y="132"/>
                      <a:pt x="67" y="132"/>
                    </a:cubicBezTo>
                    <a:cubicBezTo>
                      <a:pt x="67" y="131"/>
                      <a:pt x="68" y="131"/>
                      <a:pt x="68" y="131"/>
                    </a:cubicBezTo>
                    <a:cubicBezTo>
                      <a:pt x="67" y="131"/>
                      <a:pt x="65" y="131"/>
                      <a:pt x="66" y="129"/>
                    </a:cubicBezTo>
                    <a:cubicBezTo>
                      <a:pt x="66" y="129"/>
                      <a:pt x="65" y="129"/>
                      <a:pt x="65" y="129"/>
                    </a:cubicBezTo>
                    <a:cubicBezTo>
                      <a:pt x="64" y="129"/>
                      <a:pt x="64" y="129"/>
                      <a:pt x="64" y="129"/>
                    </a:cubicBezTo>
                    <a:cubicBezTo>
                      <a:pt x="64" y="130"/>
                      <a:pt x="64" y="130"/>
                      <a:pt x="64" y="131"/>
                    </a:cubicBezTo>
                    <a:cubicBezTo>
                      <a:pt x="63" y="131"/>
                      <a:pt x="63" y="131"/>
                      <a:pt x="63" y="131"/>
                    </a:cubicBezTo>
                    <a:cubicBezTo>
                      <a:pt x="63" y="130"/>
                      <a:pt x="64" y="130"/>
                      <a:pt x="63" y="130"/>
                    </a:cubicBezTo>
                    <a:cubicBezTo>
                      <a:pt x="63" y="130"/>
                      <a:pt x="63" y="130"/>
                      <a:pt x="63" y="130"/>
                    </a:cubicBezTo>
                    <a:cubicBezTo>
                      <a:pt x="63" y="130"/>
                      <a:pt x="63" y="131"/>
                      <a:pt x="63" y="131"/>
                    </a:cubicBezTo>
                    <a:cubicBezTo>
                      <a:pt x="61" y="131"/>
                      <a:pt x="61" y="131"/>
                      <a:pt x="61" y="131"/>
                    </a:cubicBezTo>
                    <a:cubicBezTo>
                      <a:pt x="61" y="131"/>
                      <a:pt x="62" y="131"/>
                      <a:pt x="62" y="132"/>
                    </a:cubicBezTo>
                    <a:cubicBezTo>
                      <a:pt x="61" y="132"/>
                      <a:pt x="61" y="132"/>
                      <a:pt x="61" y="132"/>
                    </a:cubicBezTo>
                    <a:cubicBezTo>
                      <a:pt x="61" y="132"/>
                      <a:pt x="62" y="133"/>
                      <a:pt x="62" y="133"/>
                    </a:cubicBezTo>
                    <a:cubicBezTo>
                      <a:pt x="61" y="133"/>
                      <a:pt x="61" y="134"/>
                      <a:pt x="61" y="134"/>
                    </a:cubicBezTo>
                    <a:cubicBezTo>
                      <a:pt x="61" y="134"/>
                      <a:pt x="61" y="134"/>
                      <a:pt x="62" y="134"/>
                    </a:cubicBezTo>
                    <a:cubicBezTo>
                      <a:pt x="62" y="134"/>
                      <a:pt x="62" y="134"/>
                      <a:pt x="62" y="135"/>
                    </a:cubicBezTo>
                    <a:cubicBezTo>
                      <a:pt x="62" y="136"/>
                      <a:pt x="63" y="137"/>
                      <a:pt x="63" y="138"/>
                    </a:cubicBezTo>
                    <a:cubicBezTo>
                      <a:pt x="62" y="138"/>
                      <a:pt x="62" y="138"/>
                      <a:pt x="62" y="138"/>
                    </a:cubicBezTo>
                    <a:cubicBezTo>
                      <a:pt x="63" y="138"/>
                      <a:pt x="63" y="139"/>
                      <a:pt x="63" y="140"/>
                    </a:cubicBezTo>
                    <a:cubicBezTo>
                      <a:pt x="64" y="140"/>
                      <a:pt x="64" y="141"/>
                      <a:pt x="65" y="141"/>
                    </a:cubicBezTo>
                    <a:cubicBezTo>
                      <a:pt x="65" y="141"/>
                      <a:pt x="64" y="140"/>
                      <a:pt x="63" y="140"/>
                    </a:cubicBezTo>
                    <a:cubicBezTo>
                      <a:pt x="63" y="140"/>
                      <a:pt x="63" y="140"/>
                      <a:pt x="62" y="141"/>
                    </a:cubicBezTo>
                    <a:cubicBezTo>
                      <a:pt x="62" y="141"/>
                      <a:pt x="63" y="142"/>
                      <a:pt x="62" y="142"/>
                    </a:cubicBezTo>
                    <a:cubicBezTo>
                      <a:pt x="62" y="142"/>
                      <a:pt x="62" y="141"/>
                      <a:pt x="61" y="141"/>
                    </a:cubicBezTo>
                    <a:cubicBezTo>
                      <a:pt x="61" y="141"/>
                      <a:pt x="61" y="141"/>
                      <a:pt x="61" y="141"/>
                    </a:cubicBezTo>
                    <a:cubicBezTo>
                      <a:pt x="61" y="141"/>
                      <a:pt x="62" y="142"/>
                      <a:pt x="61" y="142"/>
                    </a:cubicBezTo>
                    <a:cubicBezTo>
                      <a:pt x="61" y="142"/>
                      <a:pt x="61" y="141"/>
                      <a:pt x="61" y="141"/>
                    </a:cubicBezTo>
                    <a:cubicBezTo>
                      <a:pt x="60" y="141"/>
                      <a:pt x="59" y="141"/>
                      <a:pt x="59" y="141"/>
                    </a:cubicBezTo>
                    <a:cubicBezTo>
                      <a:pt x="59" y="142"/>
                      <a:pt x="59" y="142"/>
                      <a:pt x="59" y="142"/>
                    </a:cubicBezTo>
                    <a:cubicBezTo>
                      <a:pt x="59" y="142"/>
                      <a:pt x="60" y="142"/>
                      <a:pt x="60" y="143"/>
                    </a:cubicBezTo>
                    <a:cubicBezTo>
                      <a:pt x="59" y="142"/>
                      <a:pt x="59" y="142"/>
                      <a:pt x="58" y="142"/>
                    </a:cubicBezTo>
                    <a:cubicBezTo>
                      <a:pt x="56" y="142"/>
                      <a:pt x="55" y="143"/>
                      <a:pt x="53" y="143"/>
                    </a:cubicBezTo>
                    <a:cubicBezTo>
                      <a:pt x="53" y="144"/>
                      <a:pt x="53" y="146"/>
                      <a:pt x="52" y="147"/>
                    </a:cubicBezTo>
                    <a:cubicBezTo>
                      <a:pt x="52" y="147"/>
                      <a:pt x="53" y="147"/>
                      <a:pt x="53" y="148"/>
                    </a:cubicBezTo>
                    <a:cubicBezTo>
                      <a:pt x="53" y="148"/>
                      <a:pt x="53" y="148"/>
                      <a:pt x="53" y="148"/>
                    </a:cubicBezTo>
                    <a:cubicBezTo>
                      <a:pt x="52" y="148"/>
                      <a:pt x="52" y="148"/>
                      <a:pt x="53" y="149"/>
                    </a:cubicBezTo>
                    <a:cubicBezTo>
                      <a:pt x="52" y="149"/>
                      <a:pt x="52" y="148"/>
                      <a:pt x="51" y="148"/>
                    </a:cubicBezTo>
                    <a:cubicBezTo>
                      <a:pt x="51" y="148"/>
                      <a:pt x="51" y="148"/>
                      <a:pt x="51" y="148"/>
                    </a:cubicBezTo>
                    <a:cubicBezTo>
                      <a:pt x="51" y="148"/>
                      <a:pt x="51" y="148"/>
                      <a:pt x="51" y="148"/>
                    </a:cubicBezTo>
                    <a:cubicBezTo>
                      <a:pt x="51" y="148"/>
                      <a:pt x="52" y="149"/>
                      <a:pt x="52" y="149"/>
                    </a:cubicBezTo>
                    <a:cubicBezTo>
                      <a:pt x="53" y="150"/>
                      <a:pt x="53" y="152"/>
                      <a:pt x="52" y="152"/>
                    </a:cubicBezTo>
                    <a:cubicBezTo>
                      <a:pt x="51" y="152"/>
                      <a:pt x="52" y="152"/>
                      <a:pt x="52" y="153"/>
                    </a:cubicBezTo>
                    <a:cubicBezTo>
                      <a:pt x="51" y="153"/>
                      <a:pt x="51" y="153"/>
                      <a:pt x="51" y="153"/>
                    </a:cubicBezTo>
                    <a:cubicBezTo>
                      <a:pt x="51" y="153"/>
                      <a:pt x="51" y="153"/>
                      <a:pt x="51" y="153"/>
                    </a:cubicBezTo>
                    <a:cubicBezTo>
                      <a:pt x="51" y="154"/>
                      <a:pt x="51" y="154"/>
                      <a:pt x="50" y="154"/>
                    </a:cubicBezTo>
                    <a:cubicBezTo>
                      <a:pt x="50" y="154"/>
                      <a:pt x="50" y="154"/>
                      <a:pt x="50" y="154"/>
                    </a:cubicBezTo>
                    <a:cubicBezTo>
                      <a:pt x="50" y="154"/>
                      <a:pt x="51" y="154"/>
                      <a:pt x="51" y="154"/>
                    </a:cubicBezTo>
                    <a:cubicBezTo>
                      <a:pt x="51" y="154"/>
                      <a:pt x="51" y="154"/>
                      <a:pt x="51" y="154"/>
                    </a:cubicBezTo>
                    <a:cubicBezTo>
                      <a:pt x="51" y="154"/>
                      <a:pt x="51" y="154"/>
                      <a:pt x="51" y="154"/>
                    </a:cubicBezTo>
                    <a:cubicBezTo>
                      <a:pt x="52" y="154"/>
                      <a:pt x="52" y="154"/>
                      <a:pt x="52" y="154"/>
                    </a:cubicBezTo>
                    <a:cubicBezTo>
                      <a:pt x="52" y="154"/>
                      <a:pt x="52" y="154"/>
                      <a:pt x="52" y="154"/>
                    </a:cubicBezTo>
                    <a:cubicBezTo>
                      <a:pt x="52" y="155"/>
                      <a:pt x="52" y="155"/>
                      <a:pt x="52" y="155"/>
                    </a:cubicBezTo>
                    <a:cubicBezTo>
                      <a:pt x="51" y="156"/>
                      <a:pt x="50" y="156"/>
                      <a:pt x="50" y="157"/>
                    </a:cubicBezTo>
                    <a:cubicBezTo>
                      <a:pt x="49" y="157"/>
                      <a:pt x="48" y="156"/>
                      <a:pt x="47" y="156"/>
                    </a:cubicBezTo>
                    <a:cubicBezTo>
                      <a:pt x="46" y="156"/>
                      <a:pt x="45" y="157"/>
                      <a:pt x="44" y="157"/>
                    </a:cubicBezTo>
                    <a:cubicBezTo>
                      <a:pt x="44" y="157"/>
                      <a:pt x="44" y="157"/>
                      <a:pt x="44" y="157"/>
                    </a:cubicBezTo>
                    <a:cubicBezTo>
                      <a:pt x="44" y="157"/>
                      <a:pt x="43" y="157"/>
                      <a:pt x="43" y="157"/>
                    </a:cubicBezTo>
                    <a:cubicBezTo>
                      <a:pt x="43" y="157"/>
                      <a:pt x="42" y="157"/>
                      <a:pt x="42" y="157"/>
                    </a:cubicBezTo>
                    <a:cubicBezTo>
                      <a:pt x="41" y="157"/>
                      <a:pt x="41" y="157"/>
                      <a:pt x="41" y="157"/>
                    </a:cubicBezTo>
                    <a:cubicBezTo>
                      <a:pt x="41" y="158"/>
                      <a:pt x="40" y="158"/>
                      <a:pt x="40" y="159"/>
                    </a:cubicBezTo>
                    <a:cubicBezTo>
                      <a:pt x="40" y="158"/>
                      <a:pt x="39" y="158"/>
                      <a:pt x="39" y="158"/>
                    </a:cubicBezTo>
                    <a:cubicBezTo>
                      <a:pt x="38" y="158"/>
                      <a:pt x="37" y="159"/>
                      <a:pt x="37" y="160"/>
                    </a:cubicBezTo>
                    <a:cubicBezTo>
                      <a:pt x="36" y="159"/>
                      <a:pt x="36" y="159"/>
                      <a:pt x="36" y="159"/>
                    </a:cubicBezTo>
                    <a:cubicBezTo>
                      <a:pt x="36" y="159"/>
                      <a:pt x="36" y="159"/>
                      <a:pt x="35" y="159"/>
                    </a:cubicBezTo>
                    <a:cubicBezTo>
                      <a:pt x="36" y="159"/>
                      <a:pt x="37" y="158"/>
                      <a:pt x="37" y="158"/>
                    </a:cubicBezTo>
                    <a:cubicBezTo>
                      <a:pt x="37" y="157"/>
                      <a:pt x="37" y="157"/>
                      <a:pt x="36" y="157"/>
                    </a:cubicBezTo>
                    <a:cubicBezTo>
                      <a:pt x="36" y="158"/>
                      <a:pt x="33" y="157"/>
                      <a:pt x="33" y="159"/>
                    </a:cubicBezTo>
                    <a:cubicBezTo>
                      <a:pt x="33" y="159"/>
                      <a:pt x="33" y="159"/>
                      <a:pt x="33" y="159"/>
                    </a:cubicBezTo>
                    <a:cubicBezTo>
                      <a:pt x="33" y="159"/>
                      <a:pt x="33" y="159"/>
                      <a:pt x="33" y="159"/>
                    </a:cubicBezTo>
                    <a:cubicBezTo>
                      <a:pt x="33" y="159"/>
                      <a:pt x="33" y="159"/>
                      <a:pt x="34" y="159"/>
                    </a:cubicBezTo>
                    <a:cubicBezTo>
                      <a:pt x="34" y="159"/>
                      <a:pt x="34" y="159"/>
                      <a:pt x="34" y="159"/>
                    </a:cubicBezTo>
                    <a:cubicBezTo>
                      <a:pt x="34" y="159"/>
                      <a:pt x="34" y="159"/>
                      <a:pt x="34" y="159"/>
                    </a:cubicBezTo>
                    <a:cubicBezTo>
                      <a:pt x="33" y="160"/>
                      <a:pt x="33" y="160"/>
                      <a:pt x="33" y="160"/>
                    </a:cubicBezTo>
                    <a:cubicBezTo>
                      <a:pt x="33" y="160"/>
                      <a:pt x="33" y="160"/>
                      <a:pt x="33" y="160"/>
                    </a:cubicBezTo>
                    <a:cubicBezTo>
                      <a:pt x="34" y="160"/>
                      <a:pt x="34" y="160"/>
                      <a:pt x="34" y="160"/>
                    </a:cubicBezTo>
                    <a:cubicBezTo>
                      <a:pt x="34" y="160"/>
                      <a:pt x="34" y="160"/>
                      <a:pt x="35" y="160"/>
                    </a:cubicBezTo>
                    <a:cubicBezTo>
                      <a:pt x="35" y="160"/>
                      <a:pt x="35" y="161"/>
                      <a:pt x="36" y="161"/>
                    </a:cubicBezTo>
                    <a:cubicBezTo>
                      <a:pt x="36" y="161"/>
                      <a:pt x="37" y="161"/>
                      <a:pt x="37" y="161"/>
                    </a:cubicBezTo>
                    <a:cubicBezTo>
                      <a:pt x="37" y="161"/>
                      <a:pt x="37" y="161"/>
                      <a:pt x="37" y="161"/>
                    </a:cubicBezTo>
                    <a:cubicBezTo>
                      <a:pt x="37" y="161"/>
                      <a:pt x="37" y="161"/>
                      <a:pt x="38" y="161"/>
                    </a:cubicBezTo>
                    <a:cubicBezTo>
                      <a:pt x="38" y="161"/>
                      <a:pt x="38" y="161"/>
                      <a:pt x="38" y="161"/>
                    </a:cubicBezTo>
                    <a:cubicBezTo>
                      <a:pt x="38" y="161"/>
                      <a:pt x="38" y="161"/>
                      <a:pt x="38" y="161"/>
                    </a:cubicBezTo>
                    <a:cubicBezTo>
                      <a:pt x="38" y="161"/>
                      <a:pt x="38" y="161"/>
                      <a:pt x="38" y="161"/>
                    </a:cubicBezTo>
                    <a:cubicBezTo>
                      <a:pt x="38" y="162"/>
                      <a:pt x="38" y="162"/>
                      <a:pt x="38" y="162"/>
                    </a:cubicBezTo>
                    <a:cubicBezTo>
                      <a:pt x="38" y="162"/>
                      <a:pt x="38" y="162"/>
                      <a:pt x="38" y="162"/>
                    </a:cubicBezTo>
                    <a:cubicBezTo>
                      <a:pt x="38" y="162"/>
                      <a:pt x="39" y="162"/>
                      <a:pt x="39" y="162"/>
                    </a:cubicBezTo>
                    <a:cubicBezTo>
                      <a:pt x="39" y="162"/>
                      <a:pt x="39" y="162"/>
                      <a:pt x="39" y="162"/>
                    </a:cubicBezTo>
                    <a:cubicBezTo>
                      <a:pt x="40" y="162"/>
                      <a:pt x="40" y="162"/>
                      <a:pt x="40" y="162"/>
                    </a:cubicBezTo>
                    <a:cubicBezTo>
                      <a:pt x="39" y="162"/>
                      <a:pt x="39" y="162"/>
                      <a:pt x="39" y="162"/>
                    </a:cubicBezTo>
                    <a:cubicBezTo>
                      <a:pt x="39" y="163"/>
                      <a:pt x="39" y="163"/>
                      <a:pt x="39" y="164"/>
                    </a:cubicBezTo>
                    <a:cubicBezTo>
                      <a:pt x="40" y="164"/>
                      <a:pt x="40" y="165"/>
                      <a:pt x="41" y="165"/>
                    </a:cubicBezTo>
                    <a:cubicBezTo>
                      <a:pt x="41" y="166"/>
                      <a:pt x="41" y="166"/>
                      <a:pt x="41" y="167"/>
                    </a:cubicBezTo>
                    <a:cubicBezTo>
                      <a:pt x="42" y="167"/>
                      <a:pt x="42" y="168"/>
                      <a:pt x="43" y="169"/>
                    </a:cubicBezTo>
                    <a:cubicBezTo>
                      <a:pt x="42" y="169"/>
                      <a:pt x="42" y="168"/>
                      <a:pt x="41" y="168"/>
                    </a:cubicBezTo>
                    <a:cubicBezTo>
                      <a:pt x="41" y="170"/>
                      <a:pt x="42" y="174"/>
                      <a:pt x="39" y="175"/>
                    </a:cubicBezTo>
                    <a:cubicBezTo>
                      <a:pt x="38" y="175"/>
                      <a:pt x="38" y="174"/>
                      <a:pt x="37" y="174"/>
                    </a:cubicBezTo>
                    <a:cubicBezTo>
                      <a:pt x="37" y="174"/>
                      <a:pt x="37" y="174"/>
                      <a:pt x="36" y="174"/>
                    </a:cubicBezTo>
                    <a:cubicBezTo>
                      <a:pt x="36" y="174"/>
                      <a:pt x="36" y="174"/>
                      <a:pt x="36" y="174"/>
                    </a:cubicBezTo>
                    <a:cubicBezTo>
                      <a:pt x="35" y="174"/>
                      <a:pt x="34" y="174"/>
                      <a:pt x="33" y="174"/>
                    </a:cubicBezTo>
                    <a:cubicBezTo>
                      <a:pt x="32" y="174"/>
                      <a:pt x="31" y="174"/>
                      <a:pt x="30" y="173"/>
                    </a:cubicBezTo>
                    <a:cubicBezTo>
                      <a:pt x="30" y="173"/>
                      <a:pt x="29" y="174"/>
                      <a:pt x="29" y="174"/>
                    </a:cubicBezTo>
                    <a:cubicBezTo>
                      <a:pt x="28" y="174"/>
                      <a:pt x="27" y="174"/>
                      <a:pt x="27" y="174"/>
                    </a:cubicBezTo>
                    <a:cubicBezTo>
                      <a:pt x="27" y="174"/>
                      <a:pt x="27" y="174"/>
                      <a:pt x="27" y="174"/>
                    </a:cubicBezTo>
                    <a:cubicBezTo>
                      <a:pt x="27" y="174"/>
                      <a:pt x="27" y="173"/>
                      <a:pt x="26" y="173"/>
                    </a:cubicBezTo>
                    <a:cubicBezTo>
                      <a:pt x="26" y="173"/>
                      <a:pt x="26" y="173"/>
                      <a:pt x="26" y="173"/>
                    </a:cubicBezTo>
                    <a:cubicBezTo>
                      <a:pt x="25" y="173"/>
                      <a:pt x="25" y="174"/>
                      <a:pt x="24" y="174"/>
                    </a:cubicBezTo>
                    <a:cubicBezTo>
                      <a:pt x="24" y="174"/>
                      <a:pt x="25" y="174"/>
                      <a:pt x="24" y="175"/>
                    </a:cubicBezTo>
                    <a:cubicBezTo>
                      <a:pt x="23" y="175"/>
                      <a:pt x="22" y="174"/>
                      <a:pt x="22" y="176"/>
                    </a:cubicBezTo>
                    <a:cubicBezTo>
                      <a:pt x="22" y="176"/>
                      <a:pt x="23" y="176"/>
                      <a:pt x="23" y="177"/>
                    </a:cubicBezTo>
                    <a:cubicBezTo>
                      <a:pt x="23" y="177"/>
                      <a:pt x="23" y="177"/>
                      <a:pt x="23" y="177"/>
                    </a:cubicBezTo>
                    <a:cubicBezTo>
                      <a:pt x="23" y="178"/>
                      <a:pt x="23" y="181"/>
                      <a:pt x="23" y="183"/>
                    </a:cubicBezTo>
                    <a:cubicBezTo>
                      <a:pt x="23" y="185"/>
                      <a:pt x="21" y="187"/>
                      <a:pt x="21" y="189"/>
                    </a:cubicBezTo>
                    <a:cubicBezTo>
                      <a:pt x="21" y="189"/>
                      <a:pt x="21" y="189"/>
                      <a:pt x="21" y="189"/>
                    </a:cubicBezTo>
                    <a:cubicBezTo>
                      <a:pt x="22" y="189"/>
                      <a:pt x="22" y="189"/>
                      <a:pt x="22" y="189"/>
                    </a:cubicBezTo>
                    <a:cubicBezTo>
                      <a:pt x="22" y="188"/>
                      <a:pt x="22" y="188"/>
                      <a:pt x="22" y="188"/>
                    </a:cubicBezTo>
                    <a:cubicBezTo>
                      <a:pt x="22" y="188"/>
                      <a:pt x="22" y="188"/>
                      <a:pt x="22" y="188"/>
                    </a:cubicBezTo>
                    <a:cubicBezTo>
                      <a:pt x="22" y="189"/>
                      <a:pt x="21" y="189"/>
                      <a:pt x="22" y="190"/>
                    </a:cubicBezTo>
                    <a:cubicBezTo>
                      <a:pt x="22" y="190"/>
                      <a:pt x="22" y="190"/>
                      <a:pt x="22" y="190"/>
                    </a:cubicBezTo>
                    <a:cubicBezTo>
                      <a:pt x="22" y="190"/>
                      <a:pt x="22" y="190"/>
                      <a:pt x="22" y="190"/>
                    </a:cubicBezTo>
                    <a:cubicBezTo>
                      <a:pt x="22" y="190"/>
                      <a:pt x="22" y="189"/>
                      <a:pt x="23" y="189"/>
                    </a:cubicBezTo>
                    <a:cubicBezTo>
                      <a:pt x="23" y="189"/>
                      <a:pt x="23" y="189"/>
                      <a:pt x="23" y="190"/>
                    </a:cubicBezTo>
                    <a:cubicBezTo>
                      <a:pt x="23" y="191"/>
                      <a:pt x="23" y="192"/>
                      <a:pt x="22" y="194"/>
                    </a:cubicBezTo>
                    <a:cubicBezTo>
                      <a:pt x="23" y="194"/>
                      <a:pt x="23" y="194"/>
                      <a:pt x="23" y="194"/>
                    </a:cubicBezTo>
                    <a:cubicBezTo>
                      <a:pt x="24" y="194"/>
                      <a:pt x="24" y="194"/>
                      <a:pt x="25" y="194"/>
                    </a:cubicBezTo>
                    <a:cubicBezTo>
                      <a:pt x="25" y="194"/>
                      <a:pt x="26" y="193"/>
                      <a:pt x="26" y="193"/>
                    </a:cubicBezTo>
                    <a:cubicBezTo>
                      <a:pt x="27" y="193"/>
                      <a:pt x="28" y="194"/>
                      <a:pt x="28" y="195"/>
                    </a:cubicBezTo>
                    <a:cubicBezTo>
                      <a:pt x="29" y="196"/>
                      <a:pt x="30" y="197"/>
                      <a:pt x="30" y="197"/>
                    </a:cubicBezTo>
                    <a:cubicBezTo>
                      <a:pt x="31" y="197"/>
                      <a:pt x="31" y="197"/>
                      <a:pt x="32" y="196"/>
                    </a:cubicBezTo>
                    <a:cubicBezTo>
                      <a:pt x="33" y="196"/>
                      <a:pt x="33" y="196"/>
                      <a:pt x="33" y="196"/>
                    </a:cubicBezTo>
                    <a:cubicBezTo>
                      <a:pt x="33" y="195"/>
                      <a:pt x="34" y="195"/>
                      <a:pt x="35" y="195"/>
                    </a:cubicBezTo>
                    <a:cubicBezTo>
                      <a:pt x="35" y="195"/>
                      <a:pt x="35" y="195"/>
                      <a:pt x="35" y="195"/>
                    </a:cubicBezTo>
                    <a:cubicBezTo>
                      <a:pt x="36" y="195"/>
                      <a:pt x="36" y="195"/>
                      <a:pt x="36" y="195"/>
                    </a:cubicBezTo>
                    <a:cubicBezTo>
                      <a:pt x="36" y="195"/>
                      <a:pt x="37" y="195"/>
                      <a:pt x="37" y="195"/>
                    </a:cubicBezTo>
                    <a:cubicBezTo>
                      <a:pt x="37" y="195"/>
                      <a:pt x="37" y="195"/>
                      <a:pt x="37" y="195"/>
                    </a:cubicBezTo>
                    <a:cubicBezTo>
                      <a:pt x="38" y="195"/>
                      <a:pt x="38" y="195"/>
                      <a:pt x="38" y="195"/>
                    </a:cubicBezTo>
                    <a:cubicBezTo>
                      <a:pt x="38" y="195"/>
                      <a:pt x="38" y="195"/>
                      <a:pt x="38" y="194"/>
                    </a:cubicBezTo>
                    <a:cubicBezTo>
                      <a:pt x="39" y="195"/>
                      <a:pt x="39" y="195"/>
                      <a:pt x="39" y="195"/>
                    </a:cubicBezTo>
                    <a:cubicBezTo>
                      <a:pt x="39" y="194"/>
                      <a:pt x="40" y="194"/>
                      <a:pt x="40" y="193"/>
                    </a:cubicBezTo>
                    <a:cubicBezTo>
                      <a:pt x="41" y="193"/>
                      <a:pt x="41" y="193"/>
                      <a:pt x="42" y="193"/>
                    </a:cubicBezTo>
                    <a:cubicBezTo>
                      <a:pt x="42" y="193"/>
                      <a:pt x="42" y="193"/>
                      <a:pt x="42" y="193"/>
                    </a:cubicBezTo>
                    <a:cubicBezTo>
                      <a:pt x="42" y="191"/>
                      <a:pt x="43" y="191"/>
                      <a:pt x="43" y="190"/>
                    </a:cubicBezTo>
                    <a:cubicBezTo>
                      <a:pt x="44" y="190"/>
                      <a:pt x="44" y="189"/>
                      <a:pt x="45" y="189"/>
                    </a:cubicBezTo>
                    <a:cubicBezTo>
                      <a:pt x="44" y="188"/>
                      <a:pt x="43" y="187"/>
                      <a:pt x="43" y="187"/>
                    </a:cubicBezTo>
                    <a:cubicBezTo>
                      <a:pt x="44" y="185"/>
                      <a:pt x="45" y="183"/>
                      <a:pt x="46" y="183"/>
                    </a:cubicBezTo>
                    <a:cubicBezTo>
                      <a:pt x="46" y="183"/>
                      <a:pt x="46" y="182"/>
                      <a:pt x="46" y="182"/>
                    </a:cubicBezTo>
                    <a:cubicBezTo>
                      <a:pt x="49" y="181"/>
                      <a:pt x="51" y="181"/>
                      <a:pt x="51" y="178"/>
                    </a:cubicBezTo>
                    <a:cubicBezTo>
                      <a:pt x="51" y="176"/>
                      <a:pt x="51" y="175"/>
                      <a:pt x="53" y="174"/>
                    </a:cubicBezTo>
                    <a:cubicBezTo>
                      <a:pt x="53" y="174"/>
                      <a:pt x="54" y="174"/>
                      <a:pt x="54" y="175"/>
                    </a:cubicBezTo>
                    <a:cubicBezTo>
                      <a:pt x="55" y="175"/>
                      <a:pt x="55" y="174"/>
                      <a:pt x="55" y="174"/>
                    </a:cubicBezTo>
                    <a:cubicBezTo>
                      <a:pt x="56" y="175"/>
                      <a:pt x="57" y="176"/>
                      <a:pt x="58" y="176"/>
                    </a:cubicBezTo>
                    <a:cubicBezTo>
                      <a:pt x="58" y="176"/>
                      <a:pt x="59" y="176"/>
                      <a:pt x="59" y="176"/>
                    </a:cubicBezTo>
                    <a:cubicBezTo>
                      <a:pt x="59" y="174"/>
                      <a:pt x="60" y="173"/>
                      <a:pt x="62" y="173"/>
                    </a:cubicBezTo>
                    <a:cubicBezTo>
                      <a:pt x="63" y="172"/>
                      <a:pt x="63" y="171"/>
                      <a:pt x="64" y="171"/>
                    </a:cubicBezTo>
                    <a:cubicBezTo>
                      <a:pt x="65" y="171"/>
                      <a:pt x="66" y="172"/>
                      <a:pt x="67" y="172"/>
                    </a:cubicBezTo>
                    <a:cubicBezTo>
                      <a:pt x="68" y="174"/>
                      <a:pt x="69" y="176"/>
                      <a:pt x="70" y="177"/>
                    </a:cubicBezTo>
                    <a:cubicBezTo>
                      <a:pt x="71" y="177"/>
                      <a:pt x="71" y="177"/>
                      <a:pt x="71" y="177"/>
                    </a:cubicBezTo>
                    <a:cubicBezTo>
                      <a:pt x="72" y="179"/>
                      <a:pt x="74" y="180"/>
                      <a:pt x="75" y="181"/>
                    </a:cubicBezTo>
                    <a:cubicBezTo>
                      <a:pt x="75" y="181"/>
                      <a:pt x="75" y="181"/>
                      <a:pt x="76" y="181"/>
                    </a:cubicBezTo>
                    <a:cubicBezTo>
                      <a:pt x="76" y="181"/>
                      <a:pt x="76" y="181"/>
                      <a:pt x="76" y="181"/>
                    </a:cubicBezTo>
                    <a:cubicBezTo>
                      <a:pt x="76" y="181"/>
                      <a:pt x="76" y="181"/>
                      <a:pt x="76" y="181"/>
                    </a:cubicBezTo>
                    <a:cubicBezTo>
                      <a:pt x="77" y="181"/>
                      <a:pt x="77" y="181"/>
                      <a:pt x="77" y="181"/>
                    </a:cubicBezTo>
                    <a:cubicBezTo>
                      <a:pt x="77" y="183"/>
                      <a:pt x="80" y="182"/>
                      <a:pt x="79" y="184"/>
                    </a:cubicBezTo>
                    <a:cubicBezTo>
                      <a:pt x="80" y="184"/>
                      <a:pt x="81" y="185"/>
                      <a:pt x="81" y="185"/>
                    </a:cubicBezTo>
                    <a:cubicBezTo>
                      <a:pt x="81" y="185"/>
                      <a:pt x="82" y="185"/>
                      <a:pt x="82" y="185"/>
                    </a:cubicBezTo>
                    <a:cubicBezTo>
                      <a:pt x="82" y="187"/>
                      <a:pt x="83" y="187"/>
                      <a:pt x="83" y="189"/>
                    </a:cubicBezTo>
                    <a:cubicBezTo>
                      <a:pt x="82" y="189"/>
                      <a:pt x="82" y="191"/>
                      <a:pt x="81" y="191"/>
                    </a:cubicBezTo>
                    <a:cubicBezTo>
                      <a:pt x="82" y="191"/>
                      <a:pt x="82" y="192"/>
                      <a:pt x="82" y="192"/>
                    </a:cubicBezTo>
                    <a:cubicBezTo>
                      <a:pt x="82" y="192"/>
                      <a:pt x="83" y="192"/>
                      <a:pt x="83" y="192"/>
                    </a:cubicBezTo>
                    <a:cubicBezTo>
                      <a:pt x="84" y="191"/>
                      <a:pt x="84" y="189"/>
                      <a:pt x="85" y="188"/>
                    </a:cubicBezTo>
                    <a:cubicBezTo>
                      <a:pt x="85" y="187"/>
                      <a:pt x="84" y="186"/>
                      <a:pt x="83" y="186"/>
                    </a:cubicBezTo>
                    <a:cubicBezTo>
                      <a:pt x="84" y="185"/>
                      <a:pt x="84" y="184"/>
                      <a:pt x="85" y="183"/>
                    </a:cubicBezTo>
                    <a:cubicBezTo>
                      <a:pt x="85" y="184"/>
                      <a:pt x="86" y="184"/>
                      <a:pt x="86" y="184"/>
                    </a:cubicBezTo>
                    <a:cubicBezTo>
                      <a:pt x="86" y="184"/>
                      <a:pt x="86" y="184"/>
                      <a:pt x="86" y="184"/>
                    </a:cubicBezTo>
                    <a:cubicBezTo>
                      <a:pt x="87" y="184"/>
                      <a:pt x="87" y="185"/>
                      <a:pt x="88" y="185"/>
                    </a:cubicBezTo>
                    <a:cubicBezTo>
                      <a:pt x="88" y="185"/>
                      <a:pt x="88" y="185"/>
                      <a:pt x="88" y="185"/>
                    </a:cubicBezTo>
                    <a:cubicBezTo>
                      <a:pt x="87" y="185"/>
                      <a:pt x="88" y="185"/>
                      <a:pt x="88" y="184"/>
                    </a:cubicBezTo>
                    <a:cubicBezTo>
                      <a:pt x="86" y="182"/>
                      <a:pt x="84" y="181"/>
                      <a:pt x="82" y="180"/>
                    </a:cubicBezTo>
                    <a:cubicBezTo>
                      <a:pt x="81" y="180"/>
                      <a:pt x="82" y="180"/>
                      <a:pt x="82" y="179"/>
                    </a:cubicBezTo>
                    <a:cubicBezTo>
                      <a:pt x="82" y="179"/>
                      <a:pt x="82" y="179"/>
                      <a:pt x="81" y="179"/>
                    </a:cubicBezTo>
                    <a:cubicBezTo>
                      <a:pt x="81" y="179"/>
                      <a:pt x="81" y="179"/>
                      <a:pt x="81" y="179"/>
                    </a:cubicBezTo>
                    <a:cubicBezTo>
                      <a:pt x="80" y="179"/>
                      <a:pt x="80" y="179"/>
                      <a:pt x="80" y="179"/>
                    </a:cubicBezTo>
                    <a:cubicBezTo>
                      <a:pt x="80" y="179"/>
                      <a:pt x="80" y="179"/>
                      <a:pt x="80" y="179"/>
                    </a:cubicBezTo>
                    <a:cubicBezTo>
                      <a:pt x="77" y="178"/>
                      <a:pt x="77" y="175"/>
                      <a:pt x="74" y="173"/>
                    </a:cubicBezTo>
                    <a:cubicBezTo>
                      <a:pt x="73" y="172"/>
                      <a:pt x="72" y="172"/>
                      <a:pt x="72" y="170"/>
                    </a:cubicBezTo>
                    <a:cubicBezTo>
                      <a:pt x="73" y="169"/>
                      <a:pt x="73" y="169"/>
                      <a:pt x="73" y="169"/>
                    </a:cubicBezTo>
                    <a:cubicBezTo>
                      <a:pt x="72" y="169"/>
                      <a:pt x="72" y="169"/>
                      <a:pt x="72" y="168"/>
                    </a:cubicBezTo>
                    <a:cubicBezTo>
                      <a:pt x="73" y="168"/>
                      <a:pt x="74" y="167"/>
                      <a:pt x="75" y="167"/>
                    </a:cubicBezTo>
                    <a:cubicBezTo>
                      <a:pt x="75" y="167"/>
                      <a:pt x="76" y="167"/>
                      <a:pt x="76" y="168"/>
                    </a:cubicBezTo>
                    <a:cubicBezTo>
                      <a:pt x="75" y="168"/>
                      <a:pt x="76" y="170"/>
                      <a:pt x="76" y="170"/>
                    </a:cubicBezTo>
                    <a:cubicBezTo>
                      <a:pt x="77" y="170"/>
                      <a:pt x="77" y="168"/>
                      <a:pt x="78" y="168"/>
                    </a:cubicBezTo>
                    <a:cubicBezTo>
                      <a:pt x="78" y="168"/>
                      <a:pt x="78" y="168"/>
                      <a:pt x="78" y="168"/>
                    </a:cubicBezTo>
                    <a:cubicBezTo>
                      <a:pt x="79" y="169"/>
                      <a:pt x="79" y="171"/>
                      <a:pt x="80" y="172"/>
                    </a:cubicBezTo>
                    <a:cubicBezTo>
                      <a:pt x="80" y="172"/>
                      <a:pt x="80" y="172"/>
                      <a:pt x="80" y="172"/>
                    </a:cubicBezTo>
                    <a:cubicBezTo>
                      <a:pt x="80" y="172"/>
                      <a:pt x="79" y="172"/>
                      <a:pt x="80" y="173"/>
                    </a:cubicBezTo>
                    <a:cubicBezTo>
                      <a:pt x="81" y="173"/>
                      <a:pt x="81" y="174"/>
                      <a:pt x="82" y="174"/>
                    </a:cubicBezTo>
                    <a:cubicBezTo>
                      <a:pt x="82" y="174"/>
                      <a:pt x="83" y="174"/>
                      <a:pt x="83" y="174"/>
                    </a:cubicBezTo>
                    <a:cubicBezTo>
                      <a:pt x="84" y="174"/>
                      <a:pt x="85" y="175"/>
                      <a:pt x="85" y="176"/>
                    </a:cubicBezTo>
                    <a:cubicBezTo>
                      <a:pt x="85" y="176"/>
                      <a:pt x="85" y="176"/>
                      <a:pt x="85" y="176"/>
                    </a:cubicBezTo>
                    <a:cubicBezTo>
                      <a:pt x="85" y="176"/>
                      <a:pt x="85" y="176"/>
                      <a:pt x="85" y="176"/>
                    </a:cubicBezTo>
                    <a:cubicBezTo>
                      <a:pt x="85" y="176"/>
                      <a:pt x="85" y="176"/>
                      <a:pt x="85" y="176"/>
                    </a:cubicBezTo>
                    <a:cubicBezTo>
                      <a:pt x="85" y="176"/>
                      <a:pt x="85" y="176"/>
                      <a:pt x="85" y="176"/>
                    </a:cubicBezTo>
                    <a:cubicBezTo>
                      <a:pt x="85" y="176"/>
                      <a:pt x="86" y="176"/>
                      <a:pt x="87" y="176"/>
                    </a:cubicBezTo>
                    <a:cubicBezTo>
                      <a:pt x="87" y="176"/>
                      <a:pt x="87" y="176"/>
                      <a:pt x="87" y="176"/>
                    </a:cubicBezTo>
                    <a:cubicBezTo>
                      <a:pt x="88" y="177"/>
                      <a:pt x="89" y="179"/>
                      <a:pt x="90" y="180"/>
                    </a:cubicBezTo>
                    <a:cubicBezTo>
                      <a:pt x="90" y="181"/>
                      <a:pt x="90" y="183"/>
                      <a:pt x="90" y="184"/>
                    </a:cubicBezTo>
                    <a:cubicBezTo>
                      <a:pt x="90" y="184"/>
                      <a:pt x="90" y="184"/>
                      <a:pt x="91" y="184"/>
                    </a:cubicBezTo>
                    <a:cubicBezTo>
                      <a:pt x="91" y="184"/>
                      <a:pt x="91" y="184"/>
                      <a:pt x="91" y="184"/>
                    </a:cubicBezTo>
                    <a:cubicBezTo>
                      <a:pt x="92" y="187"/>
                      <a:pt x="94" y="188"/>
                      <a:pt x="95" y="190"/>
                    </a:cubicBezTo>
                    <a:cubicBezTo>
                      <a:pt x="95" y="190"/>
                      <a:pt x="96" y="190"/>
                      <a:pt x="96" y="190"/>
                    </a:cubicBezTo>
                    <a:cubicBezTo>
                      <a:pt x="98" y="190"/>
                      <a:pt x="99" y="190"/>
                      <a:pt x="99" y="191"/>
                    </a:cubicBezTo>
                    <a:cubicBezTo>
                      <a:pt x="99" y="191"/>
                      <a:pt x="99" y="191"/>
                      <a:pt x="99" y="191"/>
                    </a:cubicBezTo>
                    <a:cubicBezTo>
                      <a:pt x="98" y="191"/>
                      <a:pt x="97" y="191"/>
                      <a:pt x="97" y="190"/>
                    </a:cubicBezTo>
                    <a:cubicBezTo>
                      <a:pt x="96" y="191"/>
                      <a:pt x="95" y="190"/>
                      <a:pt x="95" y="192"/>
                    </a:cubicBezTo>
                    <a:cubicBezTo>
                      <a:pt x="95" y="192"/>
                      <a:pt x="96" y="192"/>
                      <a:pt x="97" y="193"/>
                    </a:cubicBezTo>
                    <a:cubicBezTo>
                      <a:pt x="96" y="194"/>
                      <a:pt x="97" y="195"/>
                      <a:pt x="97" y="195"/>
                    </a:cubicBezTo>
                    <a:cubicBezTo>
                      <a:pt x="97" y="194"/>
                      <a:pt x="97" y="194"/>
                      <a:pt x="97" y="194"/>
                    </a:cubicBezTo>
                    <a:cubicBezTo>
                      <a:pt x="98" y="195"/>
                      <a:pt x="99" y="196"/>
                      <a:pt x="99" y="196"/>
                    </a:cubicBezTo>
                    <a:cubicBezTo>
                      <a:pt x="99" y="196"/>
                      <a:pt x="99" y="196"/>
                      <a:pt x="99" y="195"/>
                    </a:cubicBezTo>
                    <a:cubicBezTo>
                      <a:pt x="99" y="195"/>
                      <a:pt x="99" y="195"/>
                      <a:pt x="99" y="195"/>
                    </a:cubicBezTo>
                    <a:cubicBezTo>
                      <a:pt x="99" y="195"/>
                      <a:pt x="99" y="195"/>
                      <a:pt x="99" y="195"/>
                    </a:cubicBezTo>
                    <a:cubicBezTo>
                      <a:pt x="99" y="195"/>
                      <a:pt x="99" y="195"/>
                      <a:pt x="99" y="195"/>
                    </a:cubicBezTo>
                    <a:cubicBezTo>
                      <a:pt x="100" y="195"/>
                      <a:pt x="100" y="195"/>
                      <a:pt x="100" y="195"/>
                    </a:cubicBezTo>
                    <a:cubicBezTo>
                      <a:pt x="100" y="194"/>
                      <a:pt x="99" y="194"/>
                      <a:pt x="99" y="193"/>
                    </a:cubicBezTo>
                    <a:cubicBezTo>
                      <a:pt x="100" y="193"/>
                      <a:pt x="100" y="193"/>
                      <a:pt x="101" y="193"/>
                    </a:cubicBezTo>
                    <a:cubicBezTo>
                      <a:pt x="101" y="193"/>
                      <a:pt x="100" y="192"/>
                      <a:pt x="99" y="192"/>
                    </a:cubicBezTo>
                    <a:cubicBezTo>
                      <a:pt x="100" y="192"/>
                      <a:pt x="100" y="192"/>
                      <a:pt x="100" y="192"/>
                    </a:cubicBezTo>
                    <a:cubicBezTo>
                      <a:pt x="101" y="192"/>
                      <a:pt x="101" y="192"/>
                      <a:pt x="102" y="192"/>
                    </a:cubicBezTo>
                    <a:cubicBezTo>
                      <a:pt x="102" y="190"/>
                      <a:pt x="100" y="189"/>
                      <a:pt x="98" y="189"/>
                    </a:cubicBezTo>
                    <a:cubicBezTo>
                      <a:pt x="99" y="188"/>
                      <a:pt x="99" y="188"/>
                      <a:pt x="99" y="188"/>
                    </a:cubicBezTo>
                    <a:cubicBezTo>
                      <a:pt x="99" y="188"/>
                      <a:pt x="99" y="188"/>
                      <a:pt x="99" y="188"/>
                    </a:cubicBezTo>
                    <a:cubicBezTo>
                      <a:pt x="99" y="187"/>
                      <a:pt x="99" y="187"/>
                      <a:pt x="99" y="187"/>
                    </a:cubicBezTo>
                    <a:cubicBezTo>
                      <a:pt x="99" y="187"/>
                      <a:pt x="99" y="187"/>
                      <a:pt x="99" y="187"/>
                    </a:cubicBezTo>
                    <a:cubicBezTo>
                      <a:pt x="99" y="187"/>
                      <a:pt x="99" y="187"/>
                      <a:pt x="99" y="187"/>
                    </a:cubicBezTo>
                    <a:cubicBezTo>
                      <a:pt x="99" y="187"/>
                      <a:pt x="99" y="187"/>
                      <a:pt x="99" y="187"/>
                    </a:cubicBezTo>
                    <a:cubicBezTo>
                      <a:pt x="99" y="188"/>
                      <a:pt x="99" y="188"/>
                      <a:pt x="100" y="188"/>
                    </a:cubicBezTo>
                    <a:cubicBezTo>
                      <a:pt x="100" y="188"/>
                      <a:pt x="100" y="188"/>
                      <a:pt x="100" y="188"/>
                    </a:cubicBezTo>
                    <a:cubicBezTo>
                      <a:pt x="100" y="187"/>
                      <a:pt x="98" y="186"/>
                      <a:pt x="98" y="185"/>
                    </a:cubicBezTo>
                    <a:cubicBezTo>
                      <a:pt x="98" y="184"/>
                      <a:pt x="98" y="183"/>
                      <a:pt x="99" y="183"/>
                    </a:cubicBezTo>
                    <a:cubicBezTo>
                      <a:pt x="99" y="183"/>
                      <a:pt x="99" y="183"/>
                      <a:pt x="99" y="183"/>
                    </a:cubicBezTo>
                    <a:cubicBezTo>
                      <a:pt x="99" y="183"/>
                      <a:pt x="99" y="183"/>
                      <a:pt x="99" y="184"/>
                    </a:cubicBezTo>
                    <a:cubicBezTo>
                      <a:pt x="100" y="184"/>
                      <a:pt x="99" y="185"/>
                      <a:pt x="100" y="185"/>
                    </a:cubicBezTo>
                    <a:cubicBezTo>
                      <a:pt x="100" y="185"/>
                      <a:pt x="100" y="185"/>
                      <a:pt x="100" y="185"/>
                    </a:cubicBezTo>
                    <a:cubicBezTo>
                      <a:pt x="100" y="185"/>
                      <a:pt x="100" y="185"/>
                      <a:pt x="100" y="184"/>
                    </a:cubicBezTo>
                    <a:cubicBezTo>
                      <a:pt x="101" y="184"/>
                      <a:pt x="101" y="185"/>
                      <a:pt x="101" y="185"/>
                    </a:cubicBezTo>
                    <a:cubicBezTo>
                      <a:pt x="101" y="185"/>
                      <a:pt x="101" y="185"/>
                      <a:pt x="101" y="185"/>
                    </a:cubicBezTo>
                    <a:cubicBezTo>
                      <a:pt x="102" y="184"/>
                      <a:pt x="101" y="184"/>
                      <a:pt x="101" y="184"/>
                    </a:cubicBezTo>
                    <a:cubicBezTo>
                      <a:pt x="101" y="184"/>
                      <a:pt x="101" y="184"/>
                      <a:pt x="101" y="184"/>
                    </a:cubicBezTo>
                    <a:cubicBezTo>
                      <a:pt x="101" y="184"/>
                      <a:pt x="102" y="184"/>
                      <a:pt x="102" y="184"/>
                    </a:cubicBezTo>
                    <a:cubicBezTo>
                      <a:pt x="102" y="184"/>
                      <a:pt x="102" y="184"/>
                      <a:pt x="102" y="184"/>
                    </a:cubicBezTo>
                    <a:cubicBezTo>
                      <a:pt x="102" y="184"/>
                      <a:pt x="102" y="184"/>
                      <a:pt x="102" y="184"/>
                    </a:cubicBezTo>
                    <a:cubicBezTo>
                      <a:pt x="102" y="183"/>
                      <a:pt x="101" y="184"/>
                      <a:pt x="101" y="183"/>
                    </a:cubicBezTo>
                    <a:cubicBezTo>
                      <a:pt x="102" y="183"/>
                      <a:pt x="102" y="182"/>
                      <a:pt x="102" y="182"/>
                    </a:cubicBezTo>
                    <a:cubicBezTo>
                      <a:pt x="103" y="182"/>
                      <a:pt x="103" y="182"/>
                      <a:pt x="103" y="182"/>
                    </a:cubicBezTo>
                    <a:cubicBezTo>
                      <a:pt x="103" y="182"/>
                      <a:pt x="103" y="182"/>
                      <a:pt x="103" y="182"/>
                    </a:cubicBezTo>
                    <a:cubicBezTo>
                      <a:pt x="104" y="182"/>
                      <a:pt x="104" y="182"/>
                      <a:pt x="104" y="182"/>
                    </a:cubicBezTo>
                    <a:cubicBezTo>
                      <a:pt x="105" y="182"/>
                      <a:pt x="107" y="182"/>
                      <a:pt x="108" y="183"/>
                    </a:cubicBezTo>
                    <a:cubicBezTo>
                      <a:pt x="108" y="183"/>
                      <a:pt x="108" y="183"/>
                      <a:pt x="108" y="183"/>
                    </a:cubicBezTo>
                    <a:cubicBezTo>
                      <a:pt x="107" y="183"/>
                      <a:pt x="107" y="184"/>
                      <a:pt x="107" y="184"/>
                    </a:cubicBezTo>
                    <a:cubicBezTo>
                      <a:pt x="108" y="184"/>
                      <a:pt x="109" y="182"/>
                      <a:pt x="110" y="182"/>
                    </a:cubicBezTo>
                    <a:cubicBezTo>
                      <a:pt x="110" y="182"/>
                      <a:pt x="110" y="182"/>
                      <a:pt x="111" y="182"/>
                    </a:cubicBezTo>
                    <a:cubicBezTo>
                      <a:pt x="111" y="182"/>
                      <a:pt x="111" y="182"/>
                      <a:pt x="112" y="182"/>
                    </a:cubicBezTo>
                    <a:cubicBezTo>
                      <a:pt x="112" y="182"/>
                      <a:pt x="112" y="182"/>
                      <a:pt x="112" y="182"/>
                    </a:cubicBezTo>
                    <a:cubicBezTo>
                      <a:pt x="113" y="182"/>
                      <a:pt x="113" y="182"/>
                      <a:pt x="113" y="181"/>
                    </a:cubicBezTo>
                    <a:cubicBezTo>
                      <a:pt x="111" y="180"/>
                      <a:pt x="111" y="178"/>
                      <a:pt x="110" y="177"/>
                    </a:cubicBezTo>
                    <a:cubicBezTo>
                      <a:pt x="110" y="176"/>
                      <a:pt x="111" y="175"/>
                      <a:pt x="110" y="175"/>
                    </a:cubicBezTo>
                    <a:cubicBezTo>
                      <a:pt x="111" y="174"/>
                      <a:pt x="111" y="174"/>
                      <a:pt x="112" y="174"/>
                    </a:cubicBezTo>
                    <a:cubicBezTo>
                      <a:pt x="112" y="172"/>
                      <a:pt x="112" y="170"/>
                      <a:pt x="112" y="169"/>
                    </a:cubicBezTo>
                    <a:cubicBezTo>
                      <a:pt x="113" y="169"/>
                      <a:pt x="113" y="169"/>
                      <a:pt x="113" y="169"/>
                    </a:cubicBezTo>
                    <a:cubicBezTo>
                      <a:pt x="113" y="169"/>
                      <a:pt x="113" y="169"/>
                      <a:pt x="114" y="169"/>
                    </a:cubicBezTo>
                    <a:cubicBezTo>
                      <a:pt x="114" y="168"/>
                      <a:pt x="114" y="168"/>
                      <a:pt x="114" y="166"/>
                    </a:cubicBezTo>
                    <a:cubicBezTo>
                      <a:pt x="114" y="166"/>
                      <a:pt x="114" y="166"/>
                      <a:pt x="114" y="166"/>
                    </a:cubicBezTo>
                    <a:cubicBezTo>
                      <a:pt x="115" y="166"/>
                      <a:pt x="116" y="165"/>
                      <a:pt x="116" y="164"/>
                    </a:cubicBezTo>
                    <a:cubicBezTo>
                      <a:pt x="117" y="164"/>
                      <a:pt x="117" y="163"/>
                      <a:pt x="118" y="163"/>
                    </a:cubicBezTo>
                    <a:cubicBezTo>
                      <a:pt x="118" y="163"/>
                      <a:pt x="118" y="163"/>
                      <a:pt x="118" y="163"/>
                    </a:cubicBezTo>
                    <a:cubicBezTo>
                      <a:pt x="118" y="163"/>
                      <a:pt x="118" y="163"/>
                      <a:pt x="119" y="163"/>
                    </a:cubicBezTo>
                    <a:cubicBezTo>
                      <a:pt x="119" y="163"/>
                      <a:pt x="119" y="163"/>
                      <a:pt x="119" y="163"/>
                    </a:cubicBezTo>
                    <a:cubicBezTo>
                      <a:pt x="119" y="163"/>
                      <a:pt x="119" y="163"/>
                      <a:pt x="119" y="163"/>
                    </a:cubicBezTo>
                    <a:cubicBezTo>
                      <a:pt x="119" y="163"/>
                      <a:pt x="120" y="163"/>
                      <a:pt x="120" y="163"/>
                    </a:cubicBezTo>
                    <a:cubicBezTo>
                      <a:pt x="120" y="163"/>
                      <a:pt x="120" y="163"/>
                      <a:pt x="120" y="163"/>
                    </a:cubicBezTo>
                    <a:cubicBezTo>
                      <a:pt x="120" y="164"/>
                      <a:pt x="120" y="164"/>
                      <a:pt x="119" y="164"/>
                    </a:cubicBezTo>
                    <a:cubicBezTo>
                      <a:pt x="119" y="164"/>
                      <a:pt x="119" y="164"/>
                      <a:pt x="119" y="164"/>
                    </a:cubicBezTo>
                    <a:cubicBezTo>
                      <a:pt x="119" y="164"/>
                      <a:pt x="119" y="164"/>
                      <a:pt x="118" y="164"/>
                    </a:cubicBezTo>
                    <a:cubicBezTo>
                      <a:pt x="118" y="164"/>
                      <a:pt x="118" y="164"/>
                      <a:pt x="118" y="164"/>
                    </a:cubicBezTo>
                    <a:cubicBezTo>
                      <a:pt x="118" y="164"/>
                      <a:pt x="118" y="164"/>
                      <a:pt x="118" y="164"/>
                    </a:cubicBezTo>
                    <a:cubicBezTo>
                      <a:pt x="119" y="164"/>
                      <a:pt x="119" y="164"/>
                      <a:pt x="119" y="164"/>
                    </a:cubicBezTo>
                    <a:cubicBezTo>
                      <a:pt x="119" y="165"/>
                      <a:pt x="119" y="165"/>
                      <a:pt x="119" y="165"/>
                    </a:cubicBezTo>
                    <a:cubicBezTo>
                      <a:pt x="120" y="165"/>
                      <a:pt x="120" y="165"/>
                      <a:pt x="121" y="165"/>
                    </a:cubicBezTo>
                    <a:cubicBezTo>
                      <a:pt x="121" y="165"/>
                      <a:pt x="121" y="165"/>
                      <a:pt x="121" y="165"/>
                    </a:cubicBezTo>
                    <a:cubicBezTo>
                      <a:pt x="122" y="165"/>
                      <a:pt x="122" y="165"/>
                      <a:pt x="122" y="165"/>
                    </a:cubicBezTo>
                    <a:cubicBezTo>
                      <a:pt x="122" y="165"/>
                      <a:pt x="123" y="165"/>
                      <a:pt x="123" y="165"/>
                    </a:cubicBezTo>
                    <a:cubicBezTo>
                      <a:pt x="123" y="166"/>
                      <a:pt x="123" y="166"/>
                      <a:pt x="123" y="166"/>
                    </a:cubicBezTo>
                    <a:cubicBezTo>
                      <a:pt x="123" y="166"/>
                      <a:pt x="123" y="166"/>
                      <a:pt x="123" y="166"/>
                    </a:cubicBezTo>
                    <a:cubicBezTo>
                      <a:pt x="122" y="166"/>
                      <a:pt x="121" y="167"/>
                      <a:pt x="121" y="168"/>
                    </a:cubicBezTo>
                    <a:cubicBezTo>
                      <a:pt x="121" y="168"/>
                      <a:pt x="121" y="168"/>
                      <a:pt x="122" y="168"/>
                    </a:cubicBezTo>
                    <a:cubicBezTo>
                      <a:pt x="122" y="168"/>
                      <a:pt x="123" y="168"/>
                      <a:pt x="123" y="169"/>
                    </a:cubicBezTo>
                    <a:cubicBezTo>
                      <a:pt x="123" y="169"/>
                      <a:pt x="123" y="169"/>
                      <a:pt x="123" y="170"/>
                    </a:cubicBezTo>
                    <a:cubicBezTo>
                      <a:pt x="123" y="170"/>
                      <a:pt x="124" y="170"/>
                      <a:pt x="124" y="170"/>
                    </a:cubicBezTo>
                    <a:cubicBezTo>
                      <a:pt x="125" y="170"/>
                      <a:pt x="126" y="169"/>
                      <a:pt x="126" y="169"/>
                    </a:cubicBezTo>
                    <a:cubicBezTo>
                      <a:pt x="127" y="169"/>
                      <a:pt x="127" y="169"/>
                      <a:pt x="127" y="169"/>
                    </a:cubicBezTo>
                    <a:cubicBezTo>
                      <a:pt x="128" y="169"/>
                      <a:pt x="128" y="168"/>
                      <a:pt x="128" y="168"/>
                    </a:cubicBezTo>
                    <a:cubicBezTo>
                      <a:pt x="128" y="168"/>
                      <a:pt x="128" y="168"/>
                      <a:pt x="128" y="168"/>
                    </a:cubicBezTo>
                    <a:cubicBezTo>
                      <a:pt x="129" y="168"/>
                      <a:pt x="129" y="168"/>
                      <a:pt x="129" y="168"/>
                    </a:cubicBezTo>
                    <a:cubicBezTo>
                      <a:pt x="129" y="168"/>
                      <a:pt x="129" y="168"/>
                      <a:pt x="130" y="168"/>
                    </a:cubicBezTo>
                    <a:cubicBezTo>
                      <a:pt x="130" y="168"/>
                      <a:pt x="130" y="168"/>
                      <a:pt x="130" y="168"/>
                    </a:cubicBezTo>
                    <a:cubicBezTo>
                      <a:pt x="130" y="167"/>
                      <a:pt x="130" y="167"/>
                      <a:pt x="130" y="167"/>
                    </a:cubicBezTo>
                    <a:cubicBezTo>
                      <a:pt x="130" y="167"/>
                      <a:pt x="129" y="167"/>
                      <a:pt x="129" y="167"/>
                    </a:cubicBezTo>
                    <a:cubicBezTo>
                      <a:pt x="129" y="167"/>
                      <a:pt x="129" y="167"/>
                      <a:pt x="129" y="167"/>
                    </a:cubicBezTo>
                    <a:cubicBezTo>
                      <a:pt x="129" y="167"/>
                      <a:pt x="128" y="167"/>
                      <a:pt x="128" y="167"/>
                    </a:cubicBezTo>
                    <a:cubicBezTo>
                      <a:pt x="128" y="167"/>
                      <a:pt x="128" y="167"/>
                      <a:pt x="128" y="167"/>
                    </a:cubicBezTo>
                    <a:cubicBezTo>
                      <a:pt x="128" y="167"/>
                      <a:pt x="128" y="167"/>
                      <a:pt x="128" y="167"/>
                    </a:cubicBezTo>
                    <a:cubicBezTo>
                      <a:pt x="127" y="167"/>
                      <a:pt x="126" y="166"/>
                      <a:pt x="125" y="165"/>
                    </a:cubicBezTo>
                    <a:cubicBezTo>
                      <a:pt x="126" y="166"/>
                      <a:pt x="127" y="167"/>
                      <a:pt x="127" y="168"/>
                    </a:cubicBezTo>
                    <a:cubicBezTo>
                      <a:pt x="127" y="168"/>
                      <a:pt x="127" y="168"/>
                      <a:pt x="127" y="168"/>
                    </a:cubicBezTo>
                    <a:cubicBezTo>
                      <a:pt x="126" y="168"/>
                      <a:pt x="126" y="167"/>
                      <a:pt x="126" y="166"/>
                    </a:cubicBezTo>
                    <a:cubicBezTo>
                      <a:pt x="126" y="167"/>
                      <a:pt x="126" y="167"/>
                      <a:pt x="126" y="167"/>
                    </a:cubicBezTo>
                    <a:cubicBezTo>
                      <a:pt x="126" y="167"/>
                      <a:pt x="126" y="167"/>
                      <a:pt x="126" y="166"/>
                    </a:cubicBezTo>
                    <a:cubicBezTo>
                      <a:pt x="126" y="166"/>
                      <a:pt x="125" y="166"/>
                      <a:pt x="125" y="166"/>
                    </a:cubicBezTo>
                    <a:cubicBezTo>
                      <a:pt x="125" y="166"/>
                      <a:pt x="125" y="166"/>
                      <a:pt x="125" y="166"/>
                    </a:cubicBezTo>
                    <a:cubicBezTo>
                      <a:pt x="125" y="166"/>
                      <a:pt x="125" y="166"/>
                      <a:pt x="125" y="166"/>
                    </a:cubicBezTo>
                    <a:cubicBezTo>
                      <a:pt x="125" y="166"/>
                      <a:pt x="125" y="166"/>
                      <a:pt x="125" y="166"/>
                    </a:cubicBezTo>
                    <a:cubicBezTo>
                      <a:pt x="125" y="166"/>
                      <a:pt x="124" y="165"/>
                      <a:pt x="123" y="165"/>
                    </a:cubicBezTo>
                    <a:cubicBezTo>
                      <a:pt x="124" y="165"/>
                      <a:pt x="124" y="165"/>
                      <a:pt x="124" y="165"/>
                    </a:cubicBezTo>
                    <a:cubicBezTo>
                      <a:pt x="124" y="165"/>
                      <a:pt x="125" y="165"/>
                      <a:pt x="125" y="165"/>
                    </a:cubicBezTo>
                    <a:cubicBezTo>
                      <a:pt x="126" y="164"/>
                      <a:pt x="126" y="164"/>
                      <a:pt x="127" y="163"/>
                    </a:cubicBezTo>
                    <a:cubicBezTo>
                      <a:pt x="127" y="164"/>
                      <a:pt x="126" y="164"/>
                      <a:pt x="126" y="165"/>
                    </a:cubicBezTo>
                    <a:cubicBezTo>
                      <a:pt x="127" y="164"/>
                      <a:pt x="127" y="163"/>
                      <a:pt x="127" y="163"/>
                    </a:cubicBezTo>
                    <a:cubicBezTo>
                      <a:pt x="127" y="163"/>
                      <a:pt x="127" y="163"/>
                      <a:pt x="127" y="163"/>
                    </a:cubicBezTo>
                    <a:cubicBezTo>
                      <a:pt x="127" y="163"/>
                      <a:pt x="127" y="163"/>
                      <a:pt x="128" y="163"/>
                    </a:cubicBezTo>
                    <a:cubicBezTo>
                      <a:pt x="129" y="163"/>
                      <a:pt x="131" y="163"/>
                      <a:pt x="132" y="161"/>
                    </a:cubicBezTo>
                    <a:cubicBezTo>
                      <a:pt x="133" y="161"/>
                      <a:pt x="134" y="161"/>
                      <a:pt x="135" y="161"/>
                    </a:cubicBezTo>
                    <a:cubicBezTo>
                      <a:pt x="136" y="161"/>
                      <a:pt x="136" y="161"/>
                      <a:pt x="136" y="161"/>
                    </a:cubicBezTo>
                    <a:cubicBezTo>
                      <a:pt x="135" y="162"/>
                      <a:pt x="134" y="162"/>
                      <a:pt x="134" y="163"/>
                    </a:cubicBezTo>
                    <a:cubicBezTo>
                      <a:pt x="134" y="163"/>
                      <a:pt x="134" y="163"/>
                      <a:pt x="133" y="163"/>
                    </a:cubicBezTo>
                    <a:cubicBezTo>
                      <a:pt x="133" y="163"/>
                      <a:pt x="133" y="163"/>
                      <a:pt x="133" y="163"/>
                    </a:cubicBezTo>
                    <a:cubicBezTo>
                      <a:pt x="133" y="164"/>
                      <a:pt x="134" y="164"/>
                      <a:pt x="134" y="165"/>
                    </a:cubicBezTo>
                    <a:cubicBezTo>
                      <a:pt x="133" y="165"/>
                      <a:pt x="133" y="166"/>
                      <a:pt x="133" y="167"/>
                    </a:cubicBezTo>
                    <a:cubicBezTo>
                      <a:pt x="133" y="167"/>
                      <a:pt x="133" y="167"/>
                      <a:pt x="133" y="167"/>
                    </a:cubicBezTo>
                    <a:cubicBezTo>
                      <a:pt x="132" y="167"/>
                      <a:pt x="132" y="167"/>
                      <a:pt x="131" y="167"/>
                    </a:cubicBezTo>
                    <a:cubicBezTo>
                      <a:pt x="132" y="168"/>
                      <a:pt x="131" y="167"/>
                      <a:pt x="131" y="168"/>
                    </a:cubicBezTo>
                    <a:cubicBezTo>
                      <a:pt x="131" y="168"/>
                      <a:pt x="131" y="168"/>
                      <a:pt x="131" y="168"/>
                    </a:cubicBezTo>
                    <a:cubicBezTo>
                      <a:pt x="132" y="168"/>
                      <a:pt x="132" y="169"/>
                      <a:pt x="133" y="170"/>
                    </a:cubicBezTo>
                    <a:cubicBezTo>
                      <a:pt x="133" y="170"/>
                      <a:pt x="133" y="170"/>
                      <a:pt x="133" y="170"/>
                    </a:cubicBezTo>
                    <a:cubicBezTo>
                      <a:pt x="137" y="170"/>
                      <a:pt x="138" y="174"/>
                      <a:pt x="141" y="174"/>
                    </a:cubicBezTo>
                    <a:cubicBezTo>
                      <a:pt x="144" y="176"/>
                      <a:pt x="145" y="180"/>
                      <a:pt x="141" y="181"/>
                    </a:cubicBezTo>
                    <a:cubicBezTo>
                      <a:pt x="141" y="181"/>
                      <a:pt x="141" y="181"/>
                      <a:pt x="141" y="181"/>
                    </a:cubicBezTo>
                    <a:cubicBezTo>
                      <a:pt x="140" y="181"/>
                      <a:pt x="140" y="181"/>
                      <a:pt x="139" y="181"/>
                    </a:cubicBezTo>
                    <a:cubicBezTo>
                      <a:pt x="139" y="181"/>
                      <a:pt x="138" y="181"/>
                      <a:pt x="138" y="181"/>
                    </a:cubicBezTo>
                    <a:cubicBezTo>
                      <a:pt x="138" y="181"/>
                      <a:pt x="138" y="181"/>
                      <a:pt x="137" y="181"/>
                    </a:cubicBezTo>
                    <a:cubicBezTo>
                      <a:pt x="137" y="181"/>
                      <a:pt x="137" y="181"/>
                      <a:pt x="136" y="181"/>
                    </a:cubicBezTo>
                    <a:cubicBezTo>
                      <a:pt x="136" y="181"/>
                      <a:pt x="136" y="181"/>
                      <a:pt x="136" y="181"/>
                    </a:cubicBezTo>
                    <a:cubicBezTo>
                      <a:pt x="134" y="181"/>
                      <a:pt x="133" y="180"/>
                      <a:pt x="132" y="180"/>
                    </a:cubicBezTo>
                    <a:cubicBezTo>
                      <a:pt x="131" y="180"/>
                      <a:pt x="131" y="180"/>
                      <a:pt x="131" y="180"/>
                    </a:cubicBezTo>
                    <a:cubicBezTo>
                      <a:pt x="131" y="180"/>
                      <a:pt x="131" y="179"/>
                      <a:pt x="130" y="179"/>
                    </a:cubicBezTo>
                    <a:cubicBezTo>
                      <a:pt x="130" y="179"/>
                      <a:pt x="130" y="179"/>
                      <a:pt x="130" y="179"/>
                    </a:cubicBezTo>
                    <a:cubicBezTo>
                      <a:pt x="130" y="179"/>
                      <a:pt x="129" y="179"/>
                      <a:pt x="129" y="179"/>
                    </a:cubicBezTo>
                    <a:cubicBezTo>
                      <a:pt x="129" y="179"/>
                      <a:pt x="128" y="179"/>
                      <a:pt x="128" y="178"/>
                    </a:cubicBezTo>
                    <a:cubicBezTo>
                      <a:pt x="124" y="178"/>
                      <a:pt x="120" y="178"/>
                      <a:pt x="119" y="181"/>
                    </a:cubicBezTo>
                    <a:cubicBezTo>
                      <a:pt x="118" y="181"/>
                      <a:pt x="117" y="181"/>
                      <a:pt x="116" y="181"/>
                    </a:cubicBezTo>
                    <a:cubicBezTo>
                      <a:pt x="115" y="181"/>
                      <a:pt x="114" y="181"/>
                      <a:pt x="114" y="181"/>
                    </a:cubicBezTo>
                    <a:cubicBezTo>
                      <a:pt x="114" y="182"/>
                      <a:pt x="114" y="182"/>
                      <a:pt x="114" y="182"/>
                    </a:cubicBezTo>
                    <a:cubicBezTo>
                      <a:pt x="114" y="182"/>
                      <a:pt x="114" y="182"/>
                      <a:pt x="114" y="182"/>
                    </a:cubicBezTo>
                    <a:cubicBezTo>
                      <a:pt x="114" y="182"/>
                      <a:pt x="114" y="182"/>
                      <a:pt x="115" y="182"/>
                    </a:cubicBezTo>
                    <a:cubicBezTo>
                      <a:pt x="115" y="182"/>
                      <a:pt x="115" y="182"/>
                      <a:pt x="115" y="182"/>
                    </a:cubicBezTo>
                    <a:cubicBezTo>
                      <a:pt x="115" y="182"/>
                      <a:pt x="115" y="182"/>
                      <a:pt x="115" y="183"/>
                    </a:cubicBezTo>
                    <a:cubicBezTo>
                      <a:pt x="115" y="183"/>
                      <a:pt x="115" y="183"/>
                      <a:pt x="115" y="183"/>
                    </a:cubicBezTo>
                    <a:cubicBezTo>
                      <a:pt x="114" y="183"/>
                      <a:pt x="113" y="183"/>
                      <a:pt x="113" y="183"/>
                    </a:cubicBezTo>
                    <a:cubicBezTo>
                      <a:pt x="113" y="183"/>
                      <a:pt x="113" y="183"/>
                      <a:pt x="113" y="183"/>
                    </a:cubicBezTo>
                    <a:cubicBezTo>
                      <a:pt x="113" y="183"/>
                      <a:pt x="113" y="183"/>
                      <a:pt x="113" y="183"/>
                    </a:cubicBezTo>
                    <a:cubicBezTo>
                      <a:pt x="113" y="183"/>
                      <a:pt x="113" y="183"/>
                      <a:pt x="114" y="183"/>
                    </a:cubicBezTo>
                    <a:cubicBezTo>
                      <a:pt x="114" y="183"/>
                      <a:pt x="114" y="183"/>
                      <a:pt x="114" y="184"/>
                    </a:cubicBezTo>
                    <a:cubicBezTo>
                      <a:pt x="113" y="184"/>
                      <a:pt x="113" y="184"/>
                      <a:pt x="112" y="184"/>
                    </a:cubicBezTo>
                    <a:cubicBezTo>
                      <a:pt x="112" y="184"/>
                      <a:pt x="111" y="184"/>
                      <a:pt x="111" y="183"/>
                    </a:cubicBezTo>
                    <a:cubicBezTo>
                      <a:pt x="110" y="184"/>
                      <a:pt x="110" y="184"/>
                      <a:pt x="110" y="184"/>
                    </a:cubicBezTo>
                    <a:cubicBezTo>
                      <a:pt x="110" y="184"/>
                      <a:pt x="109" y="183"/>
                      <a:pt x="109" y="183"/>
                    </a:cubicBezTo>
                    <a:cubicBezTo>
                      <a:pt x="107" y="184"/>
                      <a:pt x="107" y="185"/>
                      <a:pt x="107" y="186"/>
                    </a:cubicBezTo>
                    <a:cubicBezTo>
                      <a:pt x="107" y="186"/>
                      <a:pt x="107" y="187"/>
                      <a:pt x="107" y="187"/>
                    </a:cubicBezTo>
                    <a:cubicBezTo>
                      <a:pt x="107" y="187"/>
                      <a:pt x="108" y="186"/>
                      <a:pt x="108" y="186"/>
                    </a:cubicBezTo>
                    <a:cubicBezTo>
                      <a:pt x="108" y="186"/>
                      <a:pt x="108" y="186"/>
                      <a:pt x="109" y="186"/>
                    </a:cubicBezTo>
                    <a:cubicBezTo>
                      <a:pt x="109" y="186"/>
                      <a:pt x="109" y="186"/>
                      <a:pt x="109" y="186"/>
                    </a:cubicBezTo>
                    <a:cubicBezTo>
                      <a:pt x="108" y="187"/>
                      <a:pt x="109" y="187"/>
                      <a:pt x="109" y="188"/>
                    </a:cubicBezTo>
                    <a:cubicBezTo>
                      <a:pt x="109" y="188"/>
                      <a:pt x="109" y="188"/>
                      <a:pt x="109" y="188"/>
                    </a:cubicBezTo>
                    <a:cubicBezTo>
                      <a:pt x="109" y="188"/>
                      <a:pt x="109" y="188"/>
                      <a:pt x="109" y="188"/>
                    </a:cubicBezTo>
                    <a:cubicBezTo>
                      <a:pt x="109" y="188"/>
                      <a:pt x="109" y="188"/>
                      <a:pt x="109" y="188"/>
                    </a:cubicBezTo>
                    <a:cubicBezTo>
                      <a:pt x="109" y="188"/>
                      <a:pt x="109" y="188"/>
                      <a:pt x="109" y="188"/>
                    </a:cubicBezTo>
                    <a:cubicBezTo>
                      <a:pt x="109" y="188"/>
                      <a:pt x="109" y="189"/>
                      <a:pt x="109" y="189"/>
                    </a:cubicBezTo>
                    <a:cubicBezTo>
                      <a:pt x="109" y="189"/>
                      <a:pt x="109" y="190"/>
                      <a:pt x="108" y="190"/>
                    </a:cubicBezTo>
                    <a:cubicBezTo>
                      <a:pt x="108" y="190"/>
                      <a:pt x="108" y="189"/>
                      <a:pt x="108" y="189"/>
                    </a:cubicBezTo>
                    <a:cubicBezTo>
                      <a:pt x="108" y="189"/>
                      <a:pt x="108" y="189"/>
                      <a:pt x="108" y="189"/>
                    </a:cubicBezTo>
                    <a:cubicBezTo>
                      <a:pt x="108" y="190"/>
                      <a:pt x="108" y="190"/>
                      <a:pt x="108" y="191"/>
                    </a:cubicBezTo>
                    <a:cubicBezTo>
                      <a:pt x="108" y="191"/>
                      <a:pt x="109" y="191"/>
                      <a:pt x="110" y="191"/>
                    </a:cubicBezTo>
                    <a:cubicBezTo>
                      <a:pt x="110" y="192"/>
                      <a:pt x="110" y="192"/>
                      <a:pt x="110" y="193"/>
                    </a:cubicBezTo>
                    <a:cubicBezTo>
                      <a:pt x="110" y="193"/>
                      <a:pt x="111" y="193"/>
                      <a:pt x="111" y="194"/>
                    </a:cubicBezTo>
                    <a:cubicBezTo>
                      <a:pt x="110" y="194"/>
                      <a:pt x="110" y="194"/>
                      <a:pt x="110" y="194"/>
                    </a:cubicBezTo>
                    <a:cubicBezTo>
                      <a:pt x="110" y="194"/>
                      <a:pt x="110" y="194"/>
                      <a:pt x="110" y="194"/>
                    </a:cubicBezTo>
                    <a:cubicBezTo>
                      <a:pt x="111" y="194"/>
                      <a:pt x="111" y="194"/>
                      <a:pt x="111" y="194"/>
                    </a:cubicBezTo>
                    <a:cubicBezTo>
                      <a:pt x="111" y="194"/>
                      <a:pt x="111" y="194"/>
                      <a:pt x="112" y="194"/>
                    </a:cubicBezTo>
                    <a:cubicBezTo>
                      <a:pt x="112" y="194"/>
                      <a:pt x="112" y="194"/>
                      <a:pt x="112" y="194"/>
                    </a:cubicBezTo>
                    <a:cubicBezTo>
                      <a:pt x="112" y="195"/>
                      <a:pt x="111" y="195"/>
                      <a:pt x="110" y="195"/>
                    </a:cubicBezTo>
                    <a:cubicBezTo>
                      <a:pt x="110" y="195"/>
                      <a:pt x="110" y="195"/>
                      <a:pt x="111" y="195"/>
                    </a:cubicBezTo>
                    <a:cubicBezTo>
                      <a:pt x="111" y="195"/>
                      <a:pt x="111" y="195"/>
                      <a:pt x="111" y="195"/>
                    </a:cubicBezTo>
                    <a:cubicBezTo>
                      <a:pt x="111" y="195"/>
                      <a:pt x="111" y="195"/>
                      <a:pt x="111" y="195"/>
                    </a:cubicBezTo>
                    <a:cubicBezTo>
                      <a:pt x="112" y="195"/>
                      <a:pt x="112" y="195"/>
                      <a:pt x="112" y="195"/>
                    </a:cubicBezTo>
                    <a:cubicBezTo>
                      <a:pt x="112" y="195"/>
                      <a:pt x="112" y="195"/>
                      <a:pt x="112" y="195"/>
                    </a:cubicBezTo>
                    <a:cubicBezTo>
                      <a:pt x="112" y="195"/>
                      <a:pt x="112" y="195"/>
                      <a:pt x="112" y="195"/>
                    </a:cubicBezTo>
                    <a:cubicBezTo>
                      <a:pt x="112" y="195"/>
                      <a:pt x="113" y="195"/>
                      <a:pt x="113" y="195"/>
                    </a:cubicBezTo>
                    <a:cubicBezTo>
                      <a:pt x="113" y="195"/>
                      <a:pt x="113" y="195"/>
                      <a:pt x="113" y="195"/>
                    </a:cubicBezTo>
                    <a:cubicBezTo>
                      <a:pt x="113" y="195"/>
                      <a:pt x="114" y="195"/>
                      <a:pt x="114" y="195"/>
                    </a:cubicBezTo>
                    <a:cubicBezTo>
                      <a:pt x="114" y="195"/>
                      <a:pt x="114" y="195"/>
                      <a:pt x="115" y="195"/>
                    </a:cubicBezTo>
                    <a:cubicBezTo>
                      <a:pt x="115" y="195"/>
                      <a:pt x="115" y="196"/>
                      <a:pt x="115" y="196"/>
                    </a:cubicBezTo>
                    <a:cubicBezTo>
                      <a:pt x="115" y="196"/>
                      <a:pt x="115" y="197"/>
                      <a:pt x="116" y="197"/>
                    </a:cubicBezTo>
                    <a:cubicBezTo>
                      <a:pt x="116" y="197"/>
                      <a:pt x="117" y="196"/>
                      <a:pt x="117" y="196"/>
                    </a:cubicBezTo>
                    <a:cubicBezTo>
                      <a:pt x="117" y="196"/>
                      <a:pt x="118" y="196"/>
                      <a:pt x="118" y="196"/>
                    </a:cubicBezTo>
                    <a:cubicBezTo>
                      <a:pt x="118" y="196"/>
                      <a:pt x="118" y="196"/>
                      <a:pt x="118" y="196"/>
                    </a:cubicBezTo>
                    <a:cubicBezTo>
                      <a:pt x="118" y="195"/>
                      <a:pt x="119" y="195"/>
                      <a:pt x="118" y="195"/>
                    </a:cubicBezTo>
                    <a:cubicBezTo>
                      <a:pt x="119" y="195"/>
                      <a:pt x="119" y="195"/>
                      <a:pt x="120" y="195"/>
                    </a:cubicBezTo>
                    <a:cubicBezTo>
                      <a:pt x="121" y="195"/>
                      <a:pt x="123" y="196"/>
                      <a:pt x="124" y="197"/>
                    </a:cubicBezTo>
                    <a:cubicBezTo>
                      <a:pt x="125" y="197"/>
                      <a:pt x="126" y="196"/>
                      <a:pt x="127" y="196"/>
                    </a:cubicBezTo>
                    <a:cubicBezTo>
                      <a:pt x="128" y="195"/>
                      <a:pt x="128" y="195"/>
                      <a:pt x="129" y="194"/>
                    </a:cubicBezTo>
                    <a:cubicBezTo>
                      <a:pt x="130" y="194"/>
                      <a:pt x="130" y="195"/>
                      <a:pt x="131" y="195"/>
                    </a:cubicBezTo>
                    <a:cubicBezTo>
                      <a:pt x="131" y="195"/>
                      <a:pt x="131" y="194"/>
                      <a:pt x="132" y="194"/>
                    </a:cubicBezTo>
                    <a:cubicBezTo>
                      <a:pt x="132" y="194"/>
                      <a:pt x="132" y="194"/>
                      <a:pt x="132" y="194"/>
                    </a:cubicBezTo>
                    <a:cubicBezTo>
                      <a:pt x="132" y="195"/>
                      <a:pt x="132" y="195"/>
                      <a:pt x="132" y="195"/>
                    </a:cubicBezTo>
                    <a:cubicBezTo>
                      <a:pt x="132" y="195"/>
                      <a:pt x="132" y="195"/>
                      <a:pt x="132" y="196"/>
                    </a:cubicBezTo>
                    <a:cubicBezTo>
                      <a:pt x="132" y="197"/>
                      <a:pt x="132" y="197"/>
                      <a:pt x="132" y="197"/>
                    </a:cubicBezTo>
                    <a:cubicBezTo>
                      <a:pt x="132" y="197"/>
                      <a:pt x="132" y="197"/>
                      <a:pt x="132" y="197"/>
                    </a:cubicBezTo>
                    <a:cubicBezTo>
                      <a:pt x="133" y="199"/>
                      <a:pt x="132" y="201"/>
                      <a:pt x="132" y="203"/>
                    </a:cubicBezTo>
                    <a:cubicBezTo>
                      <a:pt x="130" y="205"/>
                      <a:pt x="130" y="210"/>
                      <a:pt x="127" y="211"/>
                    </a:cubicBezTo>
                    <a:cubicBezTo>
                      <a:pt x="127" y="211"/>
                      <a:pt x="127" y="211"/>
                      <a:pt x="127" y="211"/>
                    </a:cubicBezTo>
                    <a:cubicBezTo>
                      <a:pt x="127" y="211"/>
                      <a:pt x="126" y="211"/>
                      <a:pt x="126" y="211"/>
                    </a:cubicBezTo>
                    <a:cubicBezTo>
                      <a:pt x="126" y="211"/>
                      <a:pt x="126" y="210"/>
                      <a:pt x="125" y="210"/>
                    </a:cubicBezTo>
                    <a:cubicBezTo>
                      <a:pt x="125" y="210"/>
                      <a:pt x="125" y="211"/>
                      <a:pt x="124" y="211"/>
                    </a:cubicBezTo>
                    <a:cubicBezTo>
                      <a:pt x="124" y="211"/>
                      <a:pt x="124" y="210"/>
                      <a:pt x="123" y="210"/>
                    </a:cubicBezTo>
                    <a:cubicBezTo>
                      <a:pt x="123" y="211"/>
                      <a:pt x="124" y="211"/>
                      <a:pt x="124" y="211"/>
                    </a:cubicBezTo>
                    <a:cubicBezTo>
                      <a:pt x="123" y="211"/>
                      <a:pt x="122" y="211"/>
                      <a:pt x="123" y="210"/>
                    </a:cubicBezTo>
                    <a:cubicBezTo>
                      <a:pt x="123" y="210"/>
                      <a:pt x="123" y="210"/>
                      <a:pt x="123" y="210"/>
                    </a:cubicBezTo>
                    <a:cubicBezTo>
                      <a:pt x="123" y="210"/>
                      <a:pt x="122" y="210"/>
                      <a:pt x="122" y="210"/>
                    </a:cubicBezTo>
                    <a:cubicBezTo>
                      <a:pt x="122" y="210"/>
                      <a:pt x="121" y="210"/>
                      <a:pt x="121" y="210"/>
                    </a:cubicBezTo>
                    <a:cubicBezTo>
                      <a:pt x="121" y="210"/>
                      <a:pt x="121" y="210"/>
                      <a:pt x="121" y="210"/>
                    </a:cubicBezTo>
                    <a:cubicBezTo>
                      <a:pt x="121" y="210"/>
                      <a:pt x="121" y="210"/>
                      <a:pt x="121" y="210"/>
                    </a:cubicBezTo>
                    <a:cubicBezTo>
                      <a:pt x="121" y="210"/>
                      <a:pt x="121" y="210"/>
                      <a:pt x="120" y="210"/>
                    </a:cubicBezTo>
                    <a:cubicBezTo>
                      <a:pt x="120" y="210"/>
                      <a:pt x="120" y="210"/>
                      <a:pt x="120" y="210"/>
                    </a:cubicBezTo>
                    <a:cubicBezTo>
                      <a:pt x="120" y="210"/>
                      <a:pt x="119" y="210"/>
                      <a:pt x="119" y="210"/>
                    </a:cubicBezTo>
                    <a:cubicBezTo>
                      <a:pt x="118" y="210"/>
                      <a:pt x="117" y="211"/>
                      <a:pt x="116" y="211"/>
                    </a:cubicBezTo>
                    <a:cubicBezTo>
                      <a:pt x="116" y="211"/>
                      <a:pt x="116" y="211"/>
                      <a:pt x="116" y="211"/>
                    </a:cubicBezTo>
                    <a:cubicBezTo>
                      <a:pt x="116" y="211"/>
                      <a:pt x="115" y="211"/>
                      <a:pt x="115" y="211"/>
                    </a:cubicBezTo>
                    <a:cubicBezTo>
                      <a:pt x="115" y="211"/>
                      <a:pt x="114" y="211"/>
                      <a:pt x="114" y="211"/>
                    </a:cubicBezTo>
                    <a:cubicBezTo>
                      <a:pt x="114" y="211"/>
                      <a:pt x="114" y="211"/>
                      <a:pt x="113" y="211"/>
                    </a:cubicBezTo>
                    <a:cubicBezTo>
                      <a:pt x="112" y="210"/>
                      <a:pt x="109" y="210"/>
                      <a:pt x="107" y="210"/>
                    </a:cubicBezTo>
                    <a:cubicBezTo>
                      <a:pt x="107" y="210"/>
                      <a:pt x="106" y="210"/>
                      <a:pt x="106" y="210"/>
                    </a:cubicBezTo>
                    <a:cubicBezTo>
                      <a:pt x="106" y="209"/>
                      <a:pt x="106" y="209"/>
                      <a:pt x="105" y="208"/>
                    </a:cubicBezTo>
                    <a:cubicBezTo>
                      <a:pt x="105" y="208"/>
                      <a:pt x="105" y="208"/>
                      <a:pt x="105" y="208"/>
                    </a:cubicBezTo>
                    <a:cubicBezTo>
                      <a:pt x="104" y="208"/>
                      <a:pt x="102" y="208"/>
                      <a:pt x="101" y="207"/>
                    </a:cubicBezTo>
                    <a:cubicBezTo>
                      <a:pt x="101" y="207"/>
                      <a:pt x="101" y="207"/>
                      <a:pt x="101" y="207"/>
                    </a:cubicBezTo>
                    <a:cubicBezTo>
                      <a:pt x="100" y="206"/>
                      <a:pt x="98" y="206"/>
                      <a:pt x="97" y="206"/>
                    </a:cubicBezTo>
                    <a:cubicBezTo>
                      <a:pt x="95" y="207"/>
                      <a:pt x="92" y="207"/>
                      <a:pt x="93" y="210"/>
                    </a:cubicBezTo>
                    <a:cubicBezTo>
                      <a:pt x="94" y="211"/>
                      <a:pt x="92" y="214"/>
                      <a:pt x="91" y="214"/>
                    </a:cubicBezTo>
                    <a:cubicBezTo>
                      <a:pt x="91" y="214"/>
                      <a:pt x="91" y="214"/>
                      <a:pt x="91" y="214"/>
                    </a:cubicBezTo>
                    <a:cubicBezTo>
                      <a:pt x="89" y="214"/>
                      <a:pt x="88" y="211"/>
                      <a:pt x="85" y="211"/>
                    </a:cubicBezTo>
                    <a:cubicBezTo>
                      <a:pt x="85" y="211"/>
                      <a:pt x="85" y="211"/>
                      <a:pt x="84" y="211"/>
                    </a:cubicBezTo>
                    <a:cubicBezTo>
                      <a:pt x="84" y="211"/>
                      <a:pt x="84" y="211"/>
                      <a:pt x="84" y="211"/>
                    </a:cubicBezTo>
                    <a:cubicBezTo>
                      <a:pt x="83" y="211"/>
                      <a:pt x="83" y="211"/>
                      <a:pt x="83" y="211"/>
                    </a:cubicBezTo>
                    <a:cubicBezTo>
                      <a:pt x="83" y="211"/>
                      <a:pt x="82" y="211"/>
                      <a:pt x="82" y="210"/>
                    </a:cubicBezTo>
                    <a:cubicBezTo>
                      <a:pt x="82" y="209"/>
                      <a:pt x="82" y="208"/>
                      <a:pt x="81" y="207"/>
                    </a:cubicBezTo>
                    <a:cubicBezTo>
                      <a:pt x="81" y="207"/>
                      <a:pt x="81" y="207"/>
                      <a:pt x="81" y="207"/>
                    </a:cubicBezTo>
                    <a:cubicBezTo>
                      <a:pt x="80" y="207"/>
                      <a:pt x="79" y="207"/>
                      <a:pt x="78" y="206"/>
                    </a:cubicBezTo>
                    <a:cubicBezTo>
                      <a:pt x="75" y="206"/>
                      <a:pt x="72" y="207"/>
                      <a:pt x="71" y="204"/>
                    </a:cubicBezTo>
                    <a:cubicBezTo>
                      <a:pt x="71" y="204"/>
                      <a:pt x="71" y="204"/>
                      <a:pt x="71" y="204"/>
                    </a:cubicBezTo>
                    <a:cubicBezTo>
                      <a:pt x="70" y="204"/>
                      <a:pt x="70" y="204"/>
                      <a:pt x="70" y="204"/>
                    </a:cubicBezTo>
                    <a:cubicBezTo>
                      <a:pt x="70" y="204"/>
                      <a:pt x="70" y="205"/>
                      <a:pt x="70" y="205"/>
                    </a:cubicBezTo>
                    <a:cubicBezTo>
                      <a:pt x="70" y="205"/>
                      <a:pt x="70" y="205"/>
                      <a:pt x="70" y="205"/>
                    </a:cubicBezTo>
                    <a:cubicBezTo>
                      <a:pt x="69" y="204"/>
                      <a:pt x="68" y="204"/>
                      <a:pt x="68" y="203"/>
                    </a:cubicBezTo>
                    <a:cubicBezTo>
                      <a:pt x="69" y="201"/>
                      <a:pt x="71" y="201"/>
                      <a:pt x="70" y="198"/>
                    </a:cubicBezTo>
                    <a:cubicBezTo>
                      <a:pt x="69" y="198"/>
                      <a:pt x="69" y="198"/>
                      <a:pt x="69" y="196"/>
                    </a:cubicBezTo>
                    <a:cubicBezTo>
                      <a:pt x="70" y="196"/>
                      <a:pt x="70" y="195"/>
                      <a:pt x="70" y="194"/>
                    </a:cubicBezTo>
                    <a:cubicBezTo>
                      <a:pt x="70" y="194"/>
                      <a:pt x="70" y="194"/>
                      <a:pt x="70" y="194"/>
                    </a:cubicBezTo>
                    <a:cubicBezTo>
                      <a:pt x="69" y="194"/>
                      <a:pt x="69" y="195"/>
                      <a:pt x="69" y="195"/>
                    </a:cubicBezTo>
                    <a:cubicBezTo>
                      <a:pt x="68" y="195"/>
                      <a:pt x="68" y="194"/>
                      <a:pt x="68" y="194"/>
                    </a:cubicBezTo>
                    <a:cubicBezTo>
                      <a:pt x="68" y="194"/>
                      <a:pt x="68" y="194"/>
                      <a:pt x="68" y="194"/>
                    </a:cubicBezTo>
                    <a:cubicBezTo>
                      <a:pt x="66" y="194"/>
                      <a:pt x="64" y="195"/>
                      <a:pt x="62" y="195"/>
                    </a:cubicBezTo>
                    <a:cubicBezTo>
                      <a:pt x="62" y="195"/>
                      <a:pt x="62" y="194"/>
                      <a:pt x="61" y="194"/>
                    </a:cubicBezTo>
                    <a:cubicBezTo>
                      <a:pt x="61" y="195"/>
                      <a:pt x="61" y="195"/>
                      <a:pt x="60" y="195"/>
                    </a:cubicBezTo>
                    <a:cubicBezTo>
                      <a:pt x="60" y="195"/>
                      <a:pt x="59" y="195"/>
                      <a:pt x="59" y="194"/>
                    </a:cubicBezTo>
                    <a:cubicBezTo>
                      <a:pt x="58" y="195"/>
                      <a:pt x="58" y="195"/>
                      <a:pt x="57" y="195"/>
                    </a:cubicBezTo>
                    <a:cubicBezTo>
                      <a:pt x="55" y="195"/>
                      <a:pt x="54" y="195"/>
                      <a:pt x="52" y="195"/>
                    </a:cubicBezTo>
                    <a:cubicBezTo>
                      <a:pt x="52" y="195"/>
                      <a:pt x="52" y="195"/>
                      <a:pt x="52" y="195"/>
                    </a:cubicBezTo>
                    <a:cubicBezTo>
                      <a:pt x="52" y="195"/>
                      <a:pt x="52" y="195"/>
                      <a:pt x="52" y="195"/>
                    </a:cubicBezTo>
                    <a:cubicBezTo>
                      <a:pt x="52" y="195"/>
                      <a:pt x="51" y="195"/>
                      <a:pt x="51" y="195"/>
                    </a:cubicBezTo>
                    <a:cubicBezTo>
                      <a:pt x="51" y="195"/>
                      <a:pt x="51" y="196"/>
                      <a:pt x="50" y="196"/>
                    </a:cubicBezTo>
                    <a:cubicBezTo>
                      <a:pt x="50" y="196"/>
                      <a:pt x="49" y="196"/>
                      <a:pt x="49" y="196"/>
                    </a:cubicBezTo>
                    <a:cubicBezTo>
                      <a:pt x="47" y="196"/>
                      <a:pt x="45" y="196"/>
                      <a:pt x="44" y="198"/>
                    </a:cubicBezTo>
                    <a:cubicBezTo>
                      <a:pt x="44" y="198"/>
                      <a:pt x="44" y="198"/>
                      <a:pt x="44" y="198"/>
                    </a:cubicBezTo>
                    <a:cubicBezTo>
                      <a:pt x="43" y="198"/>
                      <a:pt x="42" y="198"/>
                      <a:pt x="41" y="199"/>
                    </a:cubicBezTo>
                    <a:cubicBezTo>
                      <a:pt x="40" y="199"/>
                      <a:pt x="40" y="200"/>
                      <a:pt x="39" y="200"/>
                    </a:cubicBezTo>
                    <a:cubicBezTo>
                      <a:pt x="38" y="200"/>
                      <a:pt x="38" y="200"/>
                      <a:pt x="37" y="200"/>
                    </a:cubicBezTo>
                    <a:cubicBezTo>
                      <a:pt x="37" y="200"/>
                      <a:pt x="37" y="199"/>
                      <a:pt x="37" y="199"/>
                    </a:cubicBezTo>
                    <a:cubicBezTo>
                      <a:pt x="37" y="199"/>
                      <a:pt x="37" y="199"/>
                      <a:pt x="37" y="199"/>
                    </a:cubicBezTo>
                    <a:cubicBezTo>
                      <a:pt x="36" y="199"/>
                      <a:pt x="36" y="199"/>
                      <a:pt x="36" y="199"/>
                    </a:cubicBezTo>
                    <a:cubicBezTo>
                      <a:pt x="35" y="199"/>
                      <a:pt x="35" y="199"/>
                      <a:pt x="34" y="199"/>
                    </a:cubicBezTo>
                    <a:cubicBezTo>
                      <a:pt x="34" y="200"/>
                      <a:pt x="33" y="200"/>
                      <a:pt x="33" y="200"/>
                    </a:cubicBezTo>
                    <a:cubicBezTo>
                      <a:pt x="32" y="200"/>
                      <a:pt x="31" y="199"/>
                      <a:pt x="31" y="198"/>
                    </a:cubicBezTo>
                    <a:cubicBezTo>
                      <a:pt x="31" y="198"/>
                      <a:pt x="31" y="198"/>
                      <a:pt x="31" y="198"/>
                    </a:cubicBezTo>
                    <a:cubicBezTo>
                      <a:pt x="31" y="198"/>
                      <a:pt x="30" y="198"/>
                      <a:pt x="30" y="198"/>
                    </a:cubicBezTo>
                    <a:cubicBezTo>
                      <a:pt x="30" y="199"/>
                      <a:pt x="29" y="199"/>
                      <a:pt x="30" y="200"/>
                    </a:cubicBezTo>
                    <a:cubicBezTo>
                      <a:pt x="29" y="200"/>
                      <a:pt x="29" y="200"/>
                      <a:pt x="29" y="201"/>
                    </a:cubicBezTo>
                    <a:cubicBezTo>
                      <a:pt x="28" y="204"/>
                      <a:pt x="24" y="205"/>
                      <a:pt x="21" y="207"/>
                    </a:cubicBezTo>
                    <a:cubicBezTo>
                      <a:pt x="21" y="208"/>
                      <a:pt x="22" y="208"/>
                      <a:pt x="22" y="208"/>
                    </a:cubicBezTo>
                    <a:cubicBezTo>
                      <a:pt x="21" y="209"/>
                      <a:pt x="20" y="210"/>
                      <a:pt x="20" y="211"/>
                    </a:cubicBezTo>
                    <a:cubicBezTo>
                      <a:pt x="21" y="212"/>
                      <a:pt x="20" y="213"/>
                      <a:pt x="20" y="213"/>
                    </a:cubicBezTo>
                    <a:cubicBezTo>
                      <a:pt x="21" y="214"/>
                      <a:pt x="21" y="214"/>
                      <a:pt x="21" y="214"/>
                    </a:cubicBezTo>
                    <a:cubicBezTo>
                      <a:pt x="21" y="215"/>
                      <a:pt x="18" y="217"/>
                      <a:pt x="18" y="218"/>
                    </a:cubicBezTo>
                    <a:cubicBezTo>
                      <a:pt x="16" y="218"/>
                      <a:pt x="15" y="220"/>
                      <a:pt x="13" y="220"/>
                    </a:cubicBezTo>
                    <a:cubicBezTo>
                      <a:pt x="13" y="220"/>
                      <a:pt x="13" y="220"/>
                      <a:pt x="13" y="220"/>
                    </a:cubicBezTo>
                    <a:cubicBezTo>
                      <a:pt x="12" y="221"/>
                      <a:pt x="11" y="221"/>
                      <a:pt x="11" y="223"/>
                    </a:cubicBezTo>
                    <a:cubicBezTo>
                      <a:pt x="10" y="223"/>
                      <a:pt x="9" y="224"/>
                      <a:pt x="8" y="225"/>
                    </a:cubicBezTo>
                    <a:cubicBezTo>
                      <a:pt x="8" y="225"/>
                      <a:pt x="8" y="225"/>
                      <a:pt x="8" y="226"/>
                    </a:cubicBezTo>
                    <a:cubicBezTo>
                      <a:pt x="8" y="227"/>
                      <a:pt x="7" y="227"/>
                      <a:pt x="7" y="229"/>
                    </a:cubicBezTo>
                    <a:cubicBezTo>
                      <a:pt x="4" y="230"/>
                      <a:pt x="4" y="234"/>
                      <a:pt x="2" y="236"/>
                    </a:cubicBezTo>
                    <a:cubicBezTo>
                      <a:pt x="2" y="237"/>
                      <a:pt x="1" y="238"/>
                      <a:pt x="1" y="239"/>
                    </a:cubicBezTo>
                    <a:cubicBezTo>
                      <a:pt x="1" y="239"/>
                      <a:pt x="1" y="239"/>
                      <a:pt x="1" y="239"/>
                    </a:cubicBezTo>
                    <a:cubicBezTo>
                      <a:pt x="2" y="239"/>
                      <a:pt x="2" y="239"/>
                      <a:pt x="2" y="239"/>
                    </a:cubicBezTo>
                    <a:cubicBezTo>
                      <a:pt x="2" y="239"/>
                      <a:pt x="2" y="239"/>
                      <a:pt x="2" y="239"/>
                    </a:cubicBezTo>
                    <a:cubicBezTo>
                      <a:pt x="2" y="239"/>
                      <a:pt x="2" y="239"/>
                      <a:pt x="2" y="239"/>
                    </a:cubicBezTo>
                    <a:cubicBezTo>
                      <a:pt x="2" y="240"/>
                      <a:pt x="2" y="240"/>
                      <a:pt x="2" y="240"/>
                    </a:cubicBezTo>
                    <a:cubicBezTo>
                      <a:pt x="2" y="240"/>
                      <a:pt x="2" y="240"/>
                      <a:pt x="2" y="240"/>
                    </a:cubicBezTo>
                    <a:cubicBezTo>
                      <a:pt x="4" y="240"/>
                      <a:pt x="4" y="242"/>
                      <a:pt x="2" y="242"/>
                    </a:cubicBezTo>
                    <a:cubicBezTo>
                      <a:pt x="4" y="244"/>
                      <a:pt x="4" y="246"/>
                      <a:pt x="4" y="248"/>
                    </a:cubicBezTo>
                    <a:cubicBezTo>
                      <a:pt x="2" y="250"/>
                      <a:pt x="2" y="254"/>
                      <a:pt x="0" y="255"/>
                    </a:cubicBezTo>
                    <a:cubicBezTo>
                      <a:pt x="1" y="255"/>
                      <a:pt x="1" y="257"/>
                      <a:pt x="2" y="257"/>
                    </a:cubicBezTo>
                    <a:cubicBezTo>
                      <a:pt x="2" y="257"/>
                      <a:pt x="2" y="257"/>
                      <a:pt x="2" y="257"/>
                    </a:cubicBezTo>
                    <a:cubicBezTo>
                      <a:pt x="146" y="257"/>
                      <a:pt x="146" y="257"/>
                      <a:pt x="146" y="257"/>
                    </a:cubicBezTo>
                    <a:cubicBezTo>
                      <a:pt x="146" y="253"/>
                      <a:pt x="146" y="253"/>
                      <a:pt x="146" y="253"/>
                    </a:cubicBezTo>
                    <a:cubicBezTo>
                      <a:pt x="145" y="253"/>
                      <a:pt x="145" y="253"/>
                      <a:pt x="145" y="253"/>
                    </a:cubicBezTo>
                    <a:cubicBezTo>
                      <a:pt x="145" y="253"/>
                      <a:pt x="146" y="254"/>
                      <a:pt x="145" y="254"/>
                    </a:cubicBezTo>
                    <a:cubicBezTo>
                      <a:pt x="143" y="252"/>
                      <a:pt x="144" y="247"/>
                      <a:pt x="141" y="246"/>
                    </a:cubicBezTo>
                    <a:cubicBezTo>
                      <a:pt x="141" y="245"/>
                      <a:pt x="139" y="245"/>
                      <a:pt x="139" y="244"/>
                    </a:cubicBezTo>
                    <a:cubicBezTo>
                      <a:pt x="138" y="243"/>
                      <a:pt x="138" y="240"/>
                      <a:pt x="138" y="238"/>
                    </a:cubicBezTo>
                    <a:cubicBezTo>
                      <a:pt x="138" y="239"/>
                      <a:pt x="138" y="239"/>
                      <a:pt x="138" y="239"/>
                    </a:cubicBezTo>
                    <a:cubicBezTo>
                      <a:pt x="138" y="238"/>
                      <a:pt x="137" y="237"/>
                      <a:pt x="137" y="236"/>
                    </a:cubicBezTo>
                    <a:cubicBezTo>
                      <a:pt x="136" y="235"/>
                      <a:pt x="136" y="235"/>
                      <a:pt x="135" y="234"/>
                    </a:cubicBezTo>
                    <a:cubicBezTo>
                      <a:pt x="135" y="234"/>
                      <a:pt x="135" y="234"/>
                      <a:pt x="135" y="234"/>
                    </a:cubicBezTo>
                    <a:cubicBezTo>
                      <a:pt x="133" y="234"/>
                      <a:pt x="133" y="232"/>
                      <a:pt x="133" y="231"/>
                    </a:cubicBezTo>
                    <a:cubicBezTo>
                      <a:pt x="133" y="231"/>
                      <a:pt x="134" y="231"/>
                      <a:pt x="134" y="231"/>
                    </a:cubicBezTo>
                    <a:cubicBezTo>
                      <a:pt x="134" y="231"/>
                      <a:pt x="134" y="231"/>
                      <a:pt x="134" y="231"/>
                    </a:cubicBezTo>
                    <a:cubicBezTo>
                      <a:pt x="133" y="231"/>
                      <a:pt x="133" y="230"/>
                      <a:pt x="133" y="230"/>
                    </a:cubicBezTo>
                    <a:cubicBezTo>
                      <a:pt x="132" y="228"/>
                      <a:pt x="132" y="228"/>
                      <a:pt x="131" y="227"/>
                    </a:cubicBezTo>
                    <a:cubicBezTo>
                      <a:pt x="130" y="225"/>
                      <a:pt x="129" y="222"/>
                      <a:pt x="128" y="221"/>
                    </a:cubicBezTo>
                    <a:cubicBezTo>
                      <a:pt x="128" y="220"/>
                      <a:pt x="128" y="220"/>
                      <a:pt x="128" y="220"/>
                    </a:cubicBezTo>
                    <a:cubicBezTo>
                      <a:pt x="126" y="218"/>
                      <a:pt x="125" y="217"/>
                      <a:pt x="125" y="215"/>
                    </a:cubicBezTo>
                    <a:cubicBezTo>
                      <a:pt x="125" y="216"/>
                      <a:pt x="127" y="216"/>
                      <a:pt x="127" y="218"/>
                    </a:cubicBezTo>
                    <a:cubicBezTo>
                      <a:pt x="128" y="218"/>
                      <a:pt x="128" y="220"/>
                      <a:pt x="130" y="220"/>
                    </a:cubicBezTo>
                    <a:cubicBezTo>
                      <a:pt x="130" y="219"/>
                      <a:pt x="130" y="217"/>
                      <a:pt x="131" y="215"/>
                    </a:cubicBezTo>
                    <a:cubicBezTo>
                      <a:pt x="131" y="217"/>
                      <a:pt x="131" y="218"/>
                      <a:pt x="131" y="219"/>
                    </a:cubicBezTo>
                    <a:cubicBezTo>
                      <a:pt x="131" y="219"/>
                      <a:pt x="131" y="219"/>
                      <a:pt x="131" y="219"/>
                    </a:cubicBezTo>
                    <a:cubicBezTo>
                      <a:pt x="131" y="219"/>
                      <a:pt x="131" y="219"/>
                      <a:pt x="131" y="219"/>
                    </a:cubicBezTo>
                    <a:cubicBezTo>
                      <a:pt x="131" y="219"/>
                      <a:pt x="131" y="219"/>
                      <a:pt x="131" y="219"/>
                    </a:cubicBezTo>
                    <a:cubicBezTo>
                      <a:pt x="132" y="219"/>
                      <a:pt x="132" y="219"/>
                      <a:pt x="132" y="219"/>
                    </a:cubicBezTo>
                    <a:cubicBezTo>
                      <a:pt x="133" y="222"/>
                      <a:pt x="136" y="225"/>
                      <a:pt x="138" y="228"/>
                    </a:cubicBezTo>
                    <a:cubicBezTo>
                      <a:pt x="138" y="228"/>
                      <a:pt x="137" y="228"/>
                      <a:pt x="137" y="229"/>
                    </a:cubicBezTo>
                    <a:cubicBezTo>
                      <a:pt x="138" y="229"/>
                      <a:pt x="138" y="230"/>
                      <a:pt x="138" y="230"/>
                    </a:cubicBezTo>
                    <a:cubicBezTo>
                      <a:pt x="139" y="230"/>
                      <a:pt x="139" y="230"/>
                      <a:pt x="139" y="230"/>
                    </a:cubicBezTo>
                    <a:cubicBezTo>
                      <a:pt x="142" y="231"/>
                      <a:pt x="142" y="235"/>
                      <a:pt x="143" y="238"/>
                    </a:cubicBezTo>
                    <a:cubicBezTo>
                      <a:pt x="143" y="239"/>
                      <a:pt x="145" y="240"/>
                      <a:pt x="146" y="241"/>
                    </a:cubicBezTo>
                    <a:cubicBezTo>
                      <a:pt x="146" y="156"/>
                      <a:pt x="146" y="156"/>
                      <a:pt x="146" y="156"/>
                    </a:cubicBezTo>
                    <a:cubicBezTo>
                      <a:pt x="145" y="157"/>
                      <a:pt x="145" y="158"/>
                      <a:pt x="145" y="159"/>
                    </a:cubicBezTo>
                    <a:cubicBezTo>
                      <a:pt x="145" y="159"/>
                      <a:pt x="143" y="159"/>
                      <a:pt x="143" y="160"/>
                    </a:cubicBezTo>
                    <a:cubicBezTo>
                      <a:pt x="143" y="159"/>
                      <a:pt x="143" y="158"/>
                      <a:pt x="143" y="158"/>
                    </a:cubicBezTo>
                    <a:cubicBezTo>
                      <a:pt x="144" y="158"/>
                      <a:pt x="143" y="159"/>
                      <a:pt x="144" y="159"/>
                    </a:cubicBezTo>
                    <a:cubicBezTo>
                      <a:pt x="144" y="158"/>
                      <a:pt x="145" y="157"/>
                      <a:pt x="145" y="156"/>
                    </a:cubicBezTo>
                    <a:cubicBezTo>
                      <a:pt x="145" y="156"/>
                      <a:pt x="145" y="156"/>
                      <a:pt x="145" y="156"/>
                    </a:cubicBezTo>
                    <a:cubicBezTo>
                      <a:pt x="145" y="155"/>
                      <a:pt x="145" y="155"/>
                      <a:pt x="146" y="155"/>
                    </a:cubicBezTo>
                    <a:cubicBezTo>
                      <a:pt x="146" y="130"/>
                      <a:pt x="146" y="130"/>
                      <a:pt x="146" y="130"/>
                    </a:cubicBezTo>
                    <a:cubicBezTo>
                      <a:pt x="145" y="130"/>
                      <a:pt x="145" y="130"/>
                      <a:pt x="145" y="130"/>
                    </a:cubicBezTo>
                    <a:cubicBezTo>
                      <a:pt x="144" y="130"/>
                      <a:pt x="144" y="130"/>
                      <a:pt x="143" y="129"/>
                    </a:cubicBezTo>
                    <a:cubicBezTo>
                      <a:pt x="143" y="129"/>
                      <a:pt x="144" y="129"/>
                      <a:pt x="144" y="129"/>
                    </a:cubicBezTo>
                    <a:cubicBezTo>
                      <a:pt x="144" y="129"/>
                      <a:pt x="145" y="129"/>
                      <a:pt x="146" y="129"/>
                    </a:cubicBezTo>
                    <a:cubicBezTo>
                      <a:pt x="146" y="129"/>
                      <a:pt x="146" y="129"/>
                      <a:pt x="146" y="129"/>
                    </a:cubicBezTo>
                    <a:moveTo>
                      <a:pt x="342" y="213"/>
                    </a:moveTo>
                    <a:cubicBezTo>
                      <a:pt x="343" y="212"/>
                      <a:pt x="343" y="212"/>
                      <a:pt x="343" y="212"/>
                    </a:cubicBezTo>
                    <a:cubicBezTo>
                      <a:pt x="344" y="212"/>
                      <a:pt x="344" y="212"/>
                      <a:pt x="344" y="212"/>
                    </a:cubicBezTo>
                    <a:cubicBezTo>
                      <a:pt x="344" y="213"/>
                      <a:pt x="343" y="213"/>
                      <a:pt x="342" y="213"/>
                    </a:cubicBezTo>
                    <a:moveTo>
                      <a:pt x="327" y="213"/>
                    </a:moveTo>
                    <a:cubicBezTo>
                      <a:pt x="327" y="213"/>
                      <a:pt x="327" y="212"/>
                      <a:pt x="327" y="211"/>
                    </a:cubicBezTo>
                    <a:cubicBezTo>
                      <a:pt x="327" y="211"/>
                      <a:pt x="328" y="211"/>
                      <a:pt x="328" y="211"/>
                    </a:cubicBezTo>
                    <a:cubicBezTo>
                      <a:pt x="328" y="211"/>
                      <a:pt x="328" y="212"/>
                      <a:pt x="328" y="212"/>
                    </a:cubicBezTo>
                    <a:cubicBezTo>
                      <a:pt x="328" y="212"/>
                      <a:pt x="329" y="214"/>
                      <a:pt x="328" y="214"/>
                    </a:cubicBezTo>
                    <a:cubicBezTo>
                      <a:pt x="328" y="214"/>
                      <a:pt x="327" y="214"/>
                      <a:pt x="327" y="214"/>
                    </a:cubicBezTo>
                    <a:cubicBezTo>
                      <a:pt x="327" y="214"/>
                      <a:pt x="327" y="214"/>
                      <a:pt x="326" y="214"/>
                    </a:cubicBezTo>
                    <a:cubicBezTo>
                      <a:pt x="326" y="213"/>
                      <a:pt x="326" y="213"/>
                      <a:pt x="325" y="212"/>
                    </a:cubicBezTo>
                    <a:cubicBezTo>
                      <a:pt x="326" y="212"/>
                      <a:pt x="326" y="212"/>
                      <a:pt x="326" y="212"/>
                    </a:cubicBezTo>
                    <a:cubicBezTo>
                      <a:pt x="326" y="212"/>
                      <a:pt x="327" y="213"/>
                      <a:pt x="327" y="213"/>
                    </a:cubicBezTo>
                    <a:moveTo>
                      <a:pt x="337" y="215"/>
                    </a:moveTo>
                    <a:cubicBezTo>
                      <a:pt x="336" y="214"/>
                      <a:pt x="337" y="212"/>
                      <a:pt x="336" y="212"/>
                    </a:cubicBezTo>
                    <a:cubicBezTo>
                      <a:pt x="336" y="212"/>
                      <a:pt x="336" y="211"/>
                      <a:pt x="336" y="211"/>
                    </a:cubicBezTo>
                    <a:cubicBezTo>
                      <a:pt x="336" y="211"/>
                      <a:pt x="336" y="211"/>
                      <a:pt x="336" y="212"/>
                    </a:cubicBezTo>
                    <a:cubicBezTo>
                      <a:pt x="336" y="212"/>
                      <a:pt x="336" y="212"/>
                      <a:pt x="337" y="212"/>
                    </a:cubicBezTo>
                    <a:cubicBezTo>
                      <a:pt x="337" y="212"/>
                      <a:pt x="337" y="212"/>
                      <a:pt x="337" y="212"/>
                    </a:cubicBezTo>
                    <a:cubicBezTo>
                      <a:pt x="337" y="211"/>
                      <a:pt x="338" y="211"/>
                      <a:pt x="338" y="211"/>
                    </a:cubicBezTo>
                    <a:cubicBezTo>
                      <a:pt x="338" y="211"/>
                      <a:pt x="338" y="211"/>
                      <a:pt x="338" y="211"/>
                    </a:cubicBezTo>
                    <a:cubicBezTo>
                      <a:pt x="337" y="212"/>
                      <a:pt x="337" y="213"/>
                      <a:pt x="337" y="215"/>
                    </a:cubicBezTo>
                    <a:moveTo>
                      <a:pt x="335" y="210"/>
                    </a:moveTo>
                    <a:cubicBezTo>
                      <a:pt x="335" y="209"/>
                      <a:pt x="336" y="209"/>
                      <a:pt x="336" y="209"/>
                    </a:cubicBezTo>
                    <a:cubicBezTo>
                      <a:pt x="337" y="208"/>
                      <a:pt x="337" y="208"/>
                      <a:pt x="337" y="208"/>
                    </a:cubicBezTo>
                    <a:cubicBezTo>
                      <a:pt x="337" y="209"/>
                      <a:pt x="336" y="210"/>
                      <a:pt x="335" y="210"/>
                    </a:cubicBezTo>
                    <a:moveTo>
                      <a:pt x="331" y="209"/>
                    </a:moveTo>
                    <a:cubicBezTo>
                      <a:pt x="331" y="209"/>
                      <a:pt x="331" y="209"/>
                      <a:pt x="331" y="209"/>
                    </a:cubicBezTo>
                    <a:cubicBezTo>
                      <a:pt x="331" y="209"/>
                      <a:pt x="331" y="208"/>
                      <a:pt x="331" y="208"/>
                    </a:cubicBezTo>
                    <a:cubicBezTo>
                      <a:pt x="331" y="208"/>
                      <a:pt x="331" y="208"/>
                      <a:pt x="331" y="208"/>
                    </a:cubicBezTo>
                    <a:cubicBezTo>
                      <a:pt x="331" y="209"/>
                      <a:pt x="331" y="209"/>
                      <a:pt x="331" y="209"/>
                    </a:cubicBezTo>
                    <a:cubicBezTo>
                      <a:pt x="331" y="209"/>
                      <a:pt x="331" y="209"/>
                      <a:pt x="331" y="209"/>
                    </a:cubicBezTo>
                    <a:moveTo>
                      <a:pt x="345" y="206"/>
                    </a:moveTo>
                    <a:cubicBezTo>
                      <a:pt x="345" y="206"/>
                      <a:pt x="344" y="205"/>
                      <a:pt x="345" y="204"/>
                    </a:cubicBezTo>
                    <a:cubicBezTo>
                      <a:pt x="345" y="204"/>
                      <a:pt x="345" y="204"/>
                      <a:pt x="345" y="204"/>
                    </a:cubicBezTo>
                    <a:cubicBezTo>
                      <a:pt x="345" y="204"/>
                      <a:pt x="345" y="205"/>
                      <a:pt x="346" y="205"/>
                    </a:cubicBezTo>
                    <a:cubicBezTo>
                      <a:pt x="346" y="205"/>
                      <a:pt x="346" y="205"/>
                      <a:pt x="346" y="206"/>
                    </a:cubicBezTo>
                    <a:cubicBezTo>
                      <a:pt x="346" y="206"/>
                      <a:pt x="346" y="206"/>
                      <a:pt x="346" y="206"/>
                    </a:cubicBezTo>
                    <a:cubicBezTo>
                      <a:pt x="346" y="206"/>
                      <a:pt x="346" y="205"/>
                      <a:pt x="346" y="205"/>
                    </a:cubicBezTo>
                    <a:cubicBezTo>
                      <a:pt x="347" y="205"/>
                      <a:pt x="346" y="206"/>
                      <a:pt x="346" y="206"/>
                    </a:cubicBezTo>
                    <a:cubicBezTo>
                      <a:pt x="346" y="206"/>
                      <a:pt x="346" y="206"/>
                      <a:pt x="346" y="206"/>
                    </a:cubicBezTo>
                    <a:cubicBezTo>
                      <a:pt x="346" y="206"/>
                      <a:pt x="346" y="206"/>
                      <a:pt x="346" y="206"/>
                    </a:cubicBezTo>
                    <a:cubicBezTo>
                      <a:pt x="345" y="206"/>
                      <a:pt x="345" y="206"/>
                      <a:pt x="345" y="206"/>
                    </a:cubicBezTo>
                    <a:cubicBezTo>
                      <a:pt x="345" y="206"/>
                      <a:pt x="345" y="206"/>
                      <a:pt x="345" y="206"/>
                    </a:cubicBezTo>
                    <a:moveTo>
                      <a:pt x="341" y="205"/>
                    </a:moveTo>
                    <a:cubicBezTo>
                      <a:pt x="341" y="204"/>
                      <a:pt x="341" y="204"/>
                      <a:pt x="341" y="204"/>
                    </a:cubicBezTo>
                    <a:cubicBezTo>
                      <a:pt x="341" y="204"/>
                      <a:pt x="341" y="204"/>
                      <a:pt x="341" y="204"/>
                    </a:cubicBezTo>
                    <a:cubicBezTo>
                      <a:pt x="341" y="204"/>
                      <a:pt x="341" y="204"/>
                      <a:pt x="341" y="204"/>
                    </a:cubicBezTo>
                    <a:cubicBezTo>
                      <a:pt x="342" y="204"/>
                      <a:pt x="342" y="204"/>
                      <a:pt x="342" y="204"/>
                    </a:cubicBezTo>
                    <a:cubicBezTo>
                      <a:pt x="342" y="204"/>
                      <a:pt x="342" y="204"/>
                      <a:pt x="342" y="204"/>
                    </a:cubicBezTo>
                    <a:cubicBezTo>
                      <a:pt x="342" y="204"/>
                      <a:pt x="341" y="205"/>
                      <a:pt x="341" y="205"/>
                    </a:cubicBezTo>
                    <a:moveTo>
                      <a:pt x="338" y="204"/>
                    </a:moveTo>
                    <a:cubicBezTo>
                      <a:pt x="338" y="204"/>
                      <a:pt x="338" y="204"/>
                      <a:pt x="338" y="204"/>
                    </a:cubicBezTo>
                    <a:cubicBezTo>
                      <a:pt x="338" y="204"/>
                      <a:pt x="338" y="204"/>
                      <a:pt x="339" y="204"/>
                    </a:cubicBezTo>
                    <a:cubicBezTo>
                      <a:pt x="339" y="204"/>
                      <a:pt x="339" y="204"/>
                      <a:pt x="339" y="204"/>
                    </a:cubicBezTo>
                    <a:cubicBezTo>
                      <a:pt x="339" y="204"/>
                      <a:pt x="339" y="204"/>
                      <a:pt x="338" y="204"/>
                    </a:cubicBezTo>
                    <a:cubicBezTo>
                      <a:pt x="338" y="204"/>
                      <a:pt x="338" y="204"/>
                      <a:pt x="337" y="204"/>
                    </a:cubicBezTo>
                    <a:cubicBezTo>
                      <a:pt x="338" y="204"/>
                      <a:pt x="338" y="204"/>
                      <a:pt x="338" y="204"/>
                    </a:cubicBezTo>
                    <a:moveTo>
                      <a:pt x="322" y="201"/>
                    </a:moveTo>
                    <a:cubicBezTo>
                      <a:pt x="322" y="201"/>
                      <a:pt x="322" y="201"/>
                      <a:pt x="322" y="201"/>
                    </a:cubicBezTo>
                    <a:cubicBezTo>
                      <a:pt x="322" y="201"/>
                      <a:pt x="322" y="201"/>
                      <a:pt x="322" y="201"/>
                    </a:cubicBezTo>
                    <a:cubicBezTo>
                      <a:pt x="322" y="200"/>
                      <a:pt x="322" y="201"/>
                      <a:pt x="322" y="200"/>
                    </a:cubicBezTo>
                    <a:cubicBezTo>
                      <a:pt x="323" y="200"/>
                      <a:pt x="323" y="201"/>
                      <a:pt x="323" y="202"/>
                    </a:cubicBezTo>
                    <a:cubicBezTo>
                      <a:pt x="323" y="202"/>
                      <a:pt x="322" y="202"/>
                      <a:pt x="322" y="202"/>
                    </a:cubicBezTo>
                    <a:cubicBezTo>
                      <a:pt x="322" y="202"/>
                      <a:pt x="322" y="202"/>
                      <a:pt x="322" y="202"/>
                    </a:cubicBezTo>
                    <a:cubicBezTo>
                      <a:pt x="321" y="202"/>
                      <a:pt x="321" y="201"/>
                      <a:pt x="321" y="201"/>
                    </a:cubicBezTo>
                    <a:cubicBezTo>
                      <a:pt x="321" y="201"/>
                      <a:pt x="321" y="201"/>
                      <a:pt x="321" y="201"/>
                    </a:cubicBezTo>
                    <a:cubicBezTo>
                      <a:pt x="320" y="201"/>
                      <a:pt x="321" y="201"/>
                      <a:pt x="321" y="201"/>
                    </a:cubicBezTo>
                    <a:cubicBezTo>
                      <a:pt x="321" y="201"/>
                      <a:pt x="321" y="201"/>
                      <a:pt x="321" y="201"/>
                    </a:cubicBezTo>
                    <a:cubicBezTo>
                      <a:pt x="322" y="201"/>
                      <a:pt x="322" y="201"/>
                      <a:pt x="322" y="201"/>
                    </a:cubicBezTo>
                    <a:moveTo>
                      <a:pt x="341" y="199"/>
                    </a:moveTo>
                    <a:cubicBezTo>
                      <a:pt x="341" y="199"/>
                      <a:pt x="341" y="199"/>
                      <a:pt x="341" y="199"/>
                    </a:cubicBezTo>
                    <a:cubicBezTo>
                      <a:pt x="341" y="199"/>
                      <a:pt x="341" y="198"/>
                      <a:pt x="342" y="198"/>
                    </a:cubicBezTo>
                    <a:cubicBezTo>
                      <a:pt x="342" y="198"/>
                      <a:pt x="342" y="198"/>
                      <a:pt x="342" y="198"/>
                    </a:cubicBezTo>
                    <a:cubicBezTo>
                      <a:pt x="342" y="199"/>
                      <a:pt x="342" y="200"/>
                      <a:pt x="342" y="201"/>
                    </a:cubicBezTo>
                    <a:cubicBezTo>
                      <a:pt x="341" y="200"/>
                      <a:pt x="342" y="199"/>
                      <a:pt x="342" y="199"/>
                    </a:cubicBezTo>
                    <a:cubicBezTo>
                      <a:pt x="342" y="199"/>
                      <a:pt x="342" y="199"/>
                      <a:pt x="342" y="199"/>
                    </a:cubicBezTo>
                    <a:cubicBezTo>
                      <a:pt x="341" y="199"/>
                      <a:pt x="341" y="199"/>
                      <a:pt x="341" y="199"/>
                    </a:cubicBezTo>
                    <a:cubicBezTo>
                      <a:pt x="341" y="199"/>
                      <a:pt x="341" y="199"/>
                      <a:pt x="341" y="199"/>
                    </a:cubicBezTo>
                    <a:moveTo>
                      <a:pt x="339" y="200"/>
                    </a:moveTo>
                    <a:cubicBezTo>
                      <a:pt x="338" y="200"/>
                      <a:pt x="339" y="199"/>
                      <a:pt x="340" y="199"/>
                    </a:cubicBezTo>
                    <a:cubicBezTo>
                      <a:pt x="340" y="199"/>
                      <a:pt x="339" y="199"/>
                      <a:pt x="339" y="199"/>
                    </a:cubicBezTo>
                    <a:cubicBezTo>
                      <a:pt x="339" y="198"/>
                      <a:pt x="339" y="198"/>
                      <a:pt x="340" y="197"/>
                    </a:cubicBezTo>
                    <a:cubicBezTo>
                      <a:pt x="340" y="198"/>
                      <a:pt x="340" y="198"/>
                      <a:pt x="341" y="198"/>
                    </a:cubicBezTo>
                    <a:cubicBezTo>
                      <a:pt x="340" y="199"/>
                      <a:pt x="340" y="199"/>
                      <a:pt x="339" y="200"/>
                    </a:cubicBezTo>
                    <a:moveTo>
                      <a:pt x="316" y="195"/>
                    </a:moveTo>
                    <a:cubicBezTo>
                      <a:pt x="316" y="195"/>
                      <a:pt x="318" y="195"/>
                      <a:pt x="318" y="194"/>
                    </a:cubicBezTo>
                    <a:cubicBezTo>
                      <a:pt x="318" y="195"/>
                      <a:pt x="318" y="195"/>
                      <a:pt x="318" y="195"/>
                    </a:cubicBezTo>
                    <a:cubicBezTo>
                      <a:pt x="317" y="195"/>
                      <a:pt x="317" y="195"/>
                      <a:pt x="316" y="195"/>
                    </a:cubicBezTo>
                    <a:moveTo>
                      <a:pt x="364" y="156"/>
                    </a:moveTo>
                    <a:cubicBezTo>
                      <a:pt x="364" y="156"/>
                      <a:pt x="364" y="155"/>
                      <a:pt x="363" y="155"/>
                    </a:cubicBezTo>
                    <a:cubicBezTo>
                      <a:pt x="364" y="154"/>
                      <a:pt x="363" y="154"/>
                      <a:pt x="363" y="153"/>
                    </a:cubicBezTo>
                    <a:cubicBezTo>
                      <a:pt x="363" y="153"/>
                      <a:pt x="364" y="152"/>
                      <a:pt x="364" y="152"/>
                    </a:cubicBezTo>
                    <a:cubicBezTo>
                      <a:pt x="364" y="152"/>
                      <a:pt x="364" y="152"/>
                      <a:pt x="365" y="152"/>
                    </a:cubicBezTo>
                    <a:cubicBezTo>
                      <a:pt x="365" y="154"/>
                      <a:pt x="365" y="155"/>
                      <a:pt x="364" y="156"/>
                    </a:cubicBezTo>
                    <a:moveTo>
                      <a:pt x="321" y="143"/>
                    </a:moveTo>
                    <a:cubicBezTo>
                      <a:pt x="322" y="142"/>
                      <a:pt x="322" y="141"/>
                      <a:pt x="322" y="140"/>
                    </a:cubicBezTo>
                    <a:cubicBezTo>
                      <a:pt x="323" y="141"/>
                      <a:pt x="323" y="141"/>
                      <a:pt x="323" y="142"/>
                    </a:cubicBezTo>
                    <a:cubicBezTo>
                      <a:pt x="322" y="142"/>
                      <a:pt x="322" y="143"/>
                      <a:pt x="322" y="143"/>
                    </a:cubicBezTo>
                    <a:cubicBezTo>
                      <a:pt x="322" y="143"/>
                      <a:pt x="322" y="142"/>
                      <a:pt x="321" y="142"/>
                    </a:cubicBezTo>
                    <a:cubicBezTo>
                      <a:pt x="321" y="142"/>
                      <a:pt x="321" y="143"/>
                      <a:pt x="321" y="143"/>
                    </a:cubicBezTo>
                    <a:moveTo>
                      <a:pt x="366" y="134"/>
                    </a:moveTo>
                    <a:cubicBezTo>
                      <a:pt x="366" y="134"/>
                      <a:pt x="366" y="133"/>
                      <a:pt x="367" y="133"/>
                    </a:cubicBezTo>
                    <a:cubicBezTo>
                      <a:pt x="367" y="133"/>
                      <a:pt x="367" y="133"/>
                      <a:pt x="367" y="133"/>
                    </a:cubicBezTo>
                    <a:cubicBezTo>
                      <a:pt x="367" y="133"/>
                      <a:pt x="366" y="134"/>
                      <a:pt x="366" y="134"/>
                    </a:cubicBezTo>
                    <a:moveTo>
                      <a:pt x="375" y="129"/>
                    </a:moveTo>
                    <a:cubicBezTo>
                      <a:pt x="295" y="129"/>
                      <a:pt x="295" y="129"/>
                      <a:pt x="295" y="129"/>
                    </a:cubicBezTo>
                    <a:cubicBezTo>
                      <a:pt x="294" y="130"/>
                      <a:pt x="293" y="131"/>
                      <a:pt x="292" y="132"/>
                    </a:cubicBezTo>
                    <a:cubicBezTo>
                      <a:pt x="292" y="248"/>
                      <a:pt x="292" y="248"/>
                      <a:pt x="292" y="248"/>
                    </a:cubicBezTo>
                    <a:cubicBezTo>
                      <a:pt x="292" y="249"/>
                      <a:pt x="292" y="249"/>
                      <a:pt x="292" y="250"/>
                    </a:cubicBezTo>
                    <a:cubicBezTo>
                      <a:pt x="292" y="250"/>
                      <a:pt x="292" y="250"/>
                      <a:pt x="293" y="250"/>
                    </a:cubicBezTo>
                    <a:cubicBezTo>
                      <a:pt x="293" y="250"/>
                      <a:pt x="293" y="250"/>
                      <a:pt x="293" y="250"/>
                    </a:cubicBezTo>
                    <a:cubicBezTo>
                      <a:pt x="293" y="252"/>
                      <a:pt x="294" y="255"/>
                      <a:pt x="295" y="257"/>
                    </a:cubicBezTo>
                    <a:cubicBezTo>
                      <a:pt x="295" y="257"/>
                      <a:pt x="295" y="257"/>
                      <a:pt x="295" y="257"/>
                    </a:cubicBezTo>
                    <a:cubicBezTo>
                      <a:pt x="295" y="257"/>
                      <a:pt x="295" y="257"/>
                      <a:pt x="295" y="257"/>
                    </a:cubicBezTo>
                    <a:cubicBezTo>
                      <a:pt x="295" y="257"/>
                      <a:pt x="295" y="257"/>
                      <a:pt x="296" y="257"/>
                    </a:cubicBezTo>
                    <a:cubicBezTo>
                      <a:pt x="296" y="257"/>
                      <a:pt x="296" y="257"/>
                      <a:pt x="296" y="257"/>
                    </a:cubicBezTo>
                    <a:cubicBezTo>
                      <a:pt x="323" y="257"/>
                      <a:pt x="323" y="257"/>
                      <a:pt x="323" y="257"/>
                    </a:cubicBezTo>
                    <a:cubicBezTo>
                      <a:pt x="323" y="257"/>
                      <a:pt x="323" y="257"/>
                      <a:pt x="324" y="257"/>
                    </a:cubicBezTo>
                    <a:cubicBezTo>
                      <a:pt x="323" y="255"/>
                      <a:pt x="322" y="253"/>
                      <a:pt x="321" y="251"/>
                    </a:cubicBezTo>
                    <a:cubicBezTo>
                      <a:pt x="319" y="249"/>
                      <a:pt x="317" y="248"/>
                      <a:pt x="315" y="246"/>
                    </a:cubicBezTo>
                    <a:cubicBezTo>
                      <a:pt x="315" y="245"/>
                      <a:pt x="315" y="245"/>
                      <a:pt x="315" y="245"/>
                    </a:cubicBezTo>
                    <a:cubicBezTo>
                      <a:pt x="315" y="245"/>
                      <a:pt x="314" y="244"/>
                      <a:pt x="313" y="244"/>
                    </a:cubicBezTo>
                    <a:cubicBezTo>
                      <a:pt x="314" y="243"/>
                      <a:pt x="313" y="243"/>
                      <a:pt x="313" y="243"/>
                    </a:cubicBezTo>
                    <a:cubicBezTo>
                      <a:pt x="313" y="242"/>
                      <a:pt x="313" y="242"/>
                      <a:pt x="313" y="241"/>
                    </a:cubicBezTo>
                    <a:cubicBezTo>
                      <a:pt x="314" y="240"/>
                      <a:pt x="315" y="239"/>
                      <a:pt x="315" y="237"/>
                    </a:cubicBezTo>
                    <a:cubicBezTo>
                      <a:pt x="315" y="237"/>
                      <a:pt x="315" y="237"/>
                      <a:pt x="315" y="237"/>
                    </a:cubicBezTo>
                    <a:cubicBezTo>
                      <a:pt x="315" y="237"/>
                      <a:pt x="316" y="237"/>
                      <a:pt x="316" y="237"/>
                    </a:cubicBezTo>
                    <a:cubicBezTo>
                      <a:pt x="316" y="237"/>
                      <a:pt x="316" y="237"/>
                      <a:pt x="316" y="237"/>
                    </a:cubicBezTo>
                    <a:cubicBezTo>
                      <a:pt x="316" y="237"/>
                      <a:pt x="316" y="237"/>
                      <a:pt x="316" y="237"/>
                    </a:cubicBezTo>
                    <a:cubicBezTo>
                      <a:pt x="317" y="236"/>
                      <a:pt x="319" y="236"/>
                      <a:pt x="320" y="235"/>
                    </a:cubicBezTo>
                    <a:cubicBezTo>
                      <a:pt x="320" y="236"/>
                      <a:pt x="321" y="236"/>
                      <a:pt x="322" y="236"/>
                    </a:cubicBezTo>
                    <a:cubicBezTo>
                      <a:pt x="322" y="236"/>
                      <a:pt x="322" y="236"/>
                      <a:pt x="322" y="236"/>
                    </a:cubicBezTo>
                    <a:cubicBezTo>
                      <a:pt x="322" y="236"/>
                      <a:pt x="322" y="236"/>
                      <a:pt x="322" y="236"/>
                    </a:cubicBezTo>
                    <a:cubicBezTo>
                      <a:pt x="322" y="236"/>
                      <a:pt x="323" y="236"/>
                      <a:pt x="323" y="236"/>
                    </a:cubicBezTo>
                    <a:cubicBezTo>
                      <a:pt x="323" y="236"/>
                      <a:pt x="322" y="237"/>
                      <a:pt x="322" y="237"/>
                    </a:cubicBezTo>
                    <a:cubicBezTo>
                      <a:pt x="323" y="238"/>
                      <a:pt x="323" y="238"/>
                      <a:pt x="324" y="239"/>
                    </a:cubicBezTo>
                    <a:cubicBezTo>
                      <a:pt x="324" y="239"/>
                      <a:pt x="324" y="239"/>
                      <a:pt x="324" y="239"/>
                    </a:cubicBezTo>
                    <a:cubicBezTo>
                      <a:pt x="324" y="239"/>
                      <a:pt x="324" y="239"/>
                      <a:pt x="324" y="239"/>
                    </a:cubicBezTo>
                    <a:cubicBezTo>
                      <a:pt x="324" y="239"/>
                      <a:pt x="324" y="239"/>
                      <a:pt x="325" y="239"/>
                    </a:cubicBezTo>
                    <a:cubicBezTo>
                      <a:pt x="325" y="239"/>
                      <a:pt x="325" y="239"/>
                      <a:pt x="325" y="239"/>
                    </a:cubicBezTo>
                    <a:cubicBezTo>
                      <a:pt x="325" y="238"/>
                      <a:pt x="324" y="238"/>
                      <a:pt x="324" y="237"/>
                    </a:cubicBezTo>
                    <a:cubicBezTo>
                      <a:pt x="324" y="237"/>
                      <a:pt x="324" y="236"/>
                      <a:pt x="325" y="236"/>
                    </a:cubicBezTo>
                    <a:cubicBezTo>
                      <a:pt x="325" y="236"/>
                      <a:pt x="325" y="236"/>
                      <a:pt x="325" y="236"/>
                    </a:cubicBezTo>
                    <a:cubicBezTo>
                      <a:pt x="325" y="236"/>
                      <a:pt x="325" y="236"/>
                      <a:pt x="325" y="236"/>
                    </a:cubicBezTo>
                    <a:cubicBezTo>
                      <a:pt x="327" y="236"/>
                      <a:pt x="327" y="235"/>
                      <a:pt x="329" y="235"/>
                    </a:cubicBezTo>
                    <a:cubicBezTo>
                      <a:pt x="329" y="235"/>
                      <a:pt x="329" y="235"/>
                      <a:pt x="329" y="235"/>
                    </a:cubicBezTo>
                    <a:cubicBezTo>
                      <a:pt x="330" y="234"/>
                      <a:pt x="331" y="234"/>
                      <a:pt x="332" y="233"/>
                    </a:cubicBezTo>
                    <a:cubicBezTo>
                      <a:pt x="332" y="232"/>
                      <a:pt x="331" y="232"/>
                      <a:pt x="332" y="231"/>
                    </a:cubicBezTo>
                    <a:cubicBezTo>
                      <a:pt x="332" y="232"/>
                      <a:pt x="333" y="233"/>
                      <a:pt x="333" y="233"/>
                    </a:cubicBezTo>
                    <a:cubicBezTo>
                      <a:pt x="334" y="232"/>
                      <a:pt x="335" y="232"/>
                      <a:pt x="336" y="231"/>
                    </a:cubicBezTo>
                    <a:cubicBezTo>
                      <a:pt x="337" y="232"/>
                      <a:pt x="337" y="232"/>
                      <a:pt x="337" y="232"/>
                    </a:cubicBezTo>
                    <a:cubicBezTo>
                      <a:pt x="337" y="231"/>
                      <a:pt x="337" y="231"/>
                      <a:pt x="337" y="231"/>
                    </a:cubicBezTo>
                    <a:cubicBezTo>
                      <a:pt x="337" y="232"/>
                      <a:pt x="337" y="232"/>
                      <a:pt x="337" y="232"/>
                    </a:cubicBezTo>
                    <a:cubicBezTo>
                      <a:pt x="338" y="232"/>
                      <a:pt x="338" y="231"/>
                      <a:pt x="338" y="231"/>
                    </a:cubicBezTo>
                    <a:cubicBezTo>
                      <a:pt x="338" y="231"/>
                      <a:pt x="339" y="231"/>
                      <a:pt x="339" y="231"/>
                    </a:cubicBezTo>
                    <a:cubicBezTo>
                      <a:pt x="339" y="231"/>
                      <a:pt x="339" y="231"/>
                      <a:pt x="339" y="231"/>
                    </a:cubicBezTo>
                    <a:cubicBezTo>
                      <a:pt x="339" y="230"/>
                      <a:pt x="340" y="230"/>
                      <a:pt x="340" y="229"/>
                    </a:cubicBezTo>
                    <a:cubicBezTo>
                      <a:pt x="340" y="229"/>
                      <a:pt x="340" y="229"/>
                      <a:pt x="340" y="229"/>
                    </a:cubicBezTo>
                    <a:cubicBezTo>
                      <a:pt x="341" y="229"/>
                      <a:pt x="341" y="229"/>
                      <a:pt x="341" y="229"/>
                    </a:cubicBezTo>
                    <a:cubicBezTo>
                      <a:pt x="341" y="227"/>
                      <a:pt x="343" y="228"/>
                      <a:pt x="343" y="227"/>
                    </a:cubicBezTo>
                    <a:cubicBezTo>
                      <a:pt x="343" y="227"/>
                      <a:pt x="343" y="227"/>
                      <a:pt x="343" y="227"/>
                    </a:cubicBezTo>
                    <a:cubicBezTo>
                      <a:pt x="343" y="227"/>
                      <a:pt x="343" y="227"/>
                      <a:pt x="343" y="227"/>
                    </a:cubicBezTo>
                    <a:cubicBezTo>
                      <a:pt x="343" y="227"/>
                      <a:pt x="343" y="227"/>
                      <a:pt x="343" y="227"/>
                    </a:cubicBezTo>
                    <a:cubicBezTo>
                      <a:pt x="342" y="227"/>
                      <a:pt x="342" y="227"/>
                      <a:pt x="342" y="226"/>
                    </a:cubicBezTo>
                    <a:cubicBezTo>
                      <a:pt x="343" y="226"/>
                      <a:pt x="344" y="226"/>
                      <a:pt x="344" y="226"/>
                    </a:cubicBezTo>
                    <a:cubicBezTo>
                      <a:pt x="345" y="226"/>
                      <a:pt x="343" y="226"/>
                      <a:pt x="344" y="225"/>
                    </a:cubicBezTo>
                    <a:cubicBezTo>
                      <a:pt x="344" y="225"/>
                      <a:pt x="344" y="225"/>
                      <a:pt x="344" y="225"/>
                    </a:cubicBezTo>
                    <a:cubicBezTo>
                      <a:pt x="344" y="225"/>
                      <a:pt x="345" y="225"/>
                      <a:pt x="345" y="225"/>
                    </a:cubicBezTo>
                    <a:cubicBezTo>
                      <a:pt x="345" y="225"/>
                      <a:pt x="345" y="225"/>
                      <a:pt x="345" y="225"/>
                    </a:cubicBezTo>
                    <a:cubicBezTo>
                      <a:pt x="344" y="225"/>
                      <a:pt x="344" y="225"/>
                      <a:pt x="344" y="224"/>
                    </a:cubicBezTo>
                    <a:cubicBezTo>
                      <a:pt x="344" y="224"/>
                      <a:pt x="344" y="224"/>
                      <a:pt x="344" y="224"/>
                    </a:cubicBezTo>
                    <a:cubicBezTo>
                      <a:pt x="344" y="224"/>
                      <a:pt x="344" y="224"/>
                      <a:pt x="345" y="224"/>
                    </a:cubicBezTo>
                    <a:cubicBezTo>
                      <a:pt x="345" y="224"/>
                      <a:pt x="344" y="224"/>
                      <a:pt x="344" y="224"/>
                    </a:cubicBezTo>
                    <a:cubicBezTo>
                      <a:pt x="345" y="223"/>
                      <a:pt x="345" y="223"/>
                      <a:pt x="345" y="223"/>
                    </a:cubicBezTo>
                    <a:cubicBezTo>
                      <a:pt x="345" y="224"/>
                      <a:pt x="345" y="224"/>
                      <a:pt x="346" y="224"/>
                    </a:cubicBezTo>
                    <a:cubicBezTo>
                      <a:pt x="346" y="223"/>
                      <a:pt x="345" y="223"/>
                      <a:pt x="345" y="223"/>
                    </a:cubicBezTo>
                    <a:cubicBezTo>
                      <a:pt x="346" y="223"/>
                      <a:pt x="345" y="222"/>
                      <a:pt x="346" y="222"/>
                    </a:cubicBezTo>
                    <a:cubicBezTo>
                      <a:pt x="345" y="222"/>
                      <a:pt x="345" y="222"/>
                      <a:pt x="345" y="222"/>
                    </a:cubicBezTo>
                    <a:cubicBezTo>
                      <a:pt x="345" y="221"/>
                      <a:pt x="346" y="221"/>
                      <a:pt x="346" y="221"/>
                    </a:cubicBezTo>
                    <a:cubicBezTo>
                      <a:pt x="346" y="221"/>
                      <a:pt x="346" y="221"/>
                      <a:pt x="346" y="221"/>
                    </a:cubicBezTo>
                    <a:cubicBezTo>
                      <a:pt x="346" y="221"/>
                      <a:pt x="346" y="221"/>
                      <a:pt x="346" y="221"/>
                    </a:cubicBezTo>
                    <a:cubicBezTo>
                      <a:pt x="346" y="221"/>
                      <a:pt x="346" y="221"/>
                      <a:pt x="346" y="221"/>
                    </a:cubicBezTo>
                    <a:cubicBezTo>
                      <a:pt x="346" y="221"/>
                      <a:pt x="346" y="221"/>
                      <a:pt x="345" y="220"/>
                    </a:cubicBezTo>
                    <a:cubicBezTo>
                      <a:pt x="346" y="220"/>
                      <a:pt x="345" y="220"/>
                      <a:pt x="345" y="220"/>
                    </a:cubicBezTo>
                    <a:cubicBezTo>
                      <a:pt x="345" y="220"/>
                      <a:pt x="345" y="219"/>
                      <a:pt x="346" y="219"/>
                    </a:cubicBezTo>
                    <a:cubicBezTo>
                      <a:pt x="346" y="219"/>
                      <a:pt x="346" y="219"/>
                      <a:pt x="346" y="219"/>
                    </a:cubicBezTo>
                    <a:cubicBezTo>
                      <a:pt x="346" y="219"/>
                      <a:pt x="346" y="219"/>
                      <a:pt x="346" y="219"/>
                    </a:cubicBezTo>
                    <a:cubicBezTo>
                      <a:pt x="347" y="219"/>
                      <a:pt x="347" y="218"/>
                      <a:pt x="347" y="218"/>
                    </a:cubicBezTo>
                    <a:cubicBezTo>
                      <a:pt x="347" y="218"/>
                      <a:pt x="347" y="218"/>
                      <a:pt x="347" y="218"/>
                    </a:cubicBezTo>
                    <a:cubicBezTo>
                      <a:pt x="347" y="218"/>
                      <a:pt x="347" y="218"/>
                      <a:pt x="347" y="218"/>
                    </a:cubicBezTo>
                    <a:cubicBezTo>
                      <a:pt x="347" y="218"/>
                      <a:pt x="347" y="218"/>
                      <a:pt x="348" y="218"/>
                    </a:cubicBezTo>
                    <a:cubicBezTo>
                      <a:pt x="347" y="217"/>
                      <a:pt x="348" y="216"/>
                      <a:pt x="348" y="215"/>
                    </a:cubicBezTo>
                    <a:cubicBezTo>
                      <a:pt x="348" y="216"/>
                      <a:pt x="348" y="216"/>
                      <a:pt x="348" y="216"/>
                    </a:cubicBezTo>
                    <a:cubicBezTo>
                      <a:pt x="348" y="216"/>
                      <a:pt x="348" y="215"/>
                      <a:pt x="349" y="214"/>
                    </a:cubicBezTo>
                    <a:cubicBezTo>
                      <a:pt x="349" y="214"/>
                      <a:pt x="349" y="214"/>
                      <a:pt x="349" y="214"/>
                    </a:cubicBezTo>
                    <a:cubicBezTo>
                      <a:pt x="349" y="214"/>
                      <a:pt x="349" y="215"/>
                      <a:pt x="349" y="215"/>
                    </a:cubicBezTo>
                    <a:cubicBezTo>
                      <a:pt x="349" y="214"/>
                      <a:pt x="350" y="214"/>
                      <a:pt x="350" y="214"/>
                    </a:cubicBezTo>
                    <a:cubicBezTo>
                      <a:pt x="349" y="214"/>
                      <a:pt x="349" y="214"/>
                      <a:pt x="349" y="213"/>
                    </a:cubicBezTo>
                    <a:cubicBezTo>
                      <a:pt x="349" y="213"/>
                      <a:pt x="349" y="213"/>
                      <a:pt x="349" y="213"/>
                    </a:cubicBezTo>
                    <a:cubicBezTo>
                      <a:pt x="349" y="213"/>
                      <a:pt x="349" y="212"/>
                      <a:pt x="350" y="212"/>
                    </a:cubicBezTo>
                    <a:cubicBezTo>
                      <a:pt x="350" y="212"/>
                      <a:pt x="349" y="212"/>
                      <a:pt x="349" y="212"/>
                    </a:cubicBezTo>
                    <a:cubicBezTo>
                      <a:pt x="349" y="212"/>
                      <a:pt x="349" y="212"/>
                      <a:pt x="349" y="212"/>
                    </a:cubicBezTo>
                    <a:cubicBezTo>
                      <a:pt x="349" y="212"/>
                      <a:pt x="349" y="212"/>
                      <a:pt x="349" y="212"/>
                    </a:cubicBezTo>
                    <a:cubicBezTo>
                      <a:pt x="349" y="212"/>
                      <a:pt x="349" y="212"/>
                      <a:pt x="348" y="212"/>
                    </a:cubicBezTo>
                    <a:cubicBezTo>
                      <a:pt x="349" y="211"/>
                      <a:pt x="350" y="211"/>
                      <a:pt x="350" y="211"/>
                    </a:cubicBezTo>
                    <a:cubicBezTo>
                      <a:pt x="350" y="211"/>
                      <a:pt x="350" y="211"/>
                      <a:pt x="350" y="211"/>
                    </a:cubicBezTo>
                    <a:cubicBezTo>
                      <a:pt x="350" y="211"/>
                      <a:pt x="350" y="211"/>
                      <a:pt x="350" y="211"/>
                    </a:cubicBezTo>
                    <a:cubicBezTo>
                      <a:pt x="350" y="211"/>
                      <a:pt x="350" y="210"/>
                      <a:pt x="350" y="210"/>
                    </a:cubicBezTo>
                    <a:cubicBezTo>
                      <a:pt x="350" y="210"/>
                      <a:pt x="350" y="210"/>
                      <a:pt x="350" y="210"/>
                    </a:cubicBezTo>
                    <a:cubicBezTo>
                      <a:pt x="350" y="211"/>
                      <a:pt x="349" y="210"/>
                      <a:pt x="348" y="211"/>
                    </a:cubicBezTo>
                    <a:cubicBezTo>
                      <a:pt x="348" y="211"/>
                      <a:pt x="348" y="211"/>
                      <a:pt x="348" y="211"/>
                    </a:cubicBezTo>
                    <a:cubicBezTo>
                      <a:pt x="349" y="210"/>
                      <a:pt x="350" y="210"/>
                      <a:pt x="350" y="209"/>
                    </a:cubicBezTo>
                    <a:cubicBezTo>
                      <a:pt x="350" y="209"/>
                      <a:pt x="350" y="209"/>
                      <a:pt x="350" y="209"/>
                    </a:cubicBezTo>
                    <a:cubicBezTo>
                      <a:pt x="349" y="209"/>
                      <a:pt x="349" y="208"/>
                      <a:pt x="348" y="208"/>
                    </a:cubicBezTo>
                    <a:cubicBezTo>
                      <a:pt x="348" y="208"/>
                      <a:pt x="348" y="208"/>
                      <a:pt x="348" y="208"/>
                    </a:cubicBezTo>
                    <a:cubicBezTo>
                      <a:pt x="347" y="208"/>
                      <a:pt x="347" y="209"/>
                      <a:pt x="347" y="209"/>
                    </a:cubicBezTo>
                    <a:cubicBezTo>
                      <a:pt x="346" y="208"/>
                      <a:pt x="346" y="208"/>
                      <a:pt x="346" y="208"/>
                    </a:cubicBezTo>
                    <a:cubicBezTo>
                      <a:pt x="346" y="208"/>
                      <a:pt x="346" y="208"/>
                      <a:pt x="346" y="208"/>
                    </a:cubicBezTo>
                    <a:cubicBezTo>
                      <a:pt x="345" y="208"/>
                      <a:pt x="345" y="208"/>
                      <a:pt x="345" y="208"/>
                    </a:cubicBezTo>
                    <a:cubicBezTo>
                      <a:pt x="345" y="208"/>
                      <a:pt x="345" y="208"/>
                      <a:pt x="346" y="208"/>
                    </a:cubicBezTo>
                    <a:cubicBezTo>
                      <a:pt x="346" y="208"/>
                      <a:pt x="347" y="208"/>
                      <a:pt x="347" y="208"/>
                    </a:cubicBezTo>
                    <a:cubicBezTo>
                      <a:pt x="347" y="207"/>
                      <a:pt x="348" y="206"/>
                      <a:pt x="349" y="206"/>
                    </a:cubicBezTo>
                    <a:cubicBezTo>
                      <a:pt x="349" y="204"/>
                      <a:pt x="346" y="204"/>
                      <a:pt x="345" y="202"/>
                    </a:cubicBezTo>
                    <a:cubicBezTo>
                      <a:pt x="345" y="202"/>
                      <a:pt x="345" y="202"/>
                      <a:pt x="345" y="202"/>
                    </a:cubicBezTo>
                    <a:cubicBezTo>
                      <a:pt x="345" y="202"/>
                      <a:pt x="344" y="203"/>
                      <a:pt x="344" y="203"/>
                    </a:cubicBezTo>
                    <a:cubicBezTo>
                      <a:pt x="344" y="203"/>
                      <a:pt x="344" y="203"/>
                      <a:pt x="344" y="203"/>
                    </a:cubicBezTo>
                    <a:cubicBezTo>
                      <a:pt x="344" y="203"/>
                      <a:pt x="344" y="203"/>
                      <a:pt x="344" y="203"/>
                    </a:cubicBezTo>
                    <a:cubicBezTo>
                      <a:pt x="343" y="203"/>
                      <a:pt x="343" y="202"/>
                      <a:pt x="343" y="202"/>
                    </a:cubicBezTo>
                    <a:cubicBezTo>
                      <a:pt x="342" y="202"/>
                      <a:pt x="341" y="202"/>
                      <a:pt x="340" y="203"/>
                    </a:cubicBezTo>
                    <a:cubicBezTo>
                      <a:pt x="340" y="203"/>
                      <a:pt x="340" y="203"/>
                      <a:pt x="340" y="203"/>
                    </a:cubicBezTo>
                    <a:cubicBezTo>
                      <a:pt x="340" y="203"/>
                      <a:pt x="340" y="203"/>
                      <a:pt x="340" y="203"/>
                    </a:cubicBezTo>
                    <a:cubicBezTo>
                      <a:pt x="340" y="202"/>
                      <a:pt x="341" y="202"/>
                      <a:pt x="341" y="202"/>
                    </a:cubicBezTo>
                    <a:cubicBezTo>
                      <a:pt x="342" y="202"/>
                      <a:pt x="342" y="202"/>
                      <a:pt x="343" y="202"/>
                    </a:cubicBezTo>
                    <a:cubicBezTo>
                      <a:pt x="343" y="202"/>
                      <a:pt x="343" y="203"/>
                      <a:pt x="344" y="203"/>
                    </a:cubicBezTo>
                    <a:cubicBezTo>
                      <a:pt x="344" y="202"/>
                      <a:pt x="344" y="202"/>
                      <a:pt x="345" y="202"/>
                    </a:cubicBezTo>
                    <a:cubicBezTo>
                      <a:pt x="345" y="202"/>
                      <a:pt x="346" y="203"/>
                      <a:pt x="347" y="203"/>
                    </a:cubicBezTo>
                    <a:cubicBezTo>
                      <a:pt x="347" y="203"/>
                      <a:pt x="347" y="203"/>
                      <a:pt x="347" y="203"/>
                    </a:cubicBezTo>
                    <a:cubicBezTo>
                      <a:pt x="348" y="203"/>
                      <a:pt x="348" y="203"/>
                      <a:pt x="348" y="203"/>
                    </a:cubicBezTo>
                    <a:cubicBezTo>
                      <a:pt x="348" y="203"/>
                      <a:pt x="348" y="203"/>
                      <a:pt x="349" y="203"/>
                    </a:cubicBezTo>
                    <a:cubicBezTo>
                      <a:pt x="349" y="203"/>
                      <a:pt x="349" y="203"/>
                      <a:pt x="349" y="203"/>
                    </a:cubicBezTo>
                    <a:cubicBezTo>
                      <a:pt x="349" y="202"/>
                      <a:pt x="347" y="202"/>
                      <a:pt x="347" y="201"/>
                    </a:cubicBezTo>
                    <a:cubicBezTo>
                      <a:pt x="347" y="201"/>
                      <a:pt x="347" y="201"/>
                      <a:pt x="347" y="201"/>
                    </a:cubicBezTo>
                    <a:cubicBezTo>
                      <a:pt x="346" y="201"/>
                      <a:pt x="345" y="200"/>
                      <a:pt x="345" y="199"/>
                    </a:cubicBezTo>
                    <a:cubicBezTo>
                      <a:pt x="344" y="198"/>
                      <a:pt x="344" y="197"/>
                      <a:pt x="343" y="195"/>
                    </a:cubicBezTo>
                    <a:cubicBezTo>
                      <a:pt x="342" y="195"/>
                      <a:pt x="341" y="194"/>
                      <a:pt x="340" y="194"/>
                    </a:cubicBezTo>
                    <a:cubicBezTo>
                      <a:pt x="340" y="191"/>
                      <a:pt x="340" y="190"/>
                      <a:pt x="342" y="189"/>
                    </a:cubicBezTo>
                    <a:cubicBezTo>
                      <a:pt x="342" y="189"/>
                      <a:pt x="341" y="189"/>
                      <a:pt x="341" y="189"/>
                    </a:cubicBezTo>
                    <a:cubicBezTo>
                      <a:pt x="341" y="188"/>
                      <a:pt x="342" y="188"/>
                      <a:pt x="343" y="188"/>
                    </a:cubicBezTo>
                    <a:cubicBezTo>
                      <a:pt x="343" y="187"/>
                      <a:pt x="342" y="187"/>
                      <a:pt x="343" y="187"/>
                    </a:cubicBezTo>
                    <a:cubicBezTo>
                      <a:pt x="343" y="187"/>
                      <a:pt x="343" y="187"/>
                      <a:pt x="343" y="187"/>
                    </a:cubicBezTo>
                    <a:cubicBezTo>
                      <a:pt x="344" y="187"/>
                      <a:pt x="345" y="186"/>
                      <a:pt x="345" y="186"/>
                    </a:cubicBezTo>
                    <a:cubicBezTo>
                      <a:pt x="346" y="186"/>
                      <a:pt x="346" y="186"/>
                      <a:pt x="346" y="186"/>
                    </a:cubicBezTo>
                    <a:cubicBezTo>
                      <a:pt x="347" y="186"/>
                      <a:pt x="347" y="186"/>
                      <a:pt x="347" y="186"/>
                    </a:cubicBezTo>
                    <a:cubicBezTo>
                      <a:pt x="346" y="185"/>
                      <a:pt x="346" y="185"/>
                      <a:pt x="347" y="184"/>
                    </a:cubicBezTo>
                    <a:cubicBezTo>
                      <a:pt x="346" y="184"/>
                      <a:pt x="347" y="184"/>
                      <a:pt x="347" y="184"/>
                    </a:cubicBezTo>
                    <a:cubicBezTo>
                      <a:pt x="347" y="183"/>
                      <a:pt x="347" y="183"/>
                      <a:pt x="347" y="183"/>
                    </a:cubicBezTo>
                    <a:cubicBezTo>
                      <a:pt x="346" y="183"/>
                      <a:pt x="346" y="184"/>
                      <a:pt x="345" y="184"/>
                    </a:cubicBezTo>
                    <a:cubicBezTo>
                      <a:pt x="345" y="184"/>
                      <a:pt x="345" y="184"/>
                      <a:pt x="344" y="184"/>
                    </a:cubicBezTo>
                    <a:cubicBezTo>
                      <a:pt x="343" y="184"/>
                      <a:pt x="342" y="183"/>
                      <a:pt x="342" y="183"/>
                    </a:cubicBezTo>
                    <a:cubicBezTo>
                      <a:pt x="341" y="183"/>
                      <a:pt x="341" y="183"/>
                      <a:pt x="340" y="183"/>
                    </a:cubicBezTo>
                    <a:cubicBezTo>
                      <a:pt x="340" y="183"/>
                      <a:pt x="340" y="183"/>
                      <a:pt x="340" y="183"/>
                    </a:cubicBezTo>
                    <a:cubicBezTo>
                      <a:pt x="340" y="184"/>
                      <a:pt x="340" y="184"/>
                      <a:pt x="339" y="184"/>
                    </a:cubicBezTo>
                    <a:cubicBezTo>
                      <a:pt x="340" y="185"/>
                      <a:pt x="340" y="185"/>
                      <a:pt x="339" y="185"/>
                    </a:cubicBezTo>
                    <a:cubicBezTo>
                      <a:pt x="339" y="185"/>
                      <a:pt x="339" y="185"/>
                      <a:pt x="339" y="185"/>
                    </a:cubicBezTo>
                    <a:cubicBezTo>
                      <a:pt x="339" y="185"/>
                      <a:pt x="338" y="185"/>
                      <a:pt x="338" y="185"/>
                    </a:cubicBezTo>
                    <a:cubicBezTo>
                      <a:pt x="338" y="185"/>
                      <a:pt x="338" y="185"/>
                      <a:pt x="338" y="185"/>
                    </a:cubicBezTo>
                    <a:cubicBezTo>
                      <a:pt x="338" y="185"/>
                      <a:pt x="338" y="185"/>
                      <a:pt x="338" y="185"/>
                    </a:cubicBezTo>
                    <a:cubicBezTo>
                      <a:pt x="337" y="185"/>
                      <a:pt x="337" y="184"/>
                      <a:pt x="337" y="183"/>
                    </a:cubicBezTo>
                    <a:cubicBezTo>
                      <a:pt x="336" y="183"/>
                      <a:pt x="336" y="183"/>
                      <a:pt x="335" y="183"/>
                    </a:cubicBezTo>
                    <a:cubicBezTo>
                      <a:pt x="334" y="182"/>
                      <a:pt x="332" y="180"/>
                      <a:pt x="334" y="178"/>
                    </a:cubicBezTo>
                    <a:cubicBezTo>
                      <a:pt x="334" y="179"/>
                      <a:pt x="335" y="179"/>
                      <a:pt x="335" y="179"/>
                    </a:cubicBezTo>
                    <a:cubicBezTo>
                      <a:pt x="335" y="179"/>
                      <a:pt x="336" y="179"/>
                      <a:pt x="336" y="179"/>
                    </a:cubicBezTo>
                    <a:cubicBezTo>
                      <a:pt x="336" y="178"/>
                      <a:pt x="336" y="177"/>
                      <a:pt x="337" y="176"/>
                    </a:cubicBezTo>
                    <a:cubicBezTo>
                      <a:pt x="339" y="175"/>
                      <a:pt x="339" y="173"/>
                      <a:pt x="340" y="171"/>
                    </a:cubicBezTo>
                    <a:cubicBezTo>
                      <a:pt x="340" y="171"/>
                      <a:pt x="341" y="171"/>
                      <a:pt x="341" y="171"/>
                    </a:cubicBezTo>
                    <a:cubicBezTo>
                      <a:pt x="341" y="171"/>
                      <a:pt x="341" y="171"/>
                      <a:pt x="342" y="171"/>
                    </a:cubicBezTo>
                    <a:cubicBezTo>
                      <a:pt x="342" y="172"/>
                      <a:pt x="343" y="172"/>
                      <a:pt x="343" y="173"/>
                    </a:cubicBezTo>
                    <a:cubicBezTo>
                      <a:pt x="343" y="173"/>
                      <a:pt x="343" y="175"/>
                      <a:pt x="342" y="175"/>
                    </a:cubicBezTo>
                    <a:cubicBezTo>
                      <a:pt x="342" y="176"/>
                      <a:pt x="342" y="176"/>
                      <a:pt x="342" y="177"/>
                    </a:cubicBezTo>
                    <a:cubicBezTo>
                      <a:pt x="342" y="177"/>
                      <a:pt x="342" y="177"/>
                      <a:pt x="342" y="177"/>
                    </a:cubicBezTo>
                    <a:cubicBezTo>
                      <a:pt x="342" y="177"/>
                      <a:pt x="343" y="177"/>
                      <a:pt x="343" y="177"/>
                    </a:cubicBezTo>
                    <a:cubicBezTo>
                      <a:pt x="343" y="177"/>
                      <a:pt x="343" y="177"/>
                      <a:pt x="343" y="177"/>
                    </a:cubicBezTo>
                    <a:cubicBezTo>
                      <a:pt x="343" y="177"/>
                      <a:pt x="343" y="177"/>
                      <a:pt x="343" y="177"/>
                    </a:cubicBezTo>
                    <a:cubicBezTo>
                      <a:pt x="343" y="177"/>
                      <a:pt x="343" y="178"/>
                      <a:pt x="343" y="178"/>
                    </a:cubicBezTo>
                    <a:cubicBezTo>
                      <a:pt x="343" y="178"/>
                      <a:pt x="342" y="178"/>
                      <a:pt x="342" y="179"/>
                    </a:cubicBezTo>
                    <a:cubicBezTo>
                      <a:pt x="341" y="179"/>
                      <a:pt x="342" y="179"/>
                      <a:pt x="342" y="180"/>
                    </a:cubicBezTo>
                    <a:cubicBezTo>
                      <a:pt x="343" y="179"/>
                      <a:pt x="343" y="178"/>
                      <a:pt x="344" y="178"/>
                    </a:cubicBezTo>
                    <a:cubicBezTo>
                      <a:pt x="344" y="176"/>
                      <a:pt x="348" y="176"/>
                      <a:pt x="349" y="175"/>
                    </a:cubicBezTo>
                    <a:cubicBezTo>
                      <a:pt x="349" y="175"/>
                      <a:pt x="350" y="175"/>
                      <a:pt x="350" y="176"/>
                    </a:cubicBezTo>
                    <a:cubicBezTo>
                      <a:pt x="350" y="176"/>
                      <a:pt x="350" y="176"/>
                      <a:pt x="350" y="176"/>
                    </a:cubicBezTo>
                    <a:cubicBezTo>
                      <a:pt x="350" y="176"/>
                      <a:pt x="351" y="176"/>
                      <a:pt x="351" y="176"/>
                    </a:cubicBezTo>
                    <a:cubicBezTo>
                      <a:pt x="351" y="176"/>
                      <a:pt x="351" y="176"/>
                      <a:pt x="352" y="176"/>
                    </a:cubicBezTo>
                    <a:cubicBezTo>
                      <a:pt x="352" y="176"/>
                      <a:pt x="352" y="176"/>
                      <a:pt x="352" y="176"/>
                    </a:cubicBezTo>
                    <a:cubicBezTo>
                      <a:pt x="352" y="177"/>
                      <a:pt x="351" y="177"/>
                      <a:pt x="352" y="179"/>
                    </a:cubicBezTo>
                    <a:cubicBezTo>
                      <a:pt x="352" y="179"/>
                      <a:pt x="352" y="179"/>
                      <a:pt x="352" y="179"/>
                    </a:cubicBezTo>
                    <a:cubicBezTo>
                      <a:pt x="352" y="179"/>
                      <a:pt x="352" y="179"/>
                      <a:pt x="352" y="179"/>
                    </a:cubicBezTo>
                    <a:cubicBezTo>
                      <a:pt x="353" y="179"/>
                      <a:pt x="353" y="179"/>
                      <a:pt x="353" y="179"/>
                    </a:cubicBezTo>
                    <a:cubicBezTo>
                      <a:pt x="353" y="179"/>
                      <a:pt x="353" y="179"/>
                      <a:pt x="353" y="179"/>
                    </a:cubicBezTo>
                    <a:cubicBezTo>
                      <a:pt x="353" y="179"/>
                      <a:pt x="353" y="179"/>
                      <a:pt x="353" y="179"/>
                    </a:cubicBezTo>
                    <a:cubicBezTo>
                      <a:pt x="352" y="179"/>
                      <a:pt x="351" y="181"/>
                      <a:pt x="352" y="182"/>
                    </a:cubicBezTo>
                    <a:cubicBezTo>
                      <a:pt x="352" y="182"/>
                      <a:pt x="352" y="181"/>
                      <a:pt x="352" y="181"/>
                    </a:cubicBezTo>
                    <a:cubicBezTo>
                      <a:pt x="352" y="181"/>
                      <a:pt x="352" y="181"/>
                      <a:pt x="352" y="182"/>
                    </a:cubicBezTo>
                    <a:cubicBezTo>
                      <a:pt x="352" y="182"/>
                      <a:pt x="353" y="182"/>
                      <a:pt x="353" y="182"/>
                    </a:cubicBezTo>
                    <a:cubicBezTo>
                      <a:pt x="353" y="182"/>
                      <a:pt x="353" y="182"/>
                      <a:pt x="353" y="182"/>
                    </a:cubicBezTo>
                    <a:cubicBezTo>
                      <a:pt x="353" y="182"/>
                      <a:pt x="352" y="182"/>
                      <a:pt x="352" y="183"/>
                    </a:cubicBezTo>
                    <a:cubicBezTo>
                      <a:pt x="352" y="183"/>
                      <a:pt x="352" y="183"/>
                      <a:pt x="352" y="183"/>
                    </a:cubicBezTo>
                    <a:cubicBezTo>
                      <a:pt x="353" y="183"/>
                      <a:pt x="353" y="183"/>
                      <a:pt x="353" y="183"/>
                    </a:cubicBezTo>
                    <a:cubicBezTo>
                      <a:pt x="353" y="182"/>
                      <a:pt x="353" y="182"/>
                      <a:pt x="353" y="182"/>
                    </a:cubicBezTo>
                    <a:cubicBezTo>
                      <a:pt x="353" y="182"/>
                      <a:pt x="353" y="182"/>
                      <a:pt x="353" y="183"/>
                    </a:cubicBezTo>
                    <a:cubicBezTo>
                      <a:pt x="353" y="182"/>
                      <a:pt x="354" y="182"/>
                      <a:pt x="354" y="182"/>
                    </a:cubicBezTo>
                    <a:cubicBezTo>
                      <a:pt x="354" y="182"/>
                      <a:pt x="354" y="182"/>
                      <a:pt x="355" y="182"/>
                    </a:cubicBezTo>
                    <a:cubicBezTo>
                      <a:pt x="355" y="182"/>
                      <a:pt x="355" y="182"/>
                      <a:pt x="355" y="182"/>
                    </a:cubicBezTo>
                    <a:cubicBezTo>
                      <a:pt x="356" y="183"/>
                      <a:pt x="357" y="184"/>
                      <a:pt x="358" y="185"/>
                    </a:cubicBezTo>
                    <a:cubicBezTo>
                      <a:pt x="357" y="185"/>
                      <a:pt x="357" y="185"/>
                      <a:pt x="357" y="185"/>
                    </a:cubicBezTo>
                    <a:cubicBezTo>
                      <a:pt x="356" y="185"/>
                      <a:pt x="356" y="185"/>
                      <a:pt x="356" y="186"/>
                    </a:cubicBezTo>
                    <a:cubicBezTo>
                      <a:pt x="357" y="186"/>
                      <a:pt x="358" y="186"/>
                      <a:pt x="357" y="188"/>
                    </a:cubicBezTo>
                    <a:cubicBezTo>
                      <a:pt x="357" y="188"/>
                      <a:pt x="358" y="188"/>
                      <a:pt x="358" y="188"/>
                    </a:cubicBezTo>
                    <a:cubicBezTo>
                      <a:pt x="358" y="188"/>
                      <a:pt x="358" y="188"/>
                      <a:pt x="358" y="189"/>
                    </a:cubicBezTo>
                    <a:cubicBezTo>
                      <a:pt x="358" y="189"/>
                      <a:pt x="358" y="189"/>
                      <a:pt x="357" y="189"/>
                    </a:cubicBezTo>
                    <a:cubicBezTo>
                      <a:pt x="358" y="191"/>
                      <a:pt x="358" y="192"/>
                      <a:pt x="359" y="194"/>
                    </a:cubicBezTo>
                    <a:cubicBezTo>
                      <a:pt x="360" y="193"/>
                      <a:pt x="361" y="192"/>
                      <a:pt x="362" y="191"/>
                    </a:cubicBezTo>
                    <a:cubicBezTo>
                      <a:pt x="362" y="192"/>
                      <a:pt x="362" y="192"/>
                      <a:pt x="362" y="192"/>
                    </a:cubicBezTo>
                    <a:cubicBezTo>
                      <a:pt x="362" y="192"/>
                      <a:pt x="362" y="192"/>
                      <a:pt x="363" y="192"/>
                    </a:cubicBezTo>
                    <a:cubicBezTo>
                      <a:pt x="363" y="192"/>
                      <a:pt x="363" y="192"/>
                      <a:pt x="363" y="192"/>
                    </a:cubicBezTo>
                    <a:cubicBezTo>
                      <a:pt x="363" y="192"/>
                      <a:pt x="363" y="192"/>
                      <a:pt x="363" y="192"/>
                    </a:cubicBezTo>
                    <a:cubicBezTo>
                      <a:pt x="363" y="191"/>
                      <a:pt x="363" y="191"/>
                      <a:pt x="363" y="191"/>
                    </a:cubicBezTo>
                    <a:cubicBezTo>
                      <a:pt x="365" y="191"/>
                      <a:pt x="365" y="190"/>
                      <a:pt x="365" y="188"/>
                    </a:cubicBezTo>
                    <a:cubicBezTo>
                      <a:pt x="365" y="188"/>
                      <a:pt x="365" y="188"/>
                      <a:pt x="365" y="188"/>
                    </a:cubicBezTo>
                    <a:cubicBezTo>
                      <a:pt x="365" y="186"/>
                      <a:pt x="364" y="186"/>
                      <a:pt x="364" y="184"/>
                    </a:cubicBezTo>
                    <a:cubicBezTo>
                      <a:pt x="363" y="182"/>
                      <a:pt x="361" y="181"/>
                      <a:pt x="360" y="178"/>
                    </a:cubicBezTo>
                    <a:cubicBezTo>
                      <a:pt x="359" y="178"/>
                      <a:pt x="358" y="177"/>
                      <a:pt x="357" y="176"/>
                    </a:cubicBezTo>
                    <a:cubicBezTo>
                      <a:pt x="357" y="176"/>
                      <a:pt x="357" y="176"/>
                      <a:pt x="357" y="174"/>
                    </a:cubicBezTo>
                    <a:cubicBezTo>
                      <a:pt x="357" y="174"/>
                      <a:pt x="357" y="173"/>
                      <a:pt x="358" y="173"/>
                    </a:cubicBezTo>
                    <a:cubicBezTo>
                      <a:pt x="358" y="173"/>
                      <a:pt x="358" y="173"/>
                      <a:pt x="359" y="173"/>
                    </a:cubicBezTo>
                    <a:cubicBezTo>
                      <a:pt x="359" y="172"/>
                      <a:pt x="360" y="171"/>
                      <a:pt x="361" y="170"/>
                    </a:cubicBezTo>
                    <a:cubicBezTo>
                      <a:pt x="359" y="167"/>
                      <a:pt x="360" y="163"/>
                      <a:pt x="363" y="163"/>
                    </a:cubicBezTo>
                    <a:cubicBezTo>
                      <a:pt x="363" y="162"/>
                      <a:pt x="364" y="161"/>
                      <a:pt x="364" y="160"/>
                    </a:cubicBezTo>
                    <a:cubicBezTo>
                      <a:pt x="364" y="160"/>
                      <a:pt x="364" y="160"/>
                      <a:pt x="364" y="160"/>
                    </a:cubicBezTo>
                    <a:cubicBezTo>
                      <a:pt x="365" y="160"/>
                      <a:pt x="365" y="160"/>
                      <a:pt x="365" y="160"/>
                    </a:cubicBezTo>
                    <a:cubicBezTo>
                      <a:pt x="365" y="161"/>
                      <a:pt x="365" y="161"/>
                      <a:pt x="365" y="161"/>
                    </a:cubicBezTo>
                    <a:cubicBezTo>
                      <a:pt x="366" y="162"/>
                      <a:pt x="366" y="162"/>
                      <a:pt x="367" y="162"/>
                    </a:cubicBezTo>
                    <a:cubicBezTo>
                      <a:pt x="369" y="162"/>
                      <a:pt x="371" y="160"/>
                      <a:pt x="371" y="158"/>
                    </a:cubicBezTo>
                    <a:cubicBezTo>
                      <a:pt x="371" y="158"/>
                      <a:pt x="371" y="158"/>
                      <a:pt x="371" y="158"/>
                    </a:cubicBezTo>
                    <a:cubicBezTo>
                      <a:pt x="372" y="157"/>
                      <a:pt x="371" y="155"/>
                      <a:pt x="373" y="155"/>
                    </a:cubicBezTo>
                    <a:cubicBezTo>
                      <a:pt x="373" y="152"/>
                      <a:pt x="375" y="150"/>
                      <a:pt x="376" y="148"/>
                    </a:cubicBezTo>
                    <a:cubicBezTo>
                      <a:pt x="375" y="147"/>
                      <a:pt x="375" y="147"/>
                      <a:pt x="375" y="147"/>
                    </a:cubicBezTo>
                    <a:cubicBezTo>
                      <a:pt x="376" y="146"/>
                      <a:pt x="375" y="144"/>
                      <a:pt x="376" y="142"/>
                    </a:cubicBezTo>
                    <a:cubicBezTo>
                      <a:pt x="376" y="140"/>
                      <a:pt x="377" y="139"/>
                      <a:pt x="377" y="138"/>
                    </a:cubicBezTo>
                    <a:cubicBezTo>
                      <a:pt x="377" y="137"/>
                      <a:pt x="377" y="137"/>
                      <a:pt x="377" y="136"/>
                    </a:cubicBezTo>
                    <a:cubicBezTo>
                      <a:pt x="376" y="135"/>
                      <a:pt x="377" y="133"/>
                      <a:pt x="377" y="133"/>
                    </a:cubicBezTo>
                    <a:cubicBezTo>
                      <a:pt x="376" y="132"/>
                      <a:pt x="376" y="132"/>
                      <a:pt x="375" y="131"/>
                    </a:cubicBezTo>
                    <a:cubicBezTo>
                      <a:pt x="376" y="131"/>
                      <a:pt x="376" y="131"/>
                      <a:pt x="376" y="131"/>
                    </a:cubicBezTo>
                    <a:cubicBezTo>
                      <a:pt x="376" y="131"/>
                      <a:pt x="376" y="131"/>
                      <a:pt x="376" y="131"/>
                    </a:cubicBezTo>
                    <a:cubicBezTo>
                      <a:pt x="376" y="131"/>
                      <a:pt x="376" y="131"/>
                      <a:pt x="376" y="131"/>
                    </a:cubicBezTo>
                    <a:cubicBezTo>
                      <a:pt x="375" y="131"/>
                      <a:pt x="375" y="131"/>
                      <a:pt x="375" y="131"/>
                    </a:cubicBezTo>
                    <a:cubicBezTo>
                      <a:pt x="375" y="131"/>
                      <a:pt x="375" y="131"/>
                      <a:pt x="375" y="131"/>
                    </a:cubicBezTo>
                    <a:cubicBezTo>
                      <a:pt x="375" y="130"/>
                      <a:pt x="375" y="129"/>
                      <a:pt x="375" y="129"/>
                    </a:cubicBezTo>
                    <a:moveTo>
                      <a:pt x="224" y="128"/>
                    </a:moveTo>
                    <a:cubicBezTo>
                      <a:pt x="224" y="128"/>
                      <a:pt x="223" y="128"/>
                      <a:pt x="223" y="128"/>
                    </a:cubicBezTo>
                    <a:cubicBezTo>
                      <a:pt x="223" y="127"/>
                      <a:pt x="223" y="127"/>
                      <a:pt x="223" y="127"/>
                    </a:cubicBezTo>
                    <a:cubicBezTo>
                      <a:pt x="224" y="127"/>
                      <a:pt x="224" y="127"/>
                      <a:pt x="224" y="127"/>
                    </a:cubicBezTo>
                    <a:cubicBezTo>
                      <a:pt x="224" y="128"/>
                      <a:pt x="224" y="128"/>
                      <a:pt x="224" y="128"/>
                    </a:cubicBezTo>
                    <a:moveTo>
                      <a:pt x="226" y="126"/>
                    </a:moveTo>
                    <a:cubicBezTo>
                      <a:pt x="226" y="126"/>
                      <a:pt x="226" y="126"/>
                      <a:pt x="226" y="126"/>
                    </a:cubicBezTo>
                    <a:cubicBezTo>
                      <a:pt x="226" y="125"/>
                      <a:pt x="227" y="125"/>
                      <a:pt x="227" y="125"/>
                    </a:cubicBezTo>
                    <a:cubicBezTo>
                      <a:pt x="227" y="126"/>
                      <a:pt x="227" y="126"/>
                      <a:pt x="226" y="126"/>
                    </a:cubicBezTo>
                    <a:moveTo>
                      <a:pt x="165" y="126"/>
                    </a:moveTo>
                    <a:cubicBezTo>
                      <a:pt x="165" y="125"/>
                      <a:pt x="167" y="125"/>
                      <a:pt x="167" y="124"/>
                    </a:cubicBezTo>
                    <a:cubicBezTo>
                      <a:pt x="167" y="124"/>
                      <a:pt x="167" y="125"/>
                      <a:pt x="167" y="125"/>
                    </a:cubicBezTo>
                    <a:cubicBezTo>
                      <a:pt x="167" y="125"/>
                      <a:pt x="166" y="125"/>
                      <a:pt x="166" y="125"/>
                    </a:cubicBezTo>
                    <a:cubicBezTo>
                      <a:pt x="166" y="125"/>
                      <a:pt x="166" y="126"/>
                      <a:pt x="165" y="126"/>
                    </a:cubicBezTo>
                    <a:moveTo>
                      <a:pt x="168" y="118"/>
                    </a:moveTo>
                    <a:cubicBezTo>
                      <a:pt x="168" y="118"/>
                      <a:pt x="167" y="118"/>
                      <a:pt x="167" y="118"/>
                    </a:cubicBezTo>
                    <a:cubicBezTo>
                      <a:pt x="169" y="117"/>
                      <a:pt x="167" y="116"/>
                      <a:pt x="168" y="115"/>
                    </a:cubicBezTo>
                    <a:cubicBezTo>
                      <a:pt x="168" y="115"/>
                      <a:pt x="168" y="114"/>
                      <a:pt x="168" y="113"/>
                    </a:cubicBezTo>
                    <a:cubicBezTo>
                      <a:pt x="168" y="113"/>
                      <a:pt x="168" y="113"/>
                      <a:pt x="168" y="113"/>
                    </a:cubicBezTo>
                    <a:cubicBezTo>
                      <a:pt x="168" y="113"/>
                      <a:pt x="168" y="115"/>
                      <a:pt x="169" y="115"/>
                    </a:cubicBezTo>
                    <a:cubicBezTo>
                      <a:pt x="169" y="115"/>
                      <a:pt x="168" y="115"/>
                      <a:pt x="168" y="116"/>
                    </a:cubicBezTo>
                    <a:cubicBezTo>
                      <a:pt x="168" y="116"/>
                      <a:pt x="169" y="116"/>
                      <a:pt x="169" y="117"/>
                    </a:cubicBezTo>
                    <a:cubicBezTo>
                      <a:pt x="168" y="117"/>
                      <a:pt x="169" y="119"/>
                      <a:pt x="170" y="120"/>
                    </a:cubicBezTo>
                    <a:cubicBezTo>
                      <a:pt x="170" y="120"/>
                      <a:pt x="170" y="120"/>
                      <a:pt x="170" y="120"/>
                    </a:cubicBezTo>
                    <a:cubicBezTo>
                      <a:pt x="170" y="120"/>
                      <a:pt x="171" y="120"/>
                      <a:pt x="171" y="120"/>
                    </a:cubicBezTo>
                    <a:cubicBezTo>
                      <a:pt x="170" y="120"/>
                      <a:pt x="170" y="120"/>
                      <a:pt x="170" y="121"/>
                    </a:cubicBezTo>
                    <a:cubicBezTo>
                      <a:pt x="169" y="120"/>
                      <a:pt x="169" y="119"/>
                      <a:pt x="168" y="118"/>
                    </a:cubicBezTo>
                    <a:cubicBezTo>
                      <a:pt x="168" y="118"/>
                      <a:pt x="168" y="118"/>
                      <a:pt x="168" y="118"/>
                    </a:cubicBezTo>
                    <a:moveTo>
                      <a:pt x="280" y="82"/>
                    </a:moveTo>
                    <a:cubicBezTo>
                      <a:pt x="280" y="82"/>
                      <a:pt x="280" y="82"/>
                      <a:pt x="280" y="82"/>
                    </a:cubicBezTo>
                    <a:cubicBezTo>
                      <a:pt x="280" y="82"/>
                      <a:pt x="281" y="81"/>
                      <a:pt x="281" y="81"/>
                    </a:cubicBezTo>
                    <a:cubicBezTo>
                      <a:pt x="282" y="81"/>
                      <a:pt x="282" y="81"/>
                      <a:pt x="282" y="81"/>
                    </a:cubicBezTo>
                    <a:cubicBezTo>
                      <a:pt x="282" y="82"/>
                      <a:pt x="282" y="82"/>
                      <a:pt x="282" y="83"/>
                    </a:cubicBezTo>
                    <a:cubicBezTo>
                      <a:pt x="282" y="83"/>
                      <a:pt x="282" y="83"/>
                      <a:pt x="283" y="83"/>
                    </a:cubicBezTo>
                    <a:cubicBezTo>
                      <a:pt x="283" y="83"/>
                      <a:pt x="283" y="83"/>
                      <a:pt x="283" y="83"/>
                    </a:cubicBezTo>
                    <a:cubicBezTo>
                      <a:pt x="283" y="83"/>
                      <a:pt x="283" y="83"/>
                      <a:pt x="283" y="83"/>
                    </a:cubicBezTo>
                    <a:cubicBezTo>
                      <a:pt x="283" y="83"/>
                      <a:pt x="283" y="83"/>
                      <a:pt x="283" y="83"/>
                    </a:cubicBezTo>
                    <a:cubicBezTo>
                      <a:pt x="283" y="83"/>
                      <a:pt x="283" y="84"/>
                      <a:pt x="283" y="84"/>
                    </a:cubicBezTo>
                    <a:cubicBezTo>
                      <a:pt x="283" y="84"/>
                      <a:pt x="284" y="84"/>
                      <a:pt x="284" y="84"/>
                    </a:cubicBezTo>
                    <a:cubicBezTo>
                      <a:pt x="285" y="84"/>
                      <a:pt x="284" y="83"/>
                      <a:pt x="285" y="82"/>
                    </a:cubicBezTo>
                    <a:cubicBezTo>
                      <a:pt x="286" y="82"/>
                      <a:pt x="286" y="83"/>
                      <a:pt x="286" y="84"/>
                    </a:cubicBezTo>
                    <a:cubicBezTo>
                      <a:pt x="287" y="83"/>
                      <a:pt x="286" y="82"/>
                      <a:pt x="287" y="82"/>
                    </a:cubicBezTo>
                    <a:cubicBezTo>
                      <a:pt x="287" y="82"/>
                      <a:pt x="287" y="82"/>
                      <a:pt x="287" y="82"/>
                    </a:cubicBezTo>
                    <a:cubicBezTo>
                      <a:pt x="287" y="83"/>
                      <a:pt x="286" y="83"/>
                      <a:pt x="286" y="84"/>
                    </a:cubicBezTo>
                    <a:cubicBezTo>
                      <a:pt x="286" y="84"/>
                      <a:pt x="286" y="84"/>
                      <a:pt x="286" y="84"/>
                    </a:cubicBezTo>
                    <a:cubicBezTo>
                      <a:pt x="286" y="84"/>
                      <a:pt x="285" y="83"/>
                      <a:pt x="285" y="83"/>
                    </a:cubicBezTo>
                    <a:cubicBezTo>
                      <a:pt x="285" y="84"/>
                      <a:pt x="285" y="84"/>
                      <a:pt x="285" y="84"/>
                    </a:cubicBezTo>
                    <a:cubicBezTo>
                      <a:pt x="285" y="86"/>
                      <a:pt x="287" y="87"/>
                      <a:pt x="287" y="89"/>
                    </a:cubicBezTo>
                    <a:cubicBezTo>
                      <a:pt x="286" y="89"/>
                      <a:pt x="286" y="89"/>
                      <a:pt x="286" y="89"/>
                    </a:cubicBezTo>
                    <a:cubicBezTo>
                      <a:pt x="285" y="89"/>
                      <a:pt x="284" y="89"/>
                      <a:pt x="284" y="88"/>
                    </a:cubicBezTo>
                    <a:cubicBezTo>
                      <a:pt x="284" y="88"/>
                      <a:pt x="284" y="88"/>
                      <a:pt x="284" y="88"/>
                    </a:cubicBezTo>
                    <a:cubicBezTo>
                      <a:pt x="284" y="88"/>
                      <a:pt x="284" y="88"/>
                      <a:pt x="285" y="88"/>
                    </a:cubicBezTo>
                    <a:cubicBezTo>
                      <a:pt x="285" y="88"/>
                      <a:pt x="285" y="89"/>
                      <a:pt x="286" y="89"/>
                    </a:cubicBezTo>
                    <a:cubicBezTo>
                      <a:pt x="286" y="89"/>
                      <a:pt x="286" y="89"/>
                      <a:pt x="286" y="88"/>
                    </a:cubicBezTo>
                    <a:cubicBezTo>
                      <a:pt x="286" y="87"/>
                      <a:pt x="286" y="84"/>
                      <a:pt x="283" y="84"/>
                    </a:cubicBezTo>
                    <a:cubicBezTo>
                      <a:pt x="283" y="84"/>
                      <a:pt x="283" y="84"/>
                      <a:pt x="283" y="85"/>
                    </a:cubicBezTo>
                    <a:cubicBezTo>
                      <a:pt x="283" y="83"/>
                      <a:pt x="282" y="83"/>
                      <a:pt x="281" y="82"/>
                    </a:cubicBezTo>
                    <a:cubicBezTo>
                      <a:pt x="281" y="82"/>
                      <a:pt x="281" y="82"/>
                      <a:pt x="280" y="82"/>
                    </a:cubicBezTo>
                    <a:moveTo>
                      <a:pt x="151" y="81"/>
                    </a:moveTo>
                    <a:cubicBezTo>
                      <a:pt x="151" y="81"/>
                      <a:pt x="151" y="81"/>
                      <a:pt x="152" y="81"/>
                    </a:cubicBezTo>
                    <a:cubicBezTo>
                      <a:pt x="152" y="81"/>
                      <a:pt x="151" y="81"/>
                      <a:pt x="151" y="81"/>
                    </a:cubicBezTo>
                    <a:moveTo>
                      <a:pt x="159" y="81"/>
                    </a:moveTo>
                    <a:cubicBezTo>
                      <a:pt x="159" y="81"/>
                      <a:pt x="158" y="81"/>
                      <a:pt x="158" y="81"/>
                    </a:cubicBezTo>
                    <a:cubicBezTo>
                      <a:pt x="158" y="80"/>
                      <a:pt x="158" y="80"/>
                      <a:pt x="158" y="80"/>
                    </a:cubicBezTo>
                    <a:cubicBezTo>
                      <a:pt x="159" y="80"/>
                      <a:pt x="159" y="80"/>
                      <a:pt x="159" y="80"/>
                    </a:cubicBezTo>
                    <a:cubicBezTo>
                      <a:pt x="159" y="81"/>
                      <a:pt x="159" y="81"/>
                      <a:pt x="159" y="81"/>
                    </a:cubicBezTo>
                    <a:moveTo>
                      <a:pt x="164" y="79"/>
                    </a:moveTo>
                    <a:cubicBezTo>
                      <a:pt x="163" y="78"/>
                      <a:pt x="164" y="78"/>
                      <a:pt x="165" y="78"/>
                    </a:cubicBezTo>
                    <a:cubicBezTo>
                      <a:pt x="165" y="78"/>
                      <a:pt x="165" y="78"/>
                      <a:pt x="165" y="78"/>
                    </a:cubicBezTo>
                    <a:cubicBezTo>
                      <a:pt x="165" y="79"/>
                      <a:pt x="164" y="78"/>
                      <a:pt x="164" y="79"/>
                    </a:cubicBezTo>
                    <a:moveTo>
                      <a:pt x="160" y="78"/>
                    </a:moveTo>
                    <a:cubicBezTo>
                      <a:pt x="160" y="78"/>
                      <a:pt x="160" y="78"/>
                      <a:pt x="160" y="78"/>
                    </a:cubicBezTo>
                    <a:cubicBezTo>
                      <a:pt x="160" y="78"/>
                      <a:pt x="161" y="78"/>
                      <a:pt x="161" y="78"/>
                    </a:cubicBezTo>
                    <a:cubicBezTo>
                      <a:pt x="161" y="78"/>
                      <a:pt x="160" y="78"/>
                      <a:pt x="160" y="78"/>
                    </a:cubicBezTo>
                    <a:cubicBezTo>
                      <a:pt x="160" y="78"/>
                      <a:pt x="160" y="78"/>
                      <a:pt x="160" y="78"/>
                    </a:cubicBezTo>
                    <a:cubicBezTo>
                      <a:pt x="160" y="78"/>
                      <a:pt x="160" y="78"/>
                      <a:pt x="160" y="78"/>
                    </a:cubicBezTo>
                    <a:cubicBezTo>
                      <a:pt x="160" y="78"/>
                      <a:pt x="160" y="78"/>
                      <a:pt x="160" y="78"/>
                    </a:cubicBezTo>
                    <a:moveTo>
                      <a:pt x="167" y="75"/>
                    </a:moveTo>
                    <a:cubicBezTo>
                      <a:pt x="167" y="75"/>
                      <a:pt x="166" y="75"/>
                      <a:pt x="166" y="74"/>
                    </a:cubicBezTo>
                    <a:cubicBezTo>
                      <a:pt x="166" y="75"/>
                      <a:pt x="167" y="75"/>
                      <a:pt x="167" y="75"/>
                    </a:cubicBezTo>
                    <a:moveTo>
                      <a:pt x="190" y="73"/>
                    </a:moveTo>
                    <a:cubicBezTo>
                      <a:pt x="190" y="73"/>
                      <a:pt x="190" y="73"/>
                      <a:pt x="190" y="73"/>
                    </a:cubicBezTo>
                    <a:cubicBezTo>
                      <a:pt x="190" y="73"/>
                      <a:pt x="190" y="73"/>
                      <a:pt x="190" y="72"/>
                    </a:cubicBezTo>
                    <a:cubicBezTo>
                      <a:pt x="191" y="72"/>
                      <a:pt x="190" y="73"/>
                      <a:pt x="190" y="73"/>
                    </a:cubicBezTo>
                    <a:moveTo>
                      <a:pt x="188" y="72"/>
                    </a:moveTo>
                    <a:cubicBezTo>
                      <a:pt x="188" y="72"/>
                      <a:pt x="188" y="72"/>
                      <a:pt x="188" y="72"/>
                    </a:cubicBezTo>
                    <a:cubicBezTo>
                      <a:pt x="188" y="72"/>
                      <a:pt x="189" y="72"/>
                      <a:pt x="189" y="72"/>
                    </a:cubicBezTo>
                    <a:cubicBezTo>
                      <a:pt x="189" y="72"/>
                      <a:pt x="189" y="72"/>
                      <a:pt x="189" y="72"/>
                    </a:cubicBezTo>
                    <a:cubicBezTo>
                      <a:pt x="189" y="72"/>
                      <a:pt x="189" y="72"/>
                      <a:pt x="189" y="73"/>
                    </a:cubicBezTo>
                    <a:cubicBezTo>
                      <a:pt x="189" y="73"/>
                      <a:pt x="189" y="73"/>
                      <a:pt x="189" y="73"/>
                    </a:cubicBezTo>
                    <a:cubicBezTo>
                      <a:pt x="188" y="73"/>
                      <a:pt x="188" y="73"/>
                      <a:pt x="188" y="72"/>
                    </a:cubicBezTo>
                    <a:cubicBezTo>
                      <a:pt x="188" y="72"/>
                      <a:pt x="188" y="72"/>
                      <a:pt x="188" y="72"/>
                    </a:cubicBezTo>
                    <a:moveTo>
                      <a:pt x="185" y="63"/>
                    </a:moveTo>
                    <a:cubicBezTo>
                      <a:pt x="184" y="63"/>
                      <a:pt x="184" y="62"/>
                      <a:pt x="184" y="62"/>
                    </a:cubicBezTo>
                    <a:cubicBezTo>
                      <a:pt x="185" y="63"/>
                      <a:pt x="185" y="63"/>
                      <a:pt x="185" y="63"/>
                    </a:cubicBezTo>
                    <a:cubicBezTo>
                      <a:pt x="185" y="63"/>
                      <a:pt x="185" y="63"/>
                      <a:pt x="185" y="63"/>
                    </a:cubicBezTo>
                    <a:moveTo>
                      <a:pt x="184" y="62"/>
                    </a:moveTo>
                    <a:cubicBezTo>
                      <a:pt x="183" y="62"/>
                      <a:pt x="183" y="62"/>
                      <a:pt x="182" y="62"/>
                    </a:cubicBezTo>
                    <a:cubicBezTo>
                      <a:pt x="183" y="62"/>
                      <a:pt x="183" y="61"/>
                      <a:pt x="184" y="61"/>
                    </a:cubicBezTo>
                    <a:cubicBezTo>
                      <a:pt x="184" y="62"/>
                      <a:pt x="184" y="62"/>
                      <a:pt x="184" y="62"/>
                    </a:cubicBezTo>
                    <a:moveTo>
                      <a:pt x="204" y="41"/>
                    </a:moveTo>
                    <a:cubicBezTo>
                      <a:pt x="204" y="40"/>
                      <a:pt x="205" y="40"/>
                      <a:pt x="205" y="40"/>
                    </a:cubicBezTo>
                    <a:cubicBezTo>
                      <a:pt x="205" y="40"/>
                      <a:pt x="205" y="40"/>
                      <a:pt x="205" y="40"/>
                    </a:cubicBezTo>
                    <a:cubicBezTo>
                      <a:pt x="204" y="41"/>
                      <a:pt x="204" y="41"/>
                      <a:pt x="204" y="41"/>
                    </a:cubicBezTo>
                    <a:moveTo>
                      <a:pt x="201" y="41"/>
                    </a:moveTo>
                    <a:cubicBezTo>
                      <a:pt x="201" y="41"/>
                      <a:pt x="201" y="40"/>
                      <a:pt x="201" y="40"/>
                    </a:cubicBezTo>
                    <a:cubicBezTo>
                      <a:pt x="202" y="40"/>
                      <a:pt x="202" y="40"/>
                      <a:pt x="202" y="40"/>
                    </a:cubicBezTo>
                    <a:cubicBezTo>
                      <a:pt x="201" y="41"/>
                      <a:pt x="201" y="41"/>
                      <a:pt x="201" y="41"/>
                    </a:cubicBezTo>
                    <a:cubicBezTo>
                      <a:pt x="201" y="41"/>
                      <a:pt x="201" y="41"/>
                      <a:pt x="201" y="41"/>
                    </a:cubicBezTo>
                    <a:moveTo>
                      <a:pt x="209" y="40"/>
                    </a:moveTo>
                    <a:cubicBezTo>
                      <a:pt x="209" y="40"/>
                      <a:pt x="209" y="40"/>
                      <a:pt x="209" y="40"/>
                    </a:cubicBezTo>
                    <a:cubicBezTo>
                      <a:pt x="209" y="40"/>
                      <a:pt x="210" y="40"/>
                      <a:pt x="209" y="40"/>
                    </a:cubicBezTo>
                    <a:cubicBezTo>
                      <a:pt x="209" y="40"/>
                      <a:pt x="209" y="40"/>
                      <a:pt x="209" y="40"/>
                    </a:cubicBezTo>
                    <a:moveTo>
                      <a:pt x="203" y="40"/>
                    </a:moveTo>
                    <a:cubicBezTo>
                      <a:pt x="202" y="40"/>
                      <a:pt x="202" y="40"/>
                      <a:pt x="202" y="40"/>
                    </a:cubicBezTo>
                    <a:cubicBezTo>
                      <a:pt x="203" y="40"/>
                      <a:pt x="203" y="40"/>
                      <a:pt x="203" y="40"/>
                    </a:cubicBezTo>
                    <a:cubicBezTo>
                      <a:pt x="203" y="40"/>
                      <a:pt x="203" y="40"/>
                      <a:pt x="203" y="40"/>
                    </a:cubicBezTo>
                    <a:cubicBezTo>
                      <a:pt x="203" y="40"/>
                      <a:pt x="203" y="40"/>
                      <a:pt x="203" y="40"/>
                    </a:cubicBezTo>
                    <a:moveTo>
                      <a:pt x="207" y="39"/>
                    </a:moveTo>
                    <a:cubicBezTo>
                      <a:pt x="207" y="39"/>
                      <a:pt x="207" y="39"/>
                      <a:pt x="207" y="39"/>
                    </a:cubicBezTo>
                    <a:cubicBezTo>
                      <a:pt x="207" y="39"/>
                      <a:pt x="207" y="39"/>
                      <a:pt x="207" y="39"/>
                    </a:cubicBezTo>
                    <a:cubicBezTo>
                      <a:pt x="207" y="39"/>
                      <a:pt x="207" y="39"/>
                      <a:pt x="207" y="39"/>
                    </a:cubicBezTo>
                    <a:cubicBezTo>
                      <a:pt x="207" y="39"/>
                      <a:pt x="207" y="39"/>
                      <a:pt x="207" y="39"/>
                    </a:cubicBezTo>
                    <a:moveTo>
                      <a:pt x="207" y="37"/>
                    </a:moveTo>
                    <a:cubicBezTo>
                      <a:pt x="207" y="36"/>
                      <a:pt x="207" y="36"/>
                      <a:pt x="207" y="36"/>
                    </a:cubicBezTo>
                    <a:cubicBezTo>
                      <a:pt x="207" y="36"/>
                      <a:pt x="207" y="36"/>
                      <a:pt x="207" y="36"/>
                    </a:cubicBezTo>
                    <a:cubicBezTo>
                      <a:pt x="207" y="36"/>
                      <a:pt x="207" y="36"/>
                      <a:pt x="207" y="36"/>
                    </a:cubicBezTo>
                    <a:cubicBezTo>
                      <a:pt x="207" y="37"/>
                      <a:pt x="207" y="37"/>
                      <a:pt x="207" y="37"/>
                    </a:cubicBezTo>
                    <a:moveTo>
                      <a:pt x="230" y="28"/>
                    </a:moveTo>
                    <a:cubicBezTo>
                      <a:pt x="229" y="28"/>
                      <a:pt x="229" y="27"/>
                      <a:pt x="229" y="26"/>
                    </a:cubicBezTo>
                    <a:cubicBezTo>
                      <a:pt x="229" y="26"/>
                      <a:pt x="230" y="27"/>
                      <a:pt x="230" y="28"/>
                    </a:cubicBezTo>
                    <a:moveTo>
                      <a:pt x="236" y="24"/>
                    </a:moveTo>
                    <a:cubicBezTo>
                      <a:pt x="236" y="24"/>
                      <a:pt x="235" y="23"/>
                      <a:pt x="235" y="23"/>
                    </a:cubicBezTo>
                    <a:cubicBezTo>
                      <a:pt x="236" y="23"/>
                      <a:pt x="236" y="23"/>
                      <a:pt x="236" y="23"/>
                    </a:cubicBezTo>
                    <a:cubicBezTo>
                      <a:pt x="236" y="23"/>
                      <a:pt x="236" y="23"/>
                      <a:pt x="236" y="23"/>
                    </a:cubicBezTo>
                    <a:cubicBezTo>
                      <a:pt x="236" y="23"/>
                      <a:pt x="236" y="23"/>
                      <a:pt x="236" y="24"/>
                    </a:cubicBezTo>
                    <a:cubicBezTo>
                      <a:pt x="236" y="24"/>
                      <a:pt x="236" y="24"/>
                      <a:pt x="236" y="24"/>
                    </a:cubicBezTo>
                    <a:moveTo>
                      <a:pt x="241" y="23"/>
                    </a:moveTo>
                    <a:cubicBezTo>
                      <a:pt x="241" y="23"/>
                      <a:pt x="240" y="22"/>
                      <a:pt x="240" y="22"/>
                    </a:cubicBezTo>
                    <a:cubicBezTo>
                      <a:pt x="240" y="22"/>
                      <a:pt x="240" y="21"/>
                      <a:pt x="240" y="21"/>
                    </a:cubicBezTo>
                    <a:cubicBezTo>
                      <a:pt x="241" y="21"/>
                      <a:pt x="242" y="22"/>
                      <a:pt x="241" y="23"/>
                    </a:cubicBezTo>
                    <a:moveTo>
                      <a:pt x="220" y="21"/>
                    </a:moveTo>
                    <a:cubicBezTo>
                      <a:pt x="219" y="21"/>
                      <a:pt x="219" y="21"/>
                      <a:pt x="218" y="21"/>
                    </a:cubicBezTo>
                    <a:cubicBezTo>
                      <a:pt x="219" y="20"/>
                      <a:pt x="220" y="21"/>
                      <a:pt x="221" y="20"/>
                    </a:cubicBezTo>
                    <a:cubicBezTo>
                      <a:pt x="221" y="20"/>
                      <a:pt x="221" y="20"/>
                      <a:pt x="221" y="21"/>
                    </a:cubicBezTo>
                    <a:cubicBezTo>
                      <a:pt x="220" y="21"/>
                      <a:pt x="220" y="21"/>
                      <a:pt x="220" y="21"/>
                    </a:cubicBezTo>
                    <a:moveTo>
                      <a:pt x="243" y="20"/>
                    </a:moveTo>
                    <a:cubicBezTo>
                      <a:pt x="242" y="20"/>
                      <a:pt x="241" y="19"/>
                      <a:pt x="240" y="19"/>
                    </a:cubicBezTo>
                    <a:cubicBezTo>
                      <a:pt x="241" y="18"/>
                      <a:pt x="241" y="18"/>
                      <a:pt x="241" y="18"/>
                    </a:cubicBezTo>
                    <a:cubicBezTo>
                      <a:pt x="242" y="19"/>
                      <a:pt x="242" y="19"/>
                      <a:pt x="243" y="20"/>
                    </a:cubicBezTo>
                    <a:moveTo>
                      <a:pt x="217" y="18"/>
                    </a:moveTo>
                    <a:cubicBezTo>
                      <a:pt x="217" y="18"/>
                      <a:pt x="217" y="17"/>
                      <a:pt x="218" y="17"/>
                    </a:cubicBezTo>
                    <a:cubicBezTo>
                      <a:pt x="218" y="18"/>
                      <a:pt x="218" y="18"/>
                      <a:pt x="218" y="18"/>
                    </a:cubicBezTo>
                    <a:cubicBezTo>
                      <a:pt x="218" y="18"/>
                      <a:pt x="218" y="18"/>
                      <a:pt x="218" y="18"/>
                    </a:cubicBezTo>
                    <a:cubicBezTo>
                      <a:pt x="217" y="18"/>
                      <a:pt x="217" y="18"/>
                      <a:pt x="217" y="18"/>
                    </a:cubicBezTo>
                    <a:moveTo>
                      <a:pt x="234" y="19"/>
                    </a:moveTo>
                    <a:cubicBezTo>
                      <a:pt x="234" y="19"/>
                      <a:pt x="234" y="19"/>
                      <a:pt x="234" y="19"/>
                    </a:cubicBezTo>
                    <a:cubicBezTo>
                      <a:pt x="234" y="18"/>
                      <a:pt x="234" y="17"/>
                      <a:pt x="233" y="17"/>
                    </a:cubicBezTo>
                    <a:cubicBezTo>
                      <a:pt x="233" y="17"/>
                      <a:pt x="234" y="17"/>
                      <a:pt x="234" y="17"/>
                    </a:cubicBezTo>
                    <a:cubicBezTo>
                      <a:pt x="234" y="17"/>
                      <a:pt x="235" y="17"/>
                      <a:pt x="235" y="17"/>
                    </a:cubicBezTo>
                    <a:cubicBezTo>
                      <a:pt x="235" y="18"/>
                      <a:pt x="236" y="19"/>
                      <a:pt x="237" y="19"/>
                    </a:cubicBezTo>
                    <a:cubicBezTo>
                      <a:pt x="237" y="19"/>
                      <a:pt x="237" y="19"/>
                      <a:pt x="238" y="18"/>
                    </a:cubicBezTo>
                    <a:cubicBezTo>
                      <a:pt x="238" y="19"/>
                      <a:pt x="236" y="20"/>
                      <a:pt x="235" y="20"/>
                    </a:cubicBezTo>
                    <a:cubicBezTo>
                      <a:pt x="235" y="20"/>
                      <a:pt x="235" y="20"/>
                      <a:pt x="235" y="20"/>
                    </a:cubicBezTo>
                    <a:cubicBezTo>
                      <a:pt x="235" y="20"/>
                      <a:pt x="235" y="21"/>
                      <a:pt x="235" y="21"/>
                    </a:cubicBezTo>
                    <a:cubicBezTo>
                      <a:pt x="235" y="21"/>
                      <a:pt x="235" y="21"/>
                      <a:pt x="235" y="21"/>
                    </a:cubicBezTo>
                    <a:cubicBezTo>
                      <a:pt x="234" y="21"/>
                      <a:pt x="234" y="22"/>
                      <a:pt x="233" y="22"/>
                    </a:cubicBezTo>
                    <a:cubicBezTo>
                      <a:pt x="233" y="22"/>
                      <a:pt x="234" y="22"/>
                      <a:pt x="233" y="23"/>
                    </a:cubicBezTo>
                    <a:cubicBezTo>
                      <a:pt x="233" y="23"/>
                      <a:pt x="233" y="23"/>
                      <a:pt x="233" y="23"/>
                    </a:cubicBezTo>
                    <a:cubicBezTo>
                      <a:pt x="233" y="23"/>
                      <a:pt x="233" y="23"/>
                      <a:pt x="232" y="23"/>
                    </a:cubicBezTo>
                    <a:cubicBezTo>
                      <a:pt x="232" y="24"/>
                      <a:pt x="233" y="24"/>
                      <a:pt x="233" y="25"/>
                    </a:cubicBezTo>
                    <a:cubicBezTo>
                      <a:pt x="233" y="25"/>
                      <a:pt x="233" y="25"/>
                      <a:pt x="233" y="25"/>
                    </a:cubicBezTo>
                    <a:cubicBezTo>
                      <a:pt x="233" y="25"/>
                      <a:pt x="232" y="25"/>
                      <a:pt x="232" y="24"/>
                    </a:cubicBezTo>
                    <a:cubicBezTo>
                      <a:pt x="232" y="24"/>
                      <a:pt x="232" y="24"/>
                      <a:pt x="231" y="24"/>
                    </a:cubicBezTo>
                    <a:cubicBezTo>
                      <a:pt x="231" y="24"/>
                      <a:pt x="231" y="24"/>
                      <a:pt x="231" y="24"/>
                    </a:cubicBezTo>
                    <a:cubicBezTo>
                      <a:pt x="231" y="25"/>
                      <a:pt x="233" y="26"/>
                      <a:pt x="233" y="27"/>
                    </a:cubicBezTo>
                    <a:cubicBezTo>
                      <a:pt x="233" y="27"/>
                      <a:pt x="233" y="27"/>
                      <a:pt x="233" y="27"/>
                    </a:cubicBezTo>
                    <a:cubicBezTo>
                      <a:pt x="233" y="27"/>
                      <a:pt x="233" y="28"/>
                      <a:pt x="232" y="28"/>
                    </a:cubicBezTo>
                    <a:cubicBezTo>
                      <a:pt x="232" y="28"/>
                      <a:pt x="232" y="28"/>
                      <a:pt x="232" y="28"/>
                    </a:cubicBezTo>
                    <a:cubicBezTo>
                      <a:pt x="232" y="28"/>
                      <a:pt x="232" y="28"/>
                      <a:pt x="232" y="28"/>
                    </a:cubicBezTo>
                    <a:cubicBezTo>
                      <a:pt x="232" y="27"/>
                      <a:pt x="231" y="25"/>
                      <a:pt x="230" y="25"/>
                    </a:cubicBezTo>
                    <a:cubicBezTo>
                      <a:pt x="229" y="25"/>
                      <a:pt x="229" y="25"/>
                      <a:pt x="229" y="25"/>
                    </a:cubicBezTo>
                    <a:cubicBezTo>
                      <a:pt x="228" y="25"/>
                      <a:pt x="228" y="25"/>
                      <a:pt x="228" y="25"/>
                    </a:cubicBezTo>
                    <a:cubicBezTo>
                      <a:pt x="228" y="25"/>
                      <a:pt x="228" y="25"/>
                      <a:pt x="228" y="25"/>
                    </a:cubicBezTo>
                    <a:cubicBezTo>
                      <a:pt x="228" y="25"/>
                      <a:pt x="228" y="25"/>
                      <a:pt x="228" y="25"/>
                    </a:cubicBezTo>
                    <a:cubicBezTo>
                      <a:pt x="228" y="25"/>
                      <a:pt x="228" y="25"/>
                      <a:pt x="229" y="25"/>
                    </a:cubicBezTo>
                    <a:cubicBezTo>
                      <a:pt x="229" y="25"/>
                      <a:pt x="229" y="25"/>
                      <a:pt x="229" y="25"/>
                    </a:cubicBezTo>
                    <a:cubicBezTo>
                      <a:pt x="229" y="24"/>
                      <a:pt x="229" y="24"/>
                      <a:pt x="229" y="23"/>
                    </a:cubicBezTo>
                    <a:cubicBezTo>
                      <a:pt x="229" y="22"/>
                      <a:pt x="227" y="22"/>
                      <a:pt x="227" y="20"/>
                    </a:cubicBezTo>
                    <a:cubicBezTo>
                      <a:pt x="227" y="20"/>
                      <a:pt x="227" y="20"/>
                      <a:pt x="227" y="20"/>
                    </a:cubicBezTo>
                    <a:cubicBezTo>
                      <a:pt x="227" y="20"/>
                      <a:pt x="227" y="20"/>
                      <a:pt x="227" y="20"/>
                    </a:cubicBezTo>
                    <a:cubicBezTo>
                      <a:pt x="227" y="20"/>
                      <a:pt x="227" y="20"/>
                      <a:pt x="226" y="20"/>
                    </a:cubicBezTo>
                    <a:cubicBezTo>
                      <a:pt x="226" y="20"/>
                      <a:pt x="227" y="19"/>
                      <a:pt x="227" y="19"/>
                    </a:cubicBezTo>
                    <a:cubicBezTo>
                      <a:pt x="227" y="19"/>
                      <a:pt x="228" y="20"/>
                      <a:pt x="228" y="21"/>
                    </a:cubicBezTo>
                    <a:cubicBezTo>
                      <a:pt x="229" y="21"/>
                      <a:pt x="229" y="22"/>
                      <a:pt x="231" y="23"/>
                    </a:cubicBezTo>
                    <a:cubicBezTo>
                      <a:pt x="232" y="21"/>
                      <a:pt x="234" y="21"/>
                      <a:pt x="235" y="18"/>
                    </a:cubicBezTo>
                    <a:cubicBezTo>
                      <a:pt x="235" y="18"/>
                      <a:pt x="235" y="18"/>
                      <a:pt x="235" y="18"/>
                    </a:cubicBezTo>
                    <a:cubicBezTo>
                      <a:pt x="235" y="18"/>
                      <a:pt x="235" y="18"/>
                      <a:pt x="235" y="19"/>
                    </a:cubicBezTo>
                    <a:cubicBezTo>
                      <a:pt x="234" y="19"/>
                      <a:pt x="234" y="19"/>
                      <a:pt x="234" y="19"/>
                    </a:cubicBezTo>
                    <a:moveTo>
                      <a:pt x="220" y="17"/>
                    </a:moveTo>
                    <a:cubicBezTo>
                      <a:pt x="220" y="17"/>
                      <a:pt x="220" y="17"/>
                      <a:pt x="220" y="16"/>
                    </a:cubicBezTo>
                    <a:cubicBezTo>
                      <a:pt x="220" y="16"/>
                      <a:pt x="220" y="17"/>
                      <a:pt x="220" y="17"/>
                    </a:cubicBezTo>
                    <a:cubicBezTo>
                      <a:pt x="220" y="17"/>
                      <a:pt x="220" y="17"/>
                      <a:pt x="220" y="17"/>
                    </a:cubicBezTo>
                    <a:moveTo>
                      <a:pt x="219" y="16"/>
                    </a:moveTo>
                    <a:cubicBezTo>
                      <a:pt x="219" y="16"/>
                      <a:pt x="219" y="16"/>
                      <a:pt x="220" y="16"/>
                    </a:cubicBezTo>
                    <a:cubicBezTo>
                      <a:pt x="220" y="16"/>
                      <a:pt x="220" y="16"/>
                      <a:pt x="220" y="16"/>
                    </a:cubicBezTo>
                    <a:cubicBezTo>
                      <a:pt x="220" y="16"/>
                      <a:pt x="220" y="16"/>
                      <a:pt x="220" y="16"/>
                    </a:cubicBezTo>
                    <a:cubicBezTo>
                      <a:pt x="219" y="16"/>
                      <a:pt x="219" y="16"/>
                      <a:pt x="219" y="16"/>
                    </a:cubicBezTo>
                    <a:moveTo>
                      <a:pt x="226" y="0"/>
                    </a:moveTo>
                    <a:cubicBezTo>
                      <a:pt x="225" y="0"/>
                      <a:pt x="225" y="0"/>
                      <a:pt x="225" y="1"/>
                    </a:cubicBezTo>
                    <a:cubicBezTo>
                      <a:pt x="224" y="2"/>
                      <a:pt x="223" y="2"/>
                      <a:pt x="222" y="4"/>
                    </a:cubicBezTo>
                    <a:cubicBezTo>
                      <a:pt x="222" y="4"/>
                      <a:pt x="221" y="3"/>
                      <a:pt x="221" y="3"/>
                    </a:cubicBezTo>
                    <a:cubicBezTo>
                      <a:pt x="221" y="3"/>
                      <a:pt x="220" y="4"/>
                      <a:pt x="220" y="4"/>
                    </a:cubicBezTo>
                    <a:cubicBezTo>
                      <a:pt x="220" y="5"/>
                      <a:pt x="220" y="5"/>
                      <a:pt x="220" y="6"/>
                    </a:cubicBezTo>
                    <a:cubicBezTo>
                      <a:pt x="220" y="7"/>
                      <a:pt x="220" y="7"/>
                      <a:pt x="220" y="7"/>
                    </a:cubicBezTo>
                    <a:cubicBezTo>
                      <a:pt x="220" y="7"/>
                      <a:pt x="220" y="7"/>
                      <a:pt x="220" y="7"/>
                    </a:cubicBezTo>
                    <a:cubicBezTo>
                      <a:pt x="220" y="9"/>
                      <a:pt x="222" y="9"/>
                      <a:pt x="222" y="10"/>
                    </a:cubicBezTo>
                    <a:cubicBezTo>
                      <a:pt x="221" y="10"/>
                      <a:pt x="222" y="10"/>
                      <a:pt x="222" y="11"/>
                    </a:cubicBezTo>
                    <a:cubicBezTo>
                      <a:pt x="222" y="11"/>
                      <a:pt x="223" y="11"/>
                      <a:pt x="223" y="11"/>
                    </a:cubicBezTo>
                    <a:cubicBezTo>
                      <a:pt x="224" y="11"/>
                      <a:pt x="224" y="11"/>
                      <a:pt x="225" y="11"/>
                    </a:cubicBezTo>
                    <a:cubicBezTo>
                      <a:pt x="223" y="12"/>
                      <a:pt x="220" y="12"/>
                      <a:pt x="219" y="12"/>
                    </a:cubicBezTo>
                    <a:cubicBezTo>
                      <a:pt x="219" y="13"/>
                      <a:pt x="219" y="13"/>
                      <a:pt x="220" y="13"/>
                    </a:cubicBezTo>
                    <a:cubicBezTo>
                      <a:pt x="220" y="13"/>
                      <a:pt x="220" y="13"/>
                      <a:pt x="221" y="13"/>
                    </a:cubicBezTo>
                    <a:cubicBezTo>
                      <a:pt x="221" y="14"/>
                      <a:pt x="222" y="14"/>
                      <a:pt x="222" y="15"/>
                    </a:cubicBezTo>
                    <a:cubicBezTo>
                      <a:pt x="222" y="16"/>
                      <a:pt x="222" y="17"/>
                      <a:pt x="221" y="17"/>
                    </a:cubicBezTo>
                    <a:cubicBezTo>
                      <a:pt x="221" y="17"/>
                      <a:pt x="221" y="17"/>
                      <a:pt x="221" y="17"/>
                    </a:cubicBezTo>
                    <a:cubicBezTo>
                      <a:pt x="222" y="16"/>
                      <a:pt x="221" y="16"/>
                      <a:pt x="221" y="14"/>
                    </a:cubicBezTo>
                    <a:cubicBezTo>
                      <a:pt x="221" y="14"/>
                      <a:pt x="220" y="14"/>
                      <a:pt x="220" y="14"/>
                    </a:cubicBezTo>
                    <a:cubicBezTo>
                      <a:pt x="219" y="14"/>
                      <a:pt x="219" y="14"/>
                      <a:pt x="219" y="14"/>
                    </a:cubicBezTo>
                    <a:cubicBezTo>
                      <a:pt x="218" y="15"/>
                      <a:pt x="219" y="15"/>
                      <a:pt x="219" y="15"/>
                    </a:cubicBezTo>
                    <a:cubicBezTo>
                      <a:pt x="219" y="15"/>
                      <a:pt x="218" y="15"/>
                      <a:pt x="218" y="15"/>
                    </a:cubicBezTo>
                    <a:cubicBezTo>
                      <a:pt x="218" y="15"/>
                      <a:pt x="218" y="15"/>
                      <a:pt x="218" y="16"/>
                    </a:cubicBezTo>
                    <a:cubicBezTo>
                      <a:pt x="217" y="16"/>
                      <a:pt x="217" y="16"/>
                      <a:pt x="217" y="16"/>
                    </a:cubicBezTo>
                    <a:cubicBezTo>
                      <a:pt x="217" y="16"/>
                      <a:pt x="217" y="16"/>
                      <a:pt x="217" y="16"/>
                    </a:cubicBezTo>
                    <a:cubicBezTo>
                      <a:pt x="217" y="16"/>
                      <a:pt x="217" y="17"/>
                      <a:pt x="217" y="17"/>
                    </a:cubicBezTo>
                    <a:cubicBezTo>
                      <a:pt x="216" y="17"/>
                      <a:pt x="216" y="16"/>
                      <a:pt x="216" y="16"/>
                    </a:cubicBezTo>
                    <a:cubicBezTo>
                      <a:pt x="216" y="17"/>
                      <a:pt x="215" y="17"/>
                      <a:pt x="215" y="18"/>
                    </a:cubicBezTo>
                    <a:cubicBezTo>
                      <a:pt x="215" y="18"/>
                      <a:pt x="216" y="18"/>
                      <a:pt x="216" y="18"/>
                    </a:cubicBezTo>
                    <a:cubicBezTo>
                      <a:pt x="216" y="18"/>
                      <a:pt x="216" y="18"/>
                      <a:pt x="216" y="18"/>
                    </a:cubicBezTo>
                    <a:cubicBezTo>
                      <a:pt x="216" y="18"/>
                      <a:pt x="215" y="18"/>
                      <a:pt x="215" y="18"/>
                    </a:cubicBezTo>
                    <a:cubicBezTo>
                      <a:pt x="215" y="18"/>
                      <a:pt x="215" y="18"/>
                      <a:pt x="215" y="18"/>
                    </a:cubicBezTo>
                    <a:cubicBezTo>
                      <a:pt x="215" y="18"/>
                      <a:pt x="215" y="18"/>
                      <a:pt x="215" y="18"/>
                    </a:cubicBezTo>
                    <a:cubicBezTo>
                      <a:pt x="215" y="18"/>
                      <a:pt x="215" y="18"/>
                      <a:pt x="215" y="18"/>
                    </a:cubicBezTo>
                    <a:cubicBezTo>
                      <a:pt x="215" y="17"/>
                      <a:pt x="215" y="17"/>
                      <a:pt x="215" y="16"/>
                    </a:cubicBezTo>
                    <a:cubicBezTo>
                      <a:pt x="213" y="16"/>
                      <a:pt x="213" y="16"/>
                      <a:pt x="212" y="16"/>
                    </a:cubicBezTo>
                    <a:cubicBezTo>
                      <a:pt x="211" y="16"/>
                      <a:pt x="211" y="16"/>
                      <a:pt x="210" y="16"/>
                    </a:cubicBezTo>
                    <a:cubicBezTo>
                      <a:pt x="210" y="16"/>
                      <a:pt x="211" y="17"/>
                      <a:pt x="210" y="17"/>
                    </a:cubicBezTo>
                    <a:cubicBezTo>
                      <a:pt x="210" y="17"/>
                      <a:pt x="210" y="17"/>
                      <a:pt x="210" y="17"/>
                    </a:cubicBezTo>
                    <a:cubicBezTo>
                      <a:pt x="210" y="17"/>
                      <a:pt x="209" y="18"/>
                      <a:pt x="210" y="19"/>
                    </a:cubicBezTo>
                    <a:cubicBezTo>
                      <a:pt x="210" y="19"/>
                      <a:pt x="211" y="18"/>
                      <a:pt x="212" y="18"/>
                    </a:cubicBezTo>
                    <a:cubicBezTo>
                      <a:pt x="212" y="18"/>
                      <a:pt x="212" y="18"/>
                      <a:pt x="212" y="18"/>
                    </a:cubicBezTo>
                    <a:cubicBezTo>
                      <a:pt x="211" y="19"/>
                      <a:pt x="210" y="20"/>
                      <a:pt x="208" y="20"/>
                    </a:cubicBezTo>
                    <a:cubicBezTo>
                      <a:pt x="208" y="21"/>
                      <a:pt x="209" y="21"/>
                      <a:pt x="208" y="21"/>
                    </a:cubicBezTo>
                    <a:cubicBezTo>
                      <a:pt x="208" y="21"/>
                      <a:pt x="208" y="21"/>
                      <a:pt x="208" y="21"/>
                    </a:cubicBezTo>
                    <a:cubicBezTo>
                      <a:pt x="208" y="21"/>
                      <a:pt x="208" y="21"/>
                      <a:pt x="207" y="21"/>
                    </a:cubicBezTo>
                    <a:cubicBezTo>
                      <a:pt x="207" y="21"/>
                      <a:pt x="207" y="21"/>
                      <a:pt x="207" y="21"/>
                    </a:cubicBezTo>
                    <a:cubicBezTo>
                      <a:pt x="207" y="21"/>
                      <a:pt x="207" y="21"/>
                      <a:pt x="207" y="21"/>
                    </a:cubicBezTo>
                    <a:cubicBezTo>
                      <a:pt x="207" y="22"/>
                      <a:pt x="206" y="22"/>
                      <a:pt x="206" y="22"/>
                    </a:cubicBezTo>
                    <a:cubicBezTo>
                      <a:pt x="206" y="23"/>
                      <a:pt x="206" y="23"/>
                      <a:pt x="205" y="23"/>
                    </a:cubicBezTo>
                    <a:cubicBezTo>
                      <a:pt x="205" y="23"/>
                      <a:pt x="205" y="23"/>
                      <a:pt x="205" y="23"/>
                    </a:cubicBezTo>
                    <a:cubicBezTo>
                      <a:pt x="205" y="23"/>
                      <a:pt x="205" y="23"/>
                      <a:pt x="205" y="23"/>
                    </a:cubicBezTo>
                    <a:cubicBezTo>
                      <a:pt x="204" y="24"/>
                      <a:pt x="204" y="25"/>
                      <a:pt x="204" y="26"/>
                    </a:cubicBezTo>
                    <a:cubicBezTo>
                      <a:pt x="203" y="26"/>
                      <a:pt x="202" y="26"/>
                      <a:pt x="202" y="27"/>
                    </a:cubicBezTo>
                    <a:cubicBezTo>
                      <a:pt x="202" y="27"/>
                      <a:pt x="203" y="27"/>
                      <a:pt x="203" y="27"/>
                    </a:cubicBezTo>
                    <a:cubicBezTo>
                      <a:pt x="203" y="27"/>
                      <a:pt x="203" y="27"/>
                      <a:pt x="203" y="27"/>
                    </a:cubicBezTo>
                    <a:cubicBezTo>
                      <a:pt x="203" y="27"/>
                      <a:pt x="203" y="27"/>
                      <a:pt x="203" y="27"/>
                    </a:cubicBezTo>
                    <a:cubicBezTo>
                      <a:pt x="203" y="27"/>
                      <a:pt x="203" y="27"/>
                      <a:pt x="203" y="27"/>
                    </a:cubicBezTo>
                    <a:cubicBezTo>
                      <a:pt x="203" y="27"/>
                      <a:pt x="203" y="27"/>
                      <a:pt x="203" y="27"/>
                    </a:cubicBezTo>
                    <a:cubicBezTo>
                      <a:pt x="203" y="27"/>
                      <a:pt x="203" y="27"/>
                      <a:pt x="203" y="27"/>
                    </a:cubicBezTo>
                    <a:cubicBezTo>
                      <a:pt x="204" y="28"/>
                      <a:pt x="202" y="29"/>
                      <a:pt x="203" y="30"/>
                    </a:cubicBezTo>
                    <a:cubicBezTo>
                      <a:pt x="202" y="29"/>
                      <a:pt x="202" y="29"/>
                      <a:pt x="201" y="28"/>
                    </a:cubicBezTo>
                    <a:cubicBezTo>
                      <a:pt x="201" y="29"/>
                      <a:pt x="201" y="29"/>
                      <a:pt x="201" y="30"/>
                    </a:cubicBezTo>
                    <a:cubicBezTo>
                      <a:pt x="201" y="30"/>
                      <a:pt x="201" y="30"/>
                      <a:pt x="201" y="30"/>
                    </a:cubicBezTo>
                    <a:cubicBezTo>
                      <a:pt x="202" y="30"/>
                      <a:pt x="202" y="30"/>
                      <a:pt x="203" y="30"/>
                    </a:cubicBezTo>
                    <a:cubicBezTo>
                      <a:pt x="203" y="31"/>
                      <a:pt x="204" y="31"/>
                      <a:pt x="204" y="31"/>
                    </a:cubicBezTo>
                    <a:cubicBezTo>
                      <a:pt x="204" y="31"/>
                      <a:pt x="204" y="31"/>
                      <a:pt x="204" y="31"/>
                    </a:cubicBezTo>
                    <a:cubicBezTo>
                      <a:pt x="204" y="31"/>
                      <a:pt x="204" y="31"/>
                      <a:pt x="204" y="31"/>
                    </a:cubicBezTo>
                    <a:cubicBezTo>
                      <a:pt x="204" y="31"/>
                      <a:pt x="204" y="31"/>
                      <a:pt x="204" y="31"/>
                    </a:cubicBezTo>
                    <a:cubicBezTo>
                      <a:pt x="203" y="31"/>
                      <a:pt x="203" y="31"/>
                      <a:pt x="203" y="31"/>
                    </a:cubicBezTo>
                    <a:cubicBezTo>
                      <a:pt x="202" y="31"/>
                      <a:pt x="202" y="32"/>
                      <a:pt x="203" y="32"/>
                    </a:cubicBezTo>
                    <a:cubicBezTo>
                      <a:pt x="203" y="32"/>
                      <a:pt x="203" y="32"/>
                      <a:pt x="204" y="32"/>
                    </a:cubicBezTo>
                    <a:cubicBezTo>
                      <a:pt x="204" y="32"/>
                      <a:pt x="204" y="32"/>
                      <a:pt x="204" y="32"/>
                    </a:cubicBezTo>
                    <a:cubicBezTo>
                      <a:pt x="204" y="33"/>
                      <a:pt x="204" y="33"/>
                      <a:pt x="204" y="33"/>
                    </a:cubicBezTo>
                    <a:cubicBezTo>
                      <a:pt x="204" y="33"/>
                      <a:pt x="204" y="33"/>
                      <a:pt x="204" y="33"/>
                    </a:cubicBezTo>
                    <a:cubicBezTo>
                      <a:pt x="205" y="33"/>
                      <a:pt x="205" y="33"/>
                      <a:pt x="205" y="33"/>
                    </a:cubicBezTo>
                    <a:cubicBezTo>
                      <a:pt x="205" y="33"/>
                      <a:pt x="205" y="33"/>
                      <a:pt x="205" y="33"/>
                    </a:cubicBezTo>
                    <a:cubicBezTo>
                      <a:pt x="205" y="33"/>
                      <a:pt x="206" y="33"/>
                      <a:pt x="206" y="33"/>
                    </a:cubicBezTo>
                    <a:cubicBezTo>
                      <a:pt x="205" y="33"/>
                      <a:pt x="206" y="34"/>
                      <a:pt x="206" y="34"/>
                    </a:cubicBezTo>
                    <a:cubicBezTo>
                      <a:pt x="206" y="34"/>
                      <a:pt x="206" y="34"/>
                      <a:pt x="206" y="33"/>
                    </a:cubicBezTo>
                    <a:cubicBezTo>
                      <a:pt x="206" y="33"/>
                      <a:pt x="206" y="33"/>
                      <a:pt x="206" y="33"/>
                    </a:cubicBezTo>
                    <a:cubicBezTo>
                      <a:pt x="206" y="33"/>
                      <a:pt x="207" y="33"/>
                      <a:pt x="207" y="33"/>
                    </a:cubicBezTo>
                    <a:cubicBezTo>
                      <a:pt x="207" y="33"/>
                      <a:pt x="207" y="33"/>
                      <a:pt x="207" y="33"/>
                    </a:cubicBezTo>
                    <a:cubicBezTo>
                      <a:pt x="207" y="33"/>
                      <a:pt x="208" y="33"/>
                      <a:pt x="208" y="34"/>
                    </a:cubicBezTo>
                    <a:cubicBezTo>
                      <a:pt x="208" y="34"/>
                      <a:pt x="208" y="34"/>
                      <a:pt x="208" y="34"/>
                    </a:cubicBezTo>
                    <a:cubicBezTo>
                      <a:pt x="207" y="34"/>
                      <a:pt x="208" y="34"/>
                      <a:pt x="208" y="34"/>
                    </a:cubicBezTo>
                    <a:cubicBezTo>
                      <a:pt x="207" y="34"/>
                      <a:pt x="207" y="34"/>
                      <a:pt x="207" y="34"/>
                    </a:cubicBezTo>
                    <a:cubicBezTo>
                      <a:pt x="208" y="35"/>
                      <a:pt x="206" y="36"/>
                      <a:pt x="206" y="36"/>
                    </a:cubicBezTo>
                    <a:cubicBezTo>
                      <a:pt x="206" y="36"/>
                      <a:pt x="206" y="36"/>
                      <a:pt x="206" y="36"/>
                    </a:cubicBezTo>
                    <a:cubicBezTo>
                      <a:pt x="206" y="37"/>
                      <a:pt x="206" y="37"/>
                      <a:pt x="206" y="37"/>
                    </a:cubicBezTo>
                    <a:cubicBezTo>
                      <a:pt x="206" y="37"/>
                      <a:pt x="206" y="37"/>
                      <a:pt x="206" y="37"/>
                    </a:cubicBezTo>
                    <a:cubicBezTo>
                      <a:pt x="206" y="37"/>
                      <a:pt x="206" y="37"/>
                      <a:pt x="206" y="36"/>
                    </a:cubicBezTo>
                    <a:cubicBezTo>
                      <a:pt x="206" y="37"/>
                      <a:pt x="205" y="37"/>
                      <a:pt x="205" y="37"/>
                    </a:cubicBezTo>
                    <a:cubicBezTo>
                      <a:pt x="206" y="37"/>
                      <a:pt x="207" y="38"/>
                      <a:pt x="206" y="38"/>
                    </a:cubicBezTo>
                    <a:cubicBezTo>
                      <a:pt x="206" y="38"/>
                      <a:pt x="205" y="38"/>
                      <a:pt x="205" y="37"/>
                    </a:cubicBezTo>
                    <a:cubicBezTo>
                      <a:pt x="205" y="37"/>
                      <a:pt x="205" y="37"/>
                      <a:pt x="205" y="37"/>
                    </a:cubicBezTo>
                    <a:cubicBezTo>
                      <a:pt x="205" y="37"/>
                      <a:pt x="205" y="38"/>
                      <a:pt x="204" y="38"/>
                    </a:cubicBezTo>
                    <a:cubicBezTo>
                      <a:pt x="204" y="38"/>
                      <a:pt x="204" y="38"/>
                      <a:pt x="204" y="38"/>
                    </a:cubicBezTo>
                    <a:cubicBezTo>
                      <a:pt x="204" y="37"/>
                      <a:pt x="204" y="37"/>
                      <a:pt x="205" y="37"/>
                    </a:cubicBezTo>
                    <a:cubicBezTo>
                      <a:pt x="205" y="36"/>
                      <a:pt x="206" y="35"/>
                      <a:pt x="206" y="34"/>
                    </a:cubicBezTo>
                    <a:cubicBezTo>
                      <a:pt x="205" y="34"/>
                      <a:pt x="205" y="34"/>
                      <a:pt x="205" y="35"/>
                    </a:cubicBezTo>
                    <a:cubicBezTo>
                      <a:pt x="205" y="35"/>
                      <a:pt x="205" y="35"/>
                      <a:pt x="205" y="35"/>
                    </a:cubicBezTo>
                    <a:cubicBezTo>
                      <a:pt x="205" y="35"/>
                      <a:pt x="205" y="35"/>
                      <a:pt x="205" y="35"/>
                    </a:cubicBezTo>
                    <a:cubicBezTo>
                      <a:pt x="205" y="35"/>
                      <a:pt x="205" y="35"/>
                      <a:pt x="205" y="35"/>
                    </a:cubicBezTo>
                    <a:cubicBezTo>
                      <a:pt x="205" y="35"/>
                      <a:pt x="204" y="35"/>
                      <a:pt x="204" y="35"/>
                    </a:cubicBezTo>
                    <a:cubicBezTo>
                      <a:pt x="204" y="35"/>
                      <a:pt x="203" y="35"/>
                      <a:pt x="203" y="35"/>
                    </a:cubicBezTo>
                    <a:cubicBezTo>
                      <a:pt x="203" y="36"/>
                      <a:pt x="203" y="36"/>
                      <a:pt x="202" y="36"/>
                    </a:cubicBezTo>
                    <a:cubicBezTo>
                      <a:pt x="202" y="36"/>
                      <a:pt x="202" y="36"/>
                      <a:pt x="201" y="36"/>
                    </a:cubicBezTo>
                    <a:cubicBezTo>
                      <a:pt x="200" y="38"/>
                      <a:pt x="197" y="38"/>
                      <a:pt x="195" y="39"/>
                    </a:cubicBezTo>
                    <a:cubicBezTo>
                      <a:pt x="195" y="39"/>
                      <a:pt x="195" y="40"/>
                      <a:pt x="195" y="41"/>
                    </a:cubicBezTo>
                    <a:cubicBezTo>
                      <a:pt x="196" y="41"/>
                      <a:pt x="196" y="41"/>
                      <a:pt x="196" y="42"/>
                    </a:cubicBezTo>
                    <a:cubicBezTo>
                      <a:pt x="197" y="42"/>
                      <a:pt x="197" y="43"/>
                      <a:pt x="197" y="44"/>
                    </a:cubicBezTo>
                    <a:cubicBezTo>
                      <a:pt x="198" y="44"/>
                      <a:pt x="197" y="45"/>
                      <a:pt x="198" y="45"/>
                    </a:cubicBezTo>
                    <a:cubicBezTo>
                      <a:pt x="198" y="46"/>
                      <a:pt x="199" y="46"/>
                      <a:pt x="199" y="46"/>
                    </a:cubicBezTo>
                    <a:cubicBezTo>
                      <a:pt x="200" y="46"/>
                      <a:pt x="201" y="46"/>
                      <a:pt x="201" y="45"/>
                    </a:cubicBezTo>
                    <a:cubicBezTo>
                      <a:pt x="201" y="46"/>
                      <a:pt x="202" y="46"/>
                      <a:pt x="202" y="47"/>
                    </a:cubicBezTo>
                    <a:cubicBezTo>
                      <a:pt x="202" y="47"/>
                      <a:pt x="203" y="47"/>
                      <a:pt x="203" y="48"/>
                    </a:cubicBezTo>
                    <a:cubicBezTo>
                      <a:pt x="203" y="48"/>
                      <a:pt x="203" y="48"/>
                      <a:pt x="203" y="48"/>
                    </a:cubicBezTo>
                    <a:cubicBezTo>
                      <a:pt x="204" y="48"/>
                      <a:pt x="206" y="48"/>
                      <a:pt x="206" y="49"/>
                    </a:cubicBezTo>
                    <a:cubicBezTo>
                      <a:pt x="206" y="50"/>
                      <a:pt x="206" y="52"/>
                      <a:pt x="206" y="52"/>
                    </a:cubicBezTo>
                    <a:cubicBezTo>
                      <a:pt x="208" y="53"/>
                      <a:pt x="208" y="55"/>
                      <a:pt x="209" y="56"/>
                    </a:cubicBezTo>
                    <a:cubicBezTo>
                      <a:pt x="209" y="57"/>
                      <a:pt x="209" y="57"/>
                      <a:pt x="208" y="57"/>
                    </a:cubicBezTo>
                    <a:cubicBezTo>
                      <a:pt x="209" y="58"/>
                      <a:pt x="211" y="60"/>
                      <a:pt x="212" y="60"/>
                    </a:cubicBezTo>
                    <a:cubicBezTo>
                      <a:pt x="212" y="60"/>
                      <a:pt x="213" y="59"/>
                      <a:pt x="214" y="59"/>
                    </a:cubicBezTo>
                    <a:cubicBezTo>
                      <a:pt x="214" y="59"/>
                      <a:pt x="215" y="60"/>
                      <a:pt x="216" y="60"/>
                    </a:cubicBezTo>
                    <a:cubicBezTo>
                      <a:pt x="216" y="60"/>
                      <a:pt x="216" y="60"/>
                      <a:pt x="216" y="60"/>
                    </a:cubicBezTo>
                    <a:cubicBezTo>
                      <a:pt x="216" y="60"/>
                      <a:pt x="216" y="61"/>
                      <a:pt x="216" y="61"/>
                    </a:cubicBezTo>
                    <a:cubicBezTo>
                      <a:pt x="216" y="60"/>
                      <a:pt x="214" y="60"/>
                      <a:pt x="213" y="59"/>
                    </a:cubicBezTo>
                    <a:cubicBezTo>
                      <a:pt x="213" y="59"/>
                      <a:pt x="213" y="60"/>
                      <a:pt x="213" y="60"/>
                    </a:cubicBezTo>
                    <a:cubicBezTo>
                      <a:pt x="213" y="60"/>
                      <a:pt x="213" y="62"/>
                      <a:pt x="213" y="62"/>
                    </a:cubicBezTo>
                    <a:cubicBezTo>
                      <a:pt x="213" y="61"/>
                      <a:pt x="212" y="61"/>
                      <a:pt x="212" y="60"/>
                    </a:cubicBezTo>
                    <a:cubicBezTo>
                      <a:pt x="212" y="60"/>
                      <a:pt x="212" y="61"/>
                      <a:pt x="212" y="61"/>
                    </a:cubicBezTo>
                    <a:cubicBezTo>
                      <a:pt x="211" y="60"/>
                      <a:pt x="209" y="60"/>
                      <a:pt x="209" y="58"/>
                    </a:cubicBezTo>
                    <a:cubicBezTo>
                      <a:pt x="208" y="58"/>
                      <a:pt x="207" y="58"/>
                      <a:pt x="207" y="57"/>
                    </a:cubicBezTo>
                    <a:cubicBezTo>
                      <a:pt x="208" y="57"/>
                      <a:pt x="207" y="55"/>
                      <a:pt x="207" y="54"/>
                    </a:cubicBezTo>
                    <a:cubicBezTo>
                      <a:pt x="206" y="54"/>
                      <a:pt x="206" y="56"/>
                      <a:pt x="205" y="57"/>
                    </a:cubicBezTo>
                    <a:cubicBezTo>
                      <a:pt x="205" y="56"/>
                      <a:pt x="205" y="55"/>
                      <a:pt x="205" y="54"/>
                    </a:cubicBezTo>
                    <a:cubicBezTo>
                      <a:pt x="205" y="54"/>
                      <a:pt x="204" y="53"/>
                      <a:pt x="204" y="51"/>
                    </a:cubicBezTo>
                    <a:cubicBezTo>
                      <a:pt x="205" y="51"/>
                      <a:pt x="205" y="51"/>
                      <a:pt x="205" y="51"/>
                    </a:cubicBezTo>
                    <a:cubicBezTo>
                      <a:pt x="205" y="50"/>
                      <a:pt x="205" y="50"/>
                      <a:pt x="205" y="49"/>
                    </a:cubicBezTo>
                    <a:cubicBezTo>
                      <a:pt x="205" y="49"/>
                      <a:pt x="205" y="49"/>
                      <a:pt x="205" y="49"/>
                    </a:cubicBezTo>
                    <a:cubicBezTo>
                      <a:pt x="204" y="49"/>
                      <a:pt x="204" y="49"/>
                      <a:pt x="203" y="49"/>
                    </a:cubicBezTo>
                    <a:cubicBezTo>
                      <a:pt x="203" y="49"/>
                      <a:pt x="202" y="50"/>
                      <a:pt x="201" y="50"/>
                    </a:cubicBezTo>
                    <a:cubicBezTo>
                      <a:pt x="200" y="49"/>
                      <a:pt x="200" y="48"/>
                      <a:pt x="199" y="48"/>
                    </a:cubicBezTo>
                    <a:cubicBezTo>
                      <a:pt x="199" y="48"/>
                      <a:pt x="199" y="49"/>
                      <a:pt x="200" y="50"/>
                    </a:cubicBezTo>
                    <a:cubicBezTo>
                      <a:pt x="199" y="50"/>
                      <a:pt x="199" y="50"/>
                      <a:pt x="199" y="50"/>
                    </a:cubicBezTo>
                    <a:cubicBezTo>
                      <a:pt x="199" y="50"/>
                      <a:pt x="199" y="50"/>
                      <a:pt x="198" y="50"/>
                    </a:cubicBezTo>
                    <a:cubicBezTo>
                      <a:pt x="198" y="49"/>
                      <a:pt x="198" y="49"/>
                      <a:pt x="197" y="49"/>
                    </a:cubicBezTo>
                    <a:cubicBezTo>
                      <a:pt x="197" y="49"/>
                      <a:pt x="198" y="48"/>
                      <a:pt x="198" y="47"/>
                    </a:cubicBezTo>
                    <a:cubicBezTo>
                      <a:pt x="197" y="47"/>
                      <a:pt x="196" y="47"/>
                      <a:pt x="196" y="46"/>
                    </a:cubicBezTo>
                    <a:cubicBezTo>
                      <a:pt x="195" y="46"/>
                      <a:pt x="195" y="46"/>
                      <a:pt x="195" y="46"/>
                    </a:cubicBezTo>
                    <a:cubicBezTo>
                      <a:pt x="194" y="46"/>
                      <a:pt x="194" y="46"/>
                      <a:pt x="194" y="46"/>
                    </a:cubicBezTo>
                    <a:cubicBezTo>
                      <a:pt x="193" y="47"/>
                      <a:pt x="193" y="48"/>
                      <a:pt x="192" y="48"/>
                    </a:cubicBezTo>
                    <a:cubicBezTo>
                      <a:pt x="192" y="48"/>
                      <a:pt x="193" y="48"/>
                      <a:pt x="193" y="48"/>
                    </a:cubicBezTo>
                    <a:cubicBezTo>
                      <a:pt x="193" y="48"/>
                      <a:pt x="193" y="48"/>
                      <a:pt x="193" y="48"/>
                    </a:cubicBezTo>
                    <a:cubicBezTo>
                      <a:pt x="193" y="48"/>
                      <a:pt x="193" y="48"/>
                      <a:pt x="193" y="48"/>
                    </a:cubicBezTo>
                    <a:cubicBezTo>
                      <a:pt x="193" y="48"/>
                      <a:pt x="193" y="48"/>
                      <a:pt x="193" y="48"/>
                    </a:cubicBezTo>
                    <a:cubicBezTo>
                      <a:pt x="194" y="48"/>
                      <a:pt x="194" y="49"/>
                      <a:pt x="194" y="49"/>
                    </a:cubicBezTo>
                    <a:cubicBezTo>
                      <a:pt x="194" y="50"/>
                      <a:pt x="194" y="50"/>
                      <a:pt x="193" y="50"/>
                    </a:cubicBezTo>
                    <a:cubicBezTo>
                      <a:pt x="193" y="50"/>
                      <a:pt x="191" y="50"/>
                      <a:pt x="191" y="49"/>
                    </a:cubicBezTo>
                    <a:cubicBezTo>
                      <a:pt x="191" y="50"/>
                      <a:pt x="190" y="50"/>
                      <a:pt x="190" y="50"/>
                    </a:cubicBezTo>
                    <a:cubicBezTo>
                      <a:pt x="190" y="50"/>
                      <a:pt x="190" y="51"/>
                      <a:pt x="190" y="51"/>
                    </a:cubicBezTo>
                    <a:cubicBezTo>
                      <a:pt x="191" y="52"/>
                      <a:pt x="192" y="53"/>
                      <a:pt x="193" y="53"/>
                    </a:cubicBezTo>
                    <a:cubicBezTo>
                      <a:pt x="194" y="53"/>
                      <a:pt x="194" y="53"/>
                      <a:pt x="194" y="53"/>
                    </a:cubicBezTo>
                    <a:cubicBezTo>
                      <a:pt x="194" y="53"/>
                      <a:pt x="194" y="53"/>
                      <a:pt x="194" y="53"/>
                    </a:cubicBezTo>
                    <a:cubicBezTo>
                      <a:pt x="195" y="53"/>
                      <a:pt x="195" y="53"/>
                      <a:pt x="195" y="53"/>
                    </a:cubicBezTo>
                    <a:cubicBezTo>
                      <a:pt x="195" y="53"/>
                      <a:pt x="196" y="53"/>
                      <a:pt x="196" y="53"/>
                    </a:cubicBezTo>
                    <a:cubicBezTo>
                      <a:pt x="196" y="53"/>
                      <a:pt x="197" y="51"/>
                      <a:pt x="197" y="51"/>
                    </a:cubicBezTo>
                    <a:cubicBezTo>
                      <a:pt x="198" y="51"/>
                      <a:pt x="198" y="51"/>
                      <a:pt x="198" y="51"/>
                    </a:cubicBezTo>
                    <a:cubicBezTo>
                      <a:pt x="198" y="52"/>
                      <a:pt x="197" y="53"/>
                      <a:pt x="196" y="54"/>
                    </a:cubicBezTo>
                    <a:cubicBezTo>
                      <a:pt x="196" y="54"/>
                      <a:pt x="197" y="54"/>
                      <a:pt x="197" y="55"/>
                    </a:cubicBezTo>
                    <a:cubicBezTo>
                      <a:pt x="197" y="55"/>
                      <a:pt x="197" y="55"/>
                      <a:pt x="197" y="55"/>
                    </a:cubicBezTo>
                    <a:cubicBezTo>
                      <a:pt x="197" y="55"/>
                      <a:pt x="197" y="55"/>
                      <a:pt x="197" y="55"/>
                    </a:cubicBezTo>
                    <a:cubicBezTo>
                      <a:pt x="198" y="55"/>
                      <a:pt x="198" y="55"/>
                      <a:pt x="198" y="55"/>
                    </a:cubicBezTo>
                    <a:cubicBezTo>
                      <a:pt x="198" y="55"/>
                      <a:pt x="198" y="55"/>
                      <a:pt x="198" y="55"/>
                    </a:cubicBezTo>
                    <a:cubicBezTo>
                      <a:pt x="198" y="55"/>
                      <a:pt x="197" y="55"/>
                      <a:pt x="197" y="55"/>
                    </a:cubicBezTo>
                    <a:cubicBezTo>
                      <a:pt x="196" y="55"/>
                      <a:pt x="195" y="54"/>
                      <a:pt x="195" y="54"/>
                    </a:cubicBezTo>
                    <a:cubicBezTo>
                      <a:pt x="194" y="54"/>
                      <a:pt x="193" y="54"/>
                      <a:pt x="193" y="55"/>
                    </a:cubicBezTo>
                    <a:cubicBezTo>
                      <a:pt x="193" y="54"/>
                      <a:pt x="192" y="54"/>
                      <a:pt x="191" y="54"/>
                    </a:cubicBezTo>
                    <a:cubicBezTo>
                      <a:pt x="191" y="54"/>
                      <a:pt x="191" y="54"/>
                      <a:pt x="191" y="54"/>
                    </a:cubicBezTo>
                    <a:cubicBezTo>
                      <a:pt x="191" y="54"/>
                      <a:pt x="191" y="54"/>
                      <a:pt x="191" y="54"/>
                    </a:cubicBezTo>
                    <a:cubicBezTo>
                      <a:pt x="190" y="54"/>
                      <a:pt x="190" y="54"/>
                      <a:pt x="189" y="54"/>
                    </a:cubicBezTo>
                    <a:cubicBezTo>
                      <a:pt x="189" y="53"/>
                      <a:pt x="190" y="53"/>
                      <a:pt x="190" y="53"/>
                    </a:cubicBezTo>
                    <a:cubicBezTo>
                      <a:pt x="187" y="51"/>
                      <a:pt x="189" y="47"/>
                      <a:pt x="186" y="45"/>
                    </a:cubicBezTo>
                    <a:cubicBezTo>
                      <a:pt x="187" y="47"/>
                      <a:pt x="188" y="50"/>
                      <a:pt x="186" y="52"/>
                    </a:cubicBezTo>
                    <a:cubicBezTo>
                      <a:pt x="186" y="53"/>
                      <a:pt x="186" y="54"/>
                      <a:pt x="186" y="55"/>
                    </a:cubicBezTo>
                    <a:cubicBezTo>
                      <a:pt x="187" y="55"/>
                      <a:pt x="188" y="56"/>
                      <a:pt x="188" y="57"/>
                    </a:cubicBezTo>
                    <a:cubicBezTo>
                      <a:pt x="189" y="57"/>
                      <a:pt x="189" y="57"/>
                      <a:pt x="189" y="57"/>
                    </a:cubicBezTo>
                    <a:cubicBezTo>
                      <a:pt x="190" y="58"/>
                      <a:pt x="189" y="61"/>
                      <a:pt x="190" y="62"/>
                    </a:cubicBezTo>
                    <a:cubicBezTo>
                      <a:pt x="190" y="63"/>
                      <a:pt x="190" y="63"/>
                      <a:pt x="190" y="63"/>
                    </a:cubicBezTo>
                    <a:cubicBezTo>
                      <a:pt x="190" y="64"/>
                      <a:pt x="191" y="64"/>
                      <a:pt x="191" y="65"/>
                    </a:cubicBezTo>
                    <a:cubicBezTo>
                      <a:pt x="191" y="66"/>
                      <a:pt x="191" y="66"/>
                      <a:pt x="191" y="66"/>
                    </a:cubicBezTo>
                    <a:cubicBezTo>
                      <a:pt x="191" y="66"/>
                      <a:pt x="192" y="66"/>
                      <a:pt x="192" y="66"/>
                    </a:cubicBezTo>
                    <a:cubicBezTo>
                      <a:pt x="192" y="66"/>
                      <a:pt x="192" y="66"/>
                      <a:pt x="193" y="66"/>
                    </a:cubicBezTo>
                    <a:cubicBezTo>
                      <a:pt x="193" y="66"/>
                      <a:pt x="193" y="66"/>
                      <a:pt x="193" y="66"/>
                    </a:cubicBezTo>
                    <a:cubicBezTo>
                      <a:pt x="194" y="66"/>
                      <a:pt x="194" y="66"/>
                      <a:pt x="194" y="66"/>
                    </a:cubicBezTo>
                    <a:cubicBezTo>
                      <a:pt x="194" y="66"/>
                      <a:pt x="194" y="65"/>
                      <a:pt x="195" y="65"/>
                    </a:cubicBezTo>
                    <a:cubicBezTo>
                      <a:pt x="196" y="65"/>
                      <a:pt x="197" y="65"/>
                      <a:pt x="197" y="65"/>
                    </a:cubicBezTo>
                    <a:cubicBezTo>
                      <a:pt x="197" y="65"/>
                      <a:pt x="198" y="65"/>
                      <a:pt x="198" y="65"/>
                    </a:cubicBezTo>
                    <a:cubicBezTo>
                      <a:pt x="198" y="66"/>
                      <a:pt x="199" y="66"/>
                      <a:pt x="200" y="66"/>
                    </a:cubicBezTo>
                    <a:cubicBezTo>
                      <a:pt x="200" y="66"/>
                      <a:pt x="200" y="66"/>
                      <a:pt x="200" y="66"/>
                    </a:cubicBezTo>
                    <a:cubicBezTo>
                      <a:pt x="200" y="67"/>
                      <a:pt x="202" y="68"/>
                      <a:pt x="202" y="69"/>
                    </a:cubicBezTo>
                    <a:cubicBezTo>
                      <a:pt x="201" y="69"/>
                      <a:pt x="201" y="69"/>
                      <a:pt x="201" y="69"/>
                    </a:cubicBezTo>
                    <a:cubicBezTo>
                      <a:pt x="201" y="71"/>
                      <a:pt x="202" y="71"/>
                      <a:pt x="202" y="72"/>
                    </a:cubicBezTo>
                    <a:cubicBezTo>
                      <a:pt x="202" y="72"/>
                      <a:pt x="202" y="72"/>
                      <a:pt x="202" y="72"/>
                    </a:cubicBezTo>
                    <a:cubicBezTo>
                      <a:pt x="203" y="72"/>
                      <a:pt x="203" y="72"/>
                      <a:pt x="203" y="73"/>
                    </a:cubicBezTo>
                    <a:cubicBezTo>
                      <a:pt x="203" y="73"/>
                      <a:pt x="203" y="73"/>
                      <a:pt x="203" y="73"/>
                    </a:cubicBezTo>
                    <a:cubicBezTo>
                      <a:pt x="204" y="73"/>
                      <a:pt x="204" y="72"/>
                      <a:pt x="204" y="72"/>
                    </a:cubicBezTo>
                    <a:cubicBezTo>
                      <a:pt x="204" y="72"/>
                      <a:pt x="204" y="72"/>
                      <a:pt x="204" y="72"/>
                    </a:cubicBezTo>
                    <a:cubicBezTo>
                      <a:pt x="204" y="72"/>
                      <a:pt x="204" y="72"/>
                      <a:pt x="205" y="72"/>
                    </a:cubicBezTo>
                    <a:cubicBezTo>
                      <a:pt x="205" y="72"/>
                      <a:pt x="205" y="72"/>
                      <a:pt x="205" y="72"/>
                    </a:cubicBezTo>
                    <a:cubicBezTo>
                      <a:pt x="205" y="72"/>
                      <a:pt x="205" y="72"/>
                      <a:pt x="205" y="72"/>
                    </a:cubicBezTo>
                    <a:cubicBezTo>
                      <a:pt x="204" y="73"/>
                      <a:pt x="204" y="73"/>
                      <a:pt x="203" y="73"/>
                    </a:cubicBezTo>
                    <a:cubicBezTo>
                      <a:pt x="202" y="73"/>
                      <a:pt x="202" y="73"/>
                      <a:pt x="201" y="72"/>
                    </a:cubicBezTo>
                    <a:cubicBezTo>
                      <a:pt x="201" y="70"/>
                      <a:pt x="200" y="68"/>
                      <a:pt x="198" y="67"/>
                    </a:cubicBezTo>
                    <a:cubicBezTo>
                      <a:pt x="198" y="66"/>
                      <a:pt x="198" y="66"/>
                      <a:pt x="197" y="66"/>
                    </a:cubicBezTo>
                    <a:cubicBezTo>
                      <a:pt x="196" y="66"/>
                      <a:pt x="195" y="68"/>
                      <a:pt x="194" y="68"/>
                    </a:cubicBezTo>
                    <a:cubicBezTo>
                      <a:pt x="194" y="71"/>
                      <a:pt x="196" y="71"/>
                      <a:pt x="196" y="73"/>
                    </a:cubicBezTo>
                    <a:cubicBezTo>
                      <a:pt x="196" y="74"/>
                      <a:pt x="194" y="75"/>
                      <a:pt x="196" y="76"/>
                    </a:cubicBezTo>
                    <a:cubicBezTo>
                      <a:pt x="195" y="78"/>
                      <a:pt x="194" y="79"/>
                      <a:pt x="193" y="80"/>
                    </a:cubicBezTo>
                    <a:cubicBezTo>
                      <a:pt x="193" y="80"/>
                      <a:pt x="194" y="80"/>
                      <a:pt x="194" y="81"/>
                    </a:cubicBezTo>
                    <a:cubicBezTo>
                      <a:pt x="193" y="81"/>
                      <a:pt x="193" y="81"/>
                      <a:pt x="192" y="81"/>
                    </a:cubicBezTo>
                    <a:cubicBezTo>
                      <a:pt x="191" y="81"/>
                      <a:pt x="189" y="81"/>
                      <a:pt x="187" y="81"/>
                    </a:cubicBezTo>
                    <a:cubicBezTo>
                      <a:pt x="187" y="80"/>
                      <a:pt x="186" y="80"/>
                      <a:pt x="186" y="80"/>
                    </a:cubicBezTo>
                    <a:cubicBezTo>
                      <a:pt x="186" y="79"/>
                      <a:pt x="186" y="79"/>
                      <a:pt x="186" y="79"/>
                    </a:cubicBezTo>
                    <a:cubicBezTo>
                      <a:pt x="186" y="79"/>
                      <a:pt x="186" y="80"/>
                      <a:pt x="186" y="80"/>
                    </a:cubicBezTo>
                    <a:cubicBezTo>
                      <a:pt x="185" y="80"/>
                      <a:pt x="185" y="80"/>
                      <a:pt x="185" y="80"/>
                    </a:cubicBezTo>
                    <a:cubicBezTo>
                      <a:pt x="185" y="80"/>
                      <a:pt x="185" y="80"/>
                      <a:pt x="185" y="80"/>
                    </a:cubicBezTo>
                    <a:cubicBezTo>
                      <a:pt x="185" y="79"/>
                      <a:pt x="187" y="79"/>
                      <a:pt x="188" y="79"/>
                    </a:cubicBezTo>
                    <a:cubicBezTo>
                      <a:pt x="188" y="79"/>
                      <a:pt x="188" y="79"/>
                      <a:pt x="189" y="79"/>
                    </a:cubicBezTo>
                    <a:cubicBezTo>
                      <a:pt x="189" y="79"/>
                      <a:pt x="189" y="79"/>
                      <a:pt x="189" y="79"/>
                    </a:cubicBezTo>
                    <a:cubicBezTo>
                      <a:pt x="189" y="79"/>
                      <a:pt x="189" y="79"/>
                      <a:pt x="190" y="79"/>
                    </a:cubicBezTo>
                    <a:cubicBezTo>
                      <a:pt x="190" y="79"/>
                      <a:pt x="190" y="79"/>
                      <a:pt x="190" y="79"/>
                    </a:cubicBezTo>
                    <a:cubicBezTo>
                      <a:pt x="190" y="80"/>
                      <a:pt x="189" y="79"/>
                      <a:pt x="189" y="80"/>
                    </a:cubicBezTo>
                    <a:cubicBezTo>
                      <a:pt x="189" y="80"/>
                      <a:pt x="190" y="80"/>
                      <a:pt x="190" y="80"/>
                    </a:cubicBezTo>
                    <a:cubicBezTo>
                      <a:pt x="190" y="80"/>
                      <a:pt x="191" y="80"/>
                      <a:pt x="191" y="79"/>
                    </a:cubicBezTo>
                    <a:cubicBezTo>
                      <a:pt x="191" y="79"/>
                      <a:pt x="191" y="79"/>
                      <a:pt x="191" y="78"/>
                    </a:cubicBezTo>
                    <a:cubicBezTo>
                      <a:pt x="192" y="78"/>
                      <a:pt x="192" y="78"/>
                      <a:pt x="192" y="78"/>
                    </a:cubicBezTo>
                    <a:cubicBezTo>
                      <a:pt x="191" y="77"/>
                      <a:pt x="192" y="77"/>
                      <a:pt x="192" y="76"/>
                    </a:cubicBezTo>
                    <a:cubicBezTo>
                      <a:pt x="192" y="76"/>
                      <a:pt x="192" y="76"/>
                      <a:pt x="192" y="76"/>
                    </a:cubicBezTo>
                    <a:cubicBezTo>
                      <a:pt x="192" y="76"/>
                      <a:pt x="192" y="76"/>
                      <a:pt x="192" y="76"/>
                    </a:cubicBezTo>
                    <a:cubicBezTo>
                      <a:pt x="192" y="75"/>
                      <a:pt x="192" y="74"/>
                      <a:pt x="193" y="74"/>
                    </a:cubicBezTo>
                    <a:cubicBezTo>
                      <a:pt x="193" y="72"/>
                      <a:pt x="191" y="71"/>
                      <a:pt x="192" y="70"/>
                    </a:cubicBezTo>
                    <a:cubicBezTo>
                      <a:pt x="191" y="68"/>
                      <a:pt x="188" y="67"/>
                      <a:pt x="189" y="65"/>
                    </a:cubicBezTo>
                    <a:cubicBezTo>
                      <a:pt x="188" y="65"/>
                      <a:pt x="188" y="65"/>
                      <a:pt x="188" y="64"/>
                    </a:cubicBezTo>
                    <a:cubicBezTo>
                      <a:pt x="188" y="64"/>
                      <a:pt x="188" y="64"/>
                      <a:pt x="188" y="63"/>
                    </a:cubicBezTo>
                    <a:cubicBezTo>
                      <a:pt x="187" y="63"/>
                      <a:pt x="187" y="61"/>
                      <a:pt x="187" y="60"/>
                    </a:cubicBezTo>
                    <a:cubicBezTo>
                      <a:pt x="186" y="59"/>
                      <a:pt x="186" y="57"/>
                      <a:pt x="185" y="56"/>
                    </a:cubicBezTo>
                    <a:cubicBezTo>
                      <a:pt x="185" y="56"/>
                      <a:pt x="185" y="56"/>
                      <a:pt x="185" y="56"/>
                    </a:cubicBezTo>
                    <a:cubicBezTo>
                      <a:pt x="184" y="56"/>
                      <a:pt x="183" y="55"/>
                      <a:pt x="183" y="54"/>
                    </a:cubicBezTo>
                    <a:cubicBezTo>
                      <a:pt x="183" y="53"/>
                      <a:pt x="183" y="52"/>
                      <a:pt x="183" y="50"/>
                    </a:cubicBezTo>
                    <a:cubicBezTo>
                      <a:pt x="183" y="51"/>
                      <a:pt x="182" y="51"/>
                      <a:pt x="182" y="51"/>
                    </a:cubicBezTo>
                    <a:cubicBezTo>
                      <a:pt x="182" y="51"/>
                      <a:pt x="182" y="51"/>
                      <a:pt x="182" y="51"/>
                    </a:cubicBezTo>
                    <a:cubicBezTo>
                      <a:pt x="182" y="51"/>
                      <a:pt x="181" y="51"/>
                      <a:pt x="181" y="51"/>
                    </a:cubicBezTo>
                    <a:cubicBezTo>
                      <a:pt x="181" y="51"/>
                      <a:pt x="181" y="51"/>
                      <a:pt x="181" y="51"/>
                    </a:cubicBezTo>
                    <a:cubicBezTo>
                      <a:pt x="181" y="51"/>
                      <a:pt x="181" y="51"/>
                      <a:pt x="181" y="51"/>
                    </a:cubicBezTo>
                    <a:cubicBezTo>
                      <a:pt x="180" y="51"/>
                      <a:pt x="181" y="50"/>
                      <a:pt x="180" y="49"/>
                    </a:cubicBezTo>
                    <a:cubicBezTo>
                      <a:pt x="180" y="48"/>
                      <a:pt x="181" y="48"/>
                      <a:pt x="181" y="48"/>
                    </a:cubicBezTo>
                    <a:cubicBezTo>
                      <a:pt x="182" y="48"/>
                      <a:pt x="182" y="48"/>
                      <a:pt x="183" y="49"/>
                    </a:cubicBezTo>
                    <a:cubicBezTo>
                      <a:pt x="182" y="48"/>
                      <a:pt x="182" y="47"/>
                      <a:pt x="182" y="47"/>
                    </a:cubicBezTo>
                    <a:cubicBezTo>
                      <a:pt x="181" y="47"/>
                      <a:pt x="180" y="46"/>
                      <a:pt x="179" y="46"/>
                    </a:cubicBezTo>
                    <a:cubicBezTo>
                      <a:pt x="178" y="46"/>
                      <a:pt x="177" y="46"/>
                      <a:pt x="176" y="47"/>
                    </a:cubicBezTo>
                    <a:cubicBezTo>
                      <a:pt x="176" y="46"/>
                      <a:pt x="176" y="46"/>
                      <a:pt x="175" y="46"/>
                    </a:cubicBezTo>
                    <a:cubicBezTo>
                      <a:pt x="175" y="49"/>
                      <a:pt x="175" y="52"/>
                      <a:pt x="176" y="55"/>
                    </a:cubicBezTo>
                    <a:cubicBezTo>
                      <a:pt x="175" y="55"/>
                      <a:pt x="175" y="57"/>
                      <a:pt x="174" y="57"/>
                    </a:cubicBezTo>
                    <a:cubicBezTo>
                      <a:pt x="174" y="58"/>
                      <a:pt x="174" y="58"/>
                      <a:pt x="174" y="59"/>
                    </a:cubicBezTo>
                    <a:cubicBezTo>
                      <a:pt x="175" y="60"/>
                      <a:pt x="175" y="61"/>
                      <a:pt x="176" y="61"/>
                    </a:cubicBezTo>
                    <a:cubicBezTo>
                      <a:pt x="176" y="61"/>
                      <a:pt x="176" y="61"/>
                      <a:pt x="176" y="61"/>
                    </a:cubicBezTo>
                    <a:cubicBezTo>
                      <a:pt x="176" y="61"/>
                      <a:pt x="176" y="62"/>
                      <a:pt x="176" y="62"/>
                    </a:cubicBezTo>
                    <a:cubicBezTo>
                      <a:pt x="176" y="63"/>
                      <a:pt x="177" y="63"/>
                      <a:pt x="177" y="63"/>
                    </a:cubicBezTo>
                    <a:cubicBezTo>
                      <a:pt x="176" y="64"/>
                      <a:pt x="176" y="64"/>
                      <a:pt x="176" y="64"/>
                    </a:cubicBezTo>
                    <a:cubicBezTo>
                      <a:pt x="176" y="64"/>
                      <a:pt x="176" y="64"/>
                      <a:pt x="176" y="64"/>
                    </a:cubicBezTo>
                    <a:cubicBezTo>
                      <a:pt x="176" y="65"/>
                      <a:pt x="177" y="65"/>
                      <a:pt x="177" y="66"/>
                    </a:cubicBezTo>
                    <a:cubicBezTo>
                      <a:pt x="177" y="66"/>
                      <a:pt x="177" y="66"/>
                      <a:pt x="177" y="66"/>
                    </a:cubicBezTo>
                    <a:cubicBezTo>
                      <a:pt x="178" y="66"/>
                      <a:pt x="178" y="66"/>
                      <a:pt x="179" y="67"/>
                    </a:cubicBezTo>
                    <a:cubicBezTo>
                      <a:pt x="179" y="66"/>
                      <a:pt x="179" y="66"/>
                      <a:pt x="179" y="66"/>
                    </a:cubicBezTo>
                    <a:cubicBezTo>
                      <a:pt x="179" y="66"/>
                      <a:pt x="179" y="66"/>
                      <a:pt x="179" y="66"/>
                    </a:cubicBezTo>
                    <a:cubicBezTo>
                      <a:pt x="179" y="68"/>
                      <a:pt x="181" y="69"/>
                      <a:pt x="183" y="69"/>
                    </a:cubicBezTo>
                    <a:cubicBezTo>
                      <a:pt x="182" y="70"/>
                      <a:pt x="182" y="71"/>
                      <a:pt x="183" y="72"/>
                    </a:cubicBezTo>
                    <a:cubicBezTo>
                      <a:pt x="182" y="72"/>
                      <a:pt x="183" y="73"/>
                      <a:pt x="182" y="73"/>
                    </a:cubicBezTo>
                    <a:cubicBezTo>
                      <a:pt x="181" y="72"/>
                      <a:pt x="181" y="71"/>
                      <a:pt x="180" y="71"/>
                    </a:cubicBezTo>
                    <a:cubicBezTo>
                      <a:pt x="180" y="71"/>
                      <a:pt x="180" y="71"/>
                      <a:pt x="180" y="71"/>
                    </a:cubicBezTo>
                    <a:cubicBezTo>
                      <a:pt x="179" y="69"/>
                      <a:pt x="177" y="70"/>
                      <a:pt x="175" y="69"/>
                    </a:cubicBezTo>
                    <a:cubicBezTo>
                      <a:pt x="175" y="68"/>
                      <a:pt x="175" y="68"/>
                      <a:pt x="174" y="68"/>
                    </a:cubicBezTo>
                    <a:cubicBezTo>
                      <a:pt x="174" y="68"/>
                      <a:pt x="174" y="68"/>
                      <a:pt x="174" y="68"/>
                    </a:cubicBezTo>
                    <a:cubicBezTo>
                      <a:pt x="174" y="68"/>
                      <a:pt x="174" y="68"/>
                      <a:pt x="173" y="68"/>
                    </a:cubicBezTo>
                    <a:cubicBezTo>
                      <a:pt x="173" y="68"/>
                      <a:pt x="173" y="68"/>
                      <a:pt x="173" y="67"/>
                    </a:cubicBezTo>
                    <a:cubicBezTo>
                      <a:pt x="172" y="66"/>
                      <a:pt x="169" y="66"/>
                      <a:pt x="167" y="66"/>
                    </a:cubicBezTo>
                    <a:cubicBezTo>
                      <a:pt x="167" y="66"/>
                      <a:pt x="167" y="66"/>
                      <a:pt x="166" y="66"/>
                    </a:cubicBezTo>
                    <a:cubicBezTo>
                      <a:pt x="166" y="66"/>
                      <a:pt x="166" y="66"/>
                      <a:pt x="166" y="66"/>
                    </a:cubicBezTo>
                    <a:cubicBezTo>
                      <a:pt x="165" y="66"/>
                      <a:pt x="165" y="66"/>
                      <a:pt x="164" y="66"/>
                    </a:cubicBezTo>
                    <a:cubicBezTo>
                      <a:pt x="164" y="67"/>
                      <a:pt x="164" y="67"/>
                      <a:pt x="164" y="68"/>
                    </a:cubicBezTo>
                    <a:cubicBezTo>
                      <a:pt x="164" y="68"/>
                      <a:pt x="164" y="68"/>
                      <a:pt x="164" y="69"/>
                    </a:cubicBezTo>
                    <a:cubicBezTo>
                      <a:pt x="165" y="69"/>
                      <a:pt x="165" y="69"/>
                      <a:pt x="165" y="69"/>
                    </a:cubicBezTo>
                    <a:cubicBezTo>
                      <a:pt x="166" y="70"/>
                      <a:pt x="168" y="71"/>
                      <a:pt x="169" y="73"/>
                    </a:cubicBezTo>
                    <a:cubicBezTo>
                      <a:pt x="168" y="73"/>
                      <a:pt x="168" y="73"/>
                      <a:pt x="167" y="73"/>
                    </a:cubicBezTo>
                    <a:cubicBezTo>
                      <a:pt x="167" y="73"/>
                      <a:pt x="167" y="73"/>
                      <a:pt x="167" y="73"/>
                    </a:cubicBezTo>
                    <a:cubicBezTo>
                      <a:pt x="167" y="73"/>
                      <a:pt x="167" y="73"/>
                      <a:pt x="167" y="72"/>
                    </a:cubicBezTo>
                    <a:cubicBezTo>
                      <a:pt x="166" y="72"/>
                      <a:pt x="166" y="72"/>
                      <a:pt x="166" y="72"/>
                    </a:cubicBezTo>
                    <a:cubicBezTo>
                      <a:pt x="166" y="72"/>
                      <a:pt x="166" y="72"/>
                      <a:pt x="166" y="72"/>
                    </a:cubicBezTo>
                    <a:cubicBezTo>
                      <a:pt x="166" y="72"/>
                      <a:pt x="166" y="72"/>
                      <a:pt x="166" y="72"/>
                    </a:cubicBezTo>
                    <a:cubicBezTo>
                      <a:pt x="165" y="73"/>
                      <a:pt x="165" y="72"/>
                      <a:pt x="164" y="73"/>
                    </a:cubicBezTo>
                    <a:cubicBezTo>
                      <a:pt x="164" y="73"/>
                      <a:pt x="165" y="73"/>
                      <a:pt x="165" y="74"/>
                    </a:cubicBezTo>
                    <a:cubicBezTo>
                      <a:pt x="165" y="74"/>
                      <a:pt x="164" y="74"/>
                      <a:pt x="164" y="74"/>
                    </a:cubicBezTo>
                    <a:cubicBezTo>
                      <a:pt x="164" y="74"/>
                      <a:pt x="164" y="74"/>
                      <a:pt x="164" y="74"/>
                    </a:cubicBezTo>
                    <a:cubicBezTo>
                      <a:pt x="164" y="74"/>
                      <a:pt x="163" y="74"/>
                      <a:pt x="163" y="74"/>
                    </a:cubicBezTo>
                    <a:cubicBezTo>
                      <a:pt x="163" y="74"/>
                      <a:pt x="163" y="74"/>
                      <a:pt x="163" y="74"/>
                    </a:cubicBezTo>
                    <a:cubicBezTo>
                      <a:pt x="162" y="74"/>
                      <a:pt x="163" y="73"/>
                      <a:pt x="163" y="72"/>
                    </a:cubicBezTo>
                    <a:cubicBezTo>
                      <a:pt x="163" y="72"/>
                      <a:pt x="162" y="72"/>
                      <a:pt x="163" y="71"/>
                    </a:cubicBezTo>
                    <a:cubicBezTo>
                      <a:pt x="161" y="72"/>
                      <a:pt x="160" y="74"/>
                      <a:pt x="158" y="74"/>
                    </a:cubicBezTo>
                    <a:cubicBezTo>
                      <a:pt x="157" y="74"/>
                      <a:pt x="157" y="74"/>
                      <a:pt x="157" y="73"/>
                    </a:cubicBezTo>
                    <a:cubicBezTo>
                      <a:pt x="155" y="74"/>
                      <a:pt x="155" y="75"/>
                      <a:pt x="155" y="76"/>
                    </a:cubicBezTo>
                    <a:cubicBezTo>
                      <a:pt x="154" y="75"/>
                      <a:pt x="154" y="75"/>
                      <a:pt x="154" y="75"/>
                    </a:cubicBezTo>
                    <a:cubicBezTo>
                      <a:pt x="154" y="75"/>
                      <a:pt x="154" y="76"/>
                      <a:pt x="153" y="76"/>
                    </a:cubicBezTo>
                    <a:cubicBezTo>
                      <a:pt x="153" y="76"/>
                      <a:pt x="153" y="76"/>
                      <a:pt x="153" y="76"/>
                    </a:cubicBezTo>
                    <a:cubicBezTo>
                      <a:pt x="153" y="76"/>
                      <a:pt x="153" y="76"/>
                      <a:pt x="152" y="76"/>
                    </a:cubicBezTo>
                    <a:cubicBezTo>
                      <a:pt x="152" y="76"/>
                      <a:pt x="152" y="76"/>
                      <a:pt x="152" y="76"/>
                    </a:cubicBezTo>
                    <a:cubicBezTo>
                      <a:pt x="152" y="76"/>
                      <a:pt x="151" y="76"/>
                      <a:pt x="151" y="76"/>
                    </a:cubicBezTo>
                    <a:cubicBezTo>
                      <a:pt x="151" y="75"/>
                      <a:pt x="152" y="75"/>
                      <a:pt x="152" y="75"/>
                    </a:cubicBezTo>
                    <a:cubicBezTo>
                      <a:pt x="152" y="75"/>
                      <a:pt x="152" y="75"/>
                      <a:pt x="152" y="75"/>
                    </a:cubicBezTo>
                    <a:cubicBezTo>
                      <a:pt x="152" y="74"/>
                      <a:pt x="152" y="74"/>
                      <a:pt x="152" y="74"/>
                    </a:cubicBezTo>
                    <a:cubicBezTo>
                      <a:pt x="152" y="73"/>
                      <a:pt x="151" y="74"/>
                      <a:pt x="151" y="73"/>
                    </a:cubicBezTo>
                    <a:cubicBezTo>
                      <a:pt x="152" y="73"/>
                      <a:pt x="153" y="73"/>
                      <a:pt x="153" y="72"/>
                    </a:cubicBezTo>
                    <a:cubicBezTo>
                      <a:pt x="153" y="72"/>
                      <a:pt x="153" y="72"/>
                      <a:pt x="153" y="72"/>
                    </a:cubicBezTo>
                    <a:cubicBezTo>
                      <a:pt x="152" y="72"/>
                      <a:pt x="151" y="73"/>
                      <a:pt x="150" y="73"/>
                    </a:cubicBezTo>
                    <a:cubicBezTo>
                      <a:pt x="150" y="74"/>
                      <a:pt x="151" y="74"/>
                      <a:pt x="151" y="74"/>
                    </a:cubicBezTo>
                    <a:cubicBezTo>
                      <a:pt x="150" y="75"/>
                      <a:pt x="150" y="75"/>
                      <a:pt x="150" y="75"/>
                    </a:cubicBezTo>
                    <a:cubicBezTo>
                      <a:pt x="150" y="74"/>
                      <a:pt x="150" y="74"/>
                      <a:pt x="150" y="74"/>
                    </a:cubicBezTo>
                    <a:cubicBezTo>
                      <a:pt x="149" y="74"/>
                      <a:pt x="149" y="74"/>
                      <a:pt x="149" y="75"/>
                    </a:cubicBezTo>
                    <a:cubicBezTo>
                      <a:pt x="149" y="75"/>
                      <a:pt x="150" y="75"/>
                      <a:pt x="150" y="75"/>
                    </a:cubicBezTo>
                    <a:cubicBezTo>
                      <a:pt x="149" y="76"/>
                      <a:pt x="149" y="76"/>
                      <a:pt x="149" y="76"/>
                    </a:cubicBezTo>
                    <a:cubicBezTo>
                      <a:pt x="149" y="75"/>
                      <a:pt x="149" y="75"/>
                      <a:pt x="148" y="75"/>
                    </a:cubicBezTo>
                    <a:cubicBezTo>
                      <a:pt x="148" y="75"/>
                      <a:pt x="147" y="76"/>
                      <a:pt x="146" y="76"/>
                    </a:cubicBezTo>
                    <a:cubicBezTo>
                      <a:pt x="146" y="76"/>
                      <a:pt x="146" y="76"/>
                      <a:pt x="146" y="76"/>
                    </a:cubicBezTo>
                    <a:cubicBezTo>
                      <a:pt x="146" y="76"/>
                      <a:pt x="146" y="76"/>
                      <a:pt x="146" y="76"/>
                    </a:cubicBezTo>
                    <a:cubicBezTo>
                      <a:pt x="146" y="76"/>
                      <a:pt x="146" y="76"/>
                      <a:pt x="146" y="76"/>
                    </a:cubicBezTo>
                    <a:cubicBezTo>
                      <a:pt x="147" y="77"/>
                      <a:pt x="149" y="77"/>
                      <a:pt x="149" y="79"/>
                    </a:cubicBezTo>
                    <a:cubicBezTo>
                      <a:pt x="148" y="78"/>
                      <a:pt x="148" y="78"/>
                      <a:pt x="148" y="78"/>
                    </a:cubicBezTo>
                    <a:cubicBezTo>
                      <a:pt x="148" y="79"/>
                      <a:pt x="147" y="80"/>
                      <a:pt x="146" y="81"/>
                    </a:cubicBezTo>
                    <a:cubicBezTo>
                      <a:pt x="146" y="80"/>
                      <a:pt x="146" y="80"/>
                      <a:pt x="146" y="80"/>
                    </a:cubicBezTo>
                    <a:cubicBezTo>
                      <a:pt x="146" y="129"/>
                      <a:pt x="146" y="129"/>
                      <a:pt x="146" y="129"/>
                    </a:cubicBezTo>
                    <a:cubicBezTo>
                      <a:pt x="166" y="129"/>
                      <a:pt x="166" y="129"/>
                      <a:pt x="166" y="129"/>
                    </a:cubicBezTo>
                    <a:cubicBezTo>
                      <a:pt x="166" y="128"/>
                      <a:pt x="166" y="128"/>
                      <a:pt x="166" y="128"/>
                    </a:cubicBezTo>
                    <a:cubicBezTo>
                      <a:pt x="165" y="128"/>
                      <a:pt x="165" y="128"/>
                      <a:pt x="165" y="127"/>
                    </a:cubicBezTo>
                    <a:cubicBezTo>
                      <a:pt x="165" y="127"/>
                      <a:pt x="166" y="128"/>
                      <a:pt x="166" y="128"/>
                    </a:cubicBezTo>
                    <a:cubicBezTo>
                      <a:pt x="166" y="128"/>
                      <a:pt x="166" y="128"/>
                      <a:pt x="166" y="129"/>
                    </a:cubicBezTo>
                    <a:cubicBezTo>
                      <a:pt x="220" y="129"/>
                      <a:pt x="220" y="129"/>
                      <a:pt x="220" y="129"/>
                    </a:cubicBezTo>
                    <a:cubicBezTo>
                      <a:pt x="220" y="129"/>
                      <a:pt x="220" y="128"/>
                      <a:pt x="220" y="128"/>
                    </a:cubicBezTo>
                    <a:cubicBezTo>
                      <a:pt x="220" y="128"/>
                      <a:pt x="220" y="129"/>
                      <a:pt x="220" y="129"/>
                    </a:cubicBezTo>
                    <a:cubicBezTo>
                      <a:pt x="221" y="129"/>
                      <a:pt x="221" y="129"/>
                      <a:pt x="221" y="129"/>
                    </a:cubicBezTo>
                    <a:cubicBezTo>
                      <a:pt x="221" y="129"/>
                      <a:pt x="221" y="128"/>
                      <a:pt x="221" y="128"/>
                    </a:cubicBezTo>
                    <a:cubicBezTo>
                      <a:pt x="221" y="128"/>
                      <a:pt x="221" y="128"/>
                      <a:pt x="222" y="128"/>
                    </a:cubicBezTo>
                    <a:cubicBezTo>
                      <a:pt x="222" y="128"/>
                      <a:pt x="222" y="128"/>
                      <a:pt x="222" y="128"/>
                    </a:cubicBezTo>
                    <a:cubicBezTo>
                      <a:pt x="222" y="128"/>
                      <a:pt x="222" y="128"/>
                      <a:pt x="222" y="128"/>
                    </a:cubicBezTo>
                    <a:cubicBezTo>
                      <a:pt x="222" y="128"/>
                      <a:pt x="222" y="129"/>
                      <a:pt x="222" y="129"/>
                    </a:cubicBezTo>
                    <a:cubicBezTo>
                      <a:pt x="222" y="129"/>
                      <a:pt x="222" y="128"/>
                      <a:pt x="222" y="128"/>
                    </a:cubicBezTo>
                    <a:cubicBezTo>
                      <a:pt x="222" y="128"/>
                      <a:pt x="222" y="128"/>
                      <a:pt x="223" y="128"/>
                    </a:cubicBezTo>
                    <a:cubicBezTo>
                      <a:pt x="223" y="128"/>
                      <a:pt x="223" y="128"/>
                      <a:pt x="223" y="128"/>
                    </a:cubicBezTo>
                    <a:cubicBezTo>
                      <a:pt x="223" y="128"/>
                      <a:pt x="222" y="128"/>
                      <a:pt x="222" y="129"/>
                    </a:cubicBezTo>
                    <a:cubicBezTo>
                      <a:pt x="233" y="129"/>
                      <a:pt x="233" y="129"/>
                      <a:pt x="233" y="129"/>
                    </a:cubicBezTo>
                    <a:cubicBezTo>
                      <a:pt x="234" y="128"/>
                      <a:pt x="234" y="127"/>
                      <a:pt x="234" y="127"/>
                    </a:cubicBezTo>
                    <a:cubicBezTo>
                      <a:pt x="235" y="127"/>
                      <a:pt x="235" y="128"/>
                      <a:pt x="234" y="129"/>
                    </a:cubicBezTo>
                    <a:cubicBezTo>
                      <a:pt x="283" y="129"/>
                      <a:pt x="283" y="129"/>
                      <a:pt x="283" y="129"/>
                    </a:cubicBezTo>
                    <a:cubicBezTo>
                      <a:pt x="282" y="127"/>
                      <a:pt x="281" y="126"/>
                      <a:pt x="281" y="123"/>
                    </a:cubicBezTo>
                    <a:cubicBezTo>
                      <a:pt x="280" y="122"/>
                      <a:pt x="280" y="121"/>
                      <a:pt x="279" y="120"/>
                    </a:cubicBezTo>
                    <a:cubicBezTo>
                      <a:pt x="279" y="119"/>
                      <a:pt x="278" y="117"/>
                      <a:pt x="277" y="117"/>
                    </a:cubicBezTo>
                    <a:cubicBezTo>
                      <a:pt x="277" y="117"/>
                      <a:pt x="277" y="117"/>
                      <a:pt x="277" y="117"/>
                    </a:cubicBezTo>
                    <a:cubicBezTo>
                      <a:pt x="277" y="117"/>
                      <a:pt x="276" y="117"/>
                      <a:pt x="276" y="117"/>
                    </a:cubicBezTo>
                    <a:cubicBezTo>
                      <a:pt x="276" y="118"/>
                      <a:pt x="276" y="118"/>
                      <a:pt x="276" y="118"/>
                    </a:cubicBezTo>
                    <a:cubicBezTo>
                      <a:pt x="278" y="119"/>
                      <a:pt x="278" y="121"/>
                      <a:pt x="278" y="124"/>
                    </a:cubicBezTo>
                    <a:cubicBezTo>
                      <a:pt x="278" y="124"/>
                      <a:pt x="278" y="124"/>
                      <a:pt x="278" y="124"/>
                    </a:cubicBezTo>
                    <a:cubicBezTo>
                      <a:pt x="278" y="124"/>
                      <a:pt x="277" y="124"/>
                      <a:pt x="277" y="124"/>
                    </a:cubicBezTo>
                    <a:cubicBezTo>
                      <a:pt x="277" y="124"/>
                      <a:pt x="277" y="124"/>
                      <a:pt x="277" y="124"/>
                    </a:cubicBezTo>
                    <a:cubicBezTo>
                      <a:pt x="277" y="124"/>
                      <a:pt x="277" y="124"/>
                      <a:pt x="277" y="124"/>
                    </a:cubicBezTo>
                    <a:cubicBezTo>
                      <a:pt x="278" y="123"/>
                      <a:pt x="278" y="121"/>
                      <a:pt x="277" y="120"/>
                    </a:cubicBezTo>
                    <a:cubicBezTo>
                      <a:pt x="277" y="120"/>
                      <a:pt x="277" y="121"/>
                      <a:pt x="276" y="121"/>
                    </a:cubicBezTo>
                    <a:cubicBezTo>
                      <a:pt x="276" y="121"/>
                      <a:pt x="276" y="121"/>
                      <a:pt x="276" y="120"/>
                    </a:cubicBezTo>
                    <a:cubicBezTo>
                      <a:pt x="276" y="121"/>
                      <a:pt x="276" y="121"/>
                      <a:pt x="276" y="121"/>
                    </a:cubicBezTo>
                    <a:cubicBezTo>
                      <a:pt x="276" y="121"/>
                      <a:pt x="275" y="121"/>
                      <a:pt x="275" y="121"/>
                    </a:cubicBezTo>
                    <a:cubicBezTo>
                      <a:pt x="275" y="121"/>
                      <a:pt x="275" y="121"/>
                      <a:pt x="275" y="122"/>
                    </a:cubicBezTo>
                    <a:cubicBezTo>
                      <a:pt x="274" y="122"/>
                      <a:pt x="274" y="122"/>
                      <a:pt x="274" y="122"/>
                    </a:cubicBezTo>
                    <a:cubicBezTo>
                      <a:pt x="274" y="122"/>
                      <a:pt x="274" y="122"/>
                      <a:pt x="274" y="122"/>
                    </a:cubicBezTo>
                    <a:cubicBezTo>
                      <a:pt x="274" y="121"/>
                      <a:pt x="275" y="121"/>
                      <a:pt x="275" y="121"/>
                    </a:cubicBezTo>
                    <a:cubicBezTo>
                      <a:pt x="275" y="120"/>
                      <a:pt x="276" y="120"/>
                      <a:pt x="277" y="120"/>
                    </a:cubicBezTo>
                    <a:cubicBezTo>
                      <a:pt x="276" y="120"/>
                      <a:pt x="276" y="119"/>
                      <a:pt x="275" y="119"/>
                    </a:cubicBezTo>
                    <a:cubicBezTo>
                      <a:pt x="275" y="119"/>
                      <a:pt x="275" y="119"/>
                      <a:pt x="275" y="119"/>
                    </a:cubicBezTo>
                    <a:cubicBezTo>
                      <a:pt x="276" y="117"/>
                      <a:pt x="274" y="115"/>
                      <a:pt x="273" y="114"/>
                    </a:cubicBezTo>
                    <a:cubicBezTo>
                      <a:pt x="273" y="113"/>
                      <a:pt x="274" y="114"/>
                      <a:pt x="275" y="113"/>
                    </a:cubicBezTo>
                    <a:cubicBezTo>
                      <a:pt x="274" y="110"/>
                      <a:pt x="274" y="107"/>
                      <a:pt x="273" y="105"/>
                    </a:cubicBezTo>
                    <a:cubicBezTo>
                      <a:pt x="275" y="106"/>
                      <a:pt x="273" y="111"/>
                      <a:pt x="276" y="111"/>
                    </a:cubicBezTo>
                    <a:cubicBezTo>
                      <a:pt x="276" y="111"/>
                      <a:pt x="276" y="111"/>
                      <a:pt x="276" y="111"/>
                    </a:cubicBezTo>
                    <a:cubicBezTo>
                      <a:pt x="276" y="111"/>
                      <a:pt x="276" y="111"/>
                      <a:pt x="276" y="111"/>
                    </a:cubicBezTo>
                    <a:cubicBezTo>
                      <a:pt x="276" y="111"/>
                      <a:pt x="276" y="110"/>
                      <a:pt x="277" y="110"/>
                    </a:cubicBezTo>
                    <a:cubicBezTo>
                      <a:pt x="277" y="110"/>
                      <a:pt x="277" y="110"/>
                      <a:pt x="277" y="110"/>
                    </a:cubicBezTo>
                    <a:cubicBezTo>
                      <a:pt x="276" y="111"/>
                      <a:pt x="277" y="112"/>
                      <a:pt x="278" y="113"/>
                    </a:cubicBezTo>
                    <a:cubicBezTo>
                      <a:pt x="278" y="113"/>
                      <a:pt x="278" y="112"/>
                      <a:pt x="278" y="112"/>
                    </a:cubicBezTo>
                    <a:cubicBezTo>
                      <a:pt x="279" y="112"/>
                      <a:pt x="278" y="113"/>
                      <a:pt x="279" y="113"/>
                    </a:cubicBezTo>
                    <a:cubicBezTo>
                      <a:pt x="277" y="113"/>
                      <a:pt x="276" y="112"/>
                      <a:pt x="275" y="111"/>
                    </a:cubicBezTo>
                    <a:cubicBezTo>
                      <a:pt x="275" y="112"/>
                      <a:pt x="275" y="113"/>
                      <a:pt x="275" y="114"/>
                    </a:cubicBezTo>
                    <a:cubicBezTo>
                      <a:pt x="275" y="114"/>
                      <a:pt x="274" y="114"/>
                      <a:pt x="274" y="114"/>
                    </a:cubicBezTo>
                    <a:cubicBezTo>
                      <a:pt x="275" y="115"/>
                      <a:pt x="275" y="116"/>
                      <a:pt x="276" y="117"/>
                    </a:cubicBezTo>
                    <a:cubicBezTo>
                      <a:pt x="276" y="116"/>
                      <a:pt x="276" y="116"/>
                      <a:pt x="277" y="116"/>
                    </a:cubicBezTo>
                    <a:cubicBezTo>
                      <a:pt x="280" y="117"/>
                      <a:pt x="280" y="123"/>
                      <a:pt x="282" y="126"/>
                    </a:cubicBezTo>
                    <a:cubicBezTo>
                      <a:pt x="282" y="126"/>
                      <a:pt x="282" y="126"/>
                      <a:pt x="282" y="126"/>
                    </a:cubicBezTo>
                    <a:cubicBezTo>
                      <a:pt x="282" y="126"/>
                      <a:pt x="282" y="126"/>
                      <a:pt x="282" y="126"/>
                    </a:cubicBezTo>
                    <a:cubicBezTo>
                      <a:pt x="282" y="126"/>
                      <a:pt x="282" y="125"/>
                      <a:pt x="282" y="125"/>
                    </a:cubicBezTo>
                    <a:cubicBezTo>
                      <a:pt x="282" y="125"/>
                      <a:pt x="281" y="125"/>
                      <a:pt x="281" y="126"/>
                    </a:cubicBezTo>
                    <a:cubicBezTo>
                      <a:pt x="282" y="126"/>
                      <a:pt x="283" y="128"/>
                      <a:pt x="283" y="129"/>
                    </a:cubicBezTo>
                    <a:cubicBezTo>
                      <a:pt x="291" y="129"/>
                      <a:pt x="291" y="129"/>
                      <a:pt x="291" y="129"/>
                    </a:cubicBezTo>
                    <a:cubicBezTo>
                      <a:pt x="291" y="129"/>
                      <a:pt x="292" y="129"/>
                      <a:pt x="292" y="129"/>
                    </a:cubicBezTo>
                    <a:cubicBezTo>
                      <a:pt x="292" y="26"/>
                      <a:pt x="292" y="26"/>
                      <a:pt x="292" y="26"/>
                    </a:cubicBezTo>
                    <a:cubicBezTo>
                      <a:pt x="292" y="26"/>
                      <a:pt x="291" y="26"/>
                      <a:pt x="291" y="26"/>
                    </a:cubicBezTo>
                    <a:cubicBezTo>
                      <a:pt x="291" y="25"/>
                      <a:pt x="291" y="25"/>
                      <a:pt x="290" y="25"/>
                    </a:cubicBezTo>
                    <a:cubicBezTo>
                      <a:pt x="290" y="25"/>
                      <a:pt x="290" y="25"/>
                      <a:pt x="290" y="25"/>
                    </a:cubicBezTo>
                    <a:cubicBezTo>
                      <a:pt x="290" y="24"/>
                      <a:pt x="289" y="24"/>
                      <a:pt x="290" y="24"/>
                    </a:cubicBezTo>
                    <a:cubicBezTo>
                      <a:pt x="290" y="24"/>
                      <a:pt x="290" y="24"/>
                      <a:pt x="290" y="24"/>
                    </a:cubicBezTo>
                    <a:cubicBezTo>
                      <a:pt x="291" y="24"/>
                      <a:pt x="291" y="24"/>
                      <a:pt x="292" y="24"/>
                    </a:cubicBezTo>
                    <a:cubicBezTo>
                      <a:pt x="292" y="22"/>
                      <a:pt x="292" y="22"/>
                      <a:pt x="292" y="22"/>
                    </a:cubicBezTo>
                    <a:cubicBezTo>
                      <a:pt x="291" y="22"/>
                      <a:pt x="291" y="22"/>
                      <a:pt x="291" y="21"/>
                    </a:cubicBezTo>
                    <a:cubicBezTo>
                      <a:pt x="290" y="21"/>
                      <a:pt x="290" y="22"/>
                      <a:pt x="290" y="22"/>
                    </a:cubicBezTo>
                    <a:cubicBezTo>
                      <a:pt x="290" y="22"/>
                      <a:pt x="289" y="22"/>
                      <a:pt x="289" y="22"/>
                    </a:cubicBezTo>
                    <a:cubicBezTo>
                      <a:pt x="289" y="21"/>
                      <a:pt x="289" y="21"/>
                      <a:pt x="289" y="21"/>
                    </a:cubicBezTo>
                    <a:cubicBezTo>
                      <a:pt x="289" y="21"/>
                      <a:pt x="290" y="21"/>
                      <a:pt x="290" y="20"/>
                    </a:cubicBezTo>
                    <a:cubicBezTo>
                      <a:pt x="290" y="20"/>
                      <a:pt x="290" y="20"/>
                      <a:pt x="290" y="20"/>
                    </a:cubicBezTo>
                    <a:cubicBezTo>
                      <a:pt x="290" y="20"/>
                      <a:pt x="290" y="20"/>
                      <a:pt x="289" y="20"/>
                    </a:cubicBezTo>
                    <a:cubicBezTo>
                      <a:pt x="289" y="20"/>
                      <a:pt x="289" y="20"/>
                      <a:pt x="289" y="20"/>
                    </a:cubicBezTo>
                    <a:cubicBezTo>
                      <a:pt x="289" y="20"/>
                      <a:pt x="289" y="20"/>
                      <a:pt x="289" y="20"/>
                    </a:cubicBezTo>
                    <a:cubicBezTo>
                      <a:pt x="289" y="20"/>
                      <a:pt x="289" y="20"/>
                      <a:pt x="289" y="19"/>
                    </a:cubicBezTo>
                    <a:cubicBezTo>
                      <a:pt x="289" y="19"/>
                      <a:pt x="289" y="19"/>
                      <a:pt x="289" y="19"/>
                    </a:cubicBezTo>
                    <a:cubicBezTo>
                      <a:pt x="288" y="19"/>
                      <a:pt x="287" y="18"/>
                      <a:pt x="288" y="17"/>
                    </a:cubicBezTo>
                    <a:cubicBezTo>
                      <a:pt x="288" y="17"/>
                      <a:pt x="288" y="17"/>
                      <a:pt x="288" y="17"/>
                    </a:cubicBezTo>
                    <a:cubicBezTo>
                      <a:pt x="287" y="17"/>
                      <a:pt x="287" y="18"/>
                      <a:pt x="287" y="18"/>
                    </a:cubicBezTo>
                    <a:cubicBezTo>
                      <a:pt x="287" y="17"/>
                      <a:pt x="287" y="17"/>
                      <a:pt x="286" y="17"/>
                    </a:cubicBezTo>
                    <a:cubicBezTo>
                      <a:pt x="286" y="17"/>
                      <a:pt x="286" y="17"/>
                      <a:pt x="286" y="17"/>
                    </a:cubicBezTo>
                    <a:cubicBezTo>
                      <a:pt x="286" y="17"/>
                      <a:pt x="286" y="17"/>
                      <a:pt x="286" y="17"/>
                    </a:cubicBezTo>
                    <a:cubicBezTo>
                      <a:pt x="286" y="17"/>
                      <a:pt x="286" y="17"/>
                      <a:pt x="286" y="17"/>
                    </a:cubicBezTo>
                    <a:cubicBezTo>
                      <a:pt x="286" y="17"/>
                      <a:pt x="286" y="17"/>
                      <a:pt x="285" y="17"/>
                    </a:cubicBezTo>
                    <a:cubicBezTo>
                      <a:pt x="285" y="16"/>
                      <a:pt x="285" y="16"/>
                      <a:pt x="285" y="16"/>
                    </a:cubicBezTo>
                    <a:cubicBezTo>
                      <a:pt x="284" y="17"/>
                      <a:pt x="284" y="17"/>
                      <a:pt x="284" y="17"/>
                    </a:cubicBezTo>
                    <a:cubicBezTo>
                      <a:pt x="284" y="17"/>
                      <a:pt x="284" y="17"/>
                      <a:pt x="284" y="16"/>
                    </a:cubicBezTo>
                    <a:cubicBezTo>
                      <a:pt x="284" y="16"/>
                      <a:pt x="284" y="16"/>
                      <a:pt x="284" y="16"/>
                    </a:cubicBezTo>
                    <a:cubicBezTo>
                      <a:pt x="283" y="16"/>
                      <a:pt x="283" y="16"/>
                      <a:pt x="283" y="16"/>
                    </a:cubicBezTo>
                    <a:cubicBezTo>
                      <a:pt x="283" y="16"/>
                      <a:pt x="282" y="16"/>
                      <a:pt x="282" y="16"/>
                    </a:cubicBezTo>
                    <a:cubicBezTo>
                      <a:pt x="282" y="16"/>
                      <a:pt x="282" y="16"/>
                      <a:pt x="282" y="16"/>
                    </a:cubicBezTo>
                    <a:cubicBezTo>
                      <a:pt x="282" y="17"/>
                      <a:pt x="282" y="16"/>
                      <a:pt x="282" y="17"/>
                    </a:cubicBezTo>
                    <a:cubicBezTo>
                      <a:pt x="282" y="17"/>
                      <a:pt x="282" y="17"/>
                      <a:pt x="282" y="17"/>
                    </a:cubicBezTo>
                    <a:cubicBezTo>
                      <a:pt x="282" y="17"/>
                      <a:pt x="282" y="17"/>
                      <a:pt x="282" y="17"/>
                    </a:cubicBezTo>
                    <a:cubicBezTo>
                      <a:pt x="281" y="18"/>
                      <a:pt x="281" y="18"/>
                      <a:pt x="281" y="18"/>
                    </a:cubicBezTo>
                    <a:cubicBezTo>
                      <a:pt x="281" y="18"/>
                      <a:pt x="281" y="18"/>
                      <a:pt x="281" y="17"/>
                    </a:cubicBezTo>
                    <a:cubicBezTo>
                      <a:pt x="281" y="17"/>
                      <a:pt x="281" y="17"/>
                      <a:pt x="281" y="16"/>
                    </a:cubicBezTo>
                    <a:cubicBezTo>
                      <a:pt x="281" y="16"/>
                      <a:pt x="281" y="16"/>
                      <a:pt x="281" y="16"/>
                    </a:cubicBezTo>
                    <a:cubicBezTo>
                      <a:pt x="280" y="16"/>
                      <a:pt x="281" y="17"/>
                      <a:pt x="280" y="17"/>
                    </a:cubicBezTo>
                    <a:cubicBezTo>
                      <a:pt x="280" y="16"/>
                      <a:pt x="279" y="16"/>
                      <a:pt x="279" y="16"/>
                    </a:cubicBezTo>
                    <a:cubicBezTo>
                      <a:pt x="278" y="16"/>
                      <a:pt x="278" y="16"/>
                      <a:pt x="277" y="17"/>
                    </a:cubicBezTo>
                    <a:cubicBezTo>
                      <a:pt x="277" y="17"/>
                      <a:pt x="277" y="16"/>
                      <a:pt x="277" y="16"/>
                    </a:cubicBezTo>
                    <a:cubicBezTo>
                      <a:pt x="276" y="16"/>
                      <a:pt x="276" y="16"/>
                      <a:pt x="276" y="16"/>
                    </a:cubicBezTo>
                    <a:cubicBezTo>
                      <a:pt x="276" y="17"/>
                      <a:pt x="276" y="17"/>
                      <a:pt x="276" y="17"/>
                    </a:cubicBezTo>
                    <a:cubicBezTo>
                      <a:pt x="276" y="17"/>
                      <a:pt x="276" y="17"/>
                      <a:pt x="275" y="17"/>
                    </a:cubicBezTo>
                    <a:cubicBezTo>
                      <a:pt x="275" y="19"/>
                      <a:pt x="277" y="20"/>
                      <a:pt x="278" y="22"/>
                    </a:cubicBezTo>
                    <a:cubicBezTo>
                      <a:pt x="277" y="22"/>
                      <a:pt x="277" y="22"/>
                      <a:pt x="277" y="22"/>
                    </a:cubicBezTo>
                    <a:cubicBezTo>
                      <a:pt x="277" y="22"/>
                      <a:pt x="277" y="22"/>
                      <a:pt x="277" y="22"/>
                    </a:cubicBezTo>
                    <a:cubicBezTo>
                      <a:pt x="277" y="22"/>
                      <a:pt x="277" y="22"/>
                      <a:pt x="276" y="22"/>
                    </a:cubicBezTo>
                    <a:cubicBezTo>
                      <a:pt x="276" y="22"/>
                      <a:pt x="276" y="22"/>
                      <a:pt x="276" y="22"/>
                    </a:cubicBezTo>
                    <a:cubicBezTo>
                      <a:pt x="276" y="22"/>
                      <a:pt x="276" y="22"/>
                      <a:pt x="276" y="22"/>
                    </a:cubicBezTo>
                    <a:cubicBezTo>
                      <a:pt x="275" y="22"/>
                      <a:pt x="275" y="22"/>
                      <a:pt x="275" y="22"/>
                    </a:cubicBezTo>
                    <a:cubicBezTo>
                      <a:pt x="275" y="22"/>
                      <a:pt x="275" y="22"/>
                      <a:pt x="275" y="23"/>
                    </a:cubicBezTo>
                    <a:cubicBezTo>
                      <a:pt x="275" y="23"/>
                      <a:pt x="275" y="23"/>
                      <a:pt x="275" y="23"/>
                    </a:cubicBezTo>
                    <a:cubicBezTo>
                      <a:pt x="275" y="23"/>
                      <a:pt x="274" y="23"/>
                      <a:pt x="274" y="23"/>
                    </a:cubicBezTo>
                    <a:cubicBezTo>
                      <a:pt x="274" y="23"/>
                      <a:pt x="274" y="22"/>
                      <a:pt x="274" y="22"/>
                    </a:cubicBezTo>
                    <a:cubicBezTo>
                      <a:pt x="274" y="22"/>
                      <a:pt x="274" y="22"/>
                      <a:pt x="274" y="22"/>
                    </a:cubicBezTo>
                    <a:cubicBezTo>
                      <a:pt x="273" y="23"/>
                      <a:pt x="272" y="23"/>
                      <a:pt x="270" y="23"/>
                    </a:cubicBezTo>
                    <a:cubicBezTo>
                      <a:pt x="268" y="23"/>
                      <a:pt x="265" y="23"/>
                      <a:pt x="267" y="20"/>
                    </a:cubicBezTo>
                    <a:cubicBezTo>
                      <a:pt x="263" y="21"/>
                      <a:pt x="258" y="21"/>
                      <a:pt x="257" y="23"/>
                    </a:cubicBezTo>
                    <a:cubicBezTo>
                      <a:pt x="257" y="24"/>
                      <a:pt x="257" y="24"/>
                      <a:pt x="257" y="24"/>
                    </a:cubicBezTo>
                    <a:cubicBezTo>
                      <a:pt x="257" y="24"/>
                      <a:pt x="257" y="24"/>
                      <a:pt x="257" y="24"/>
                    </a:cubicBezTo>
                    <a:cubicBezTo>
                      <a:pt x="257" y="24"/>
                      <a:pt x="258" y="24"/>
                      <a:pt x="258" y="24"/>
                    </a:cubicBezTo>
                    <a:cubicBezTo>
                      <a:pt x="258" y="24"/>
                      <a:pt x="258" y="24"/>
                      <a:pt x="258" y="24"/>
                    </a:cubicBezTo>
                    <a:cubicBezTo>
                      <a:pt x="258" y="24"/>
                      <a:pt x="258" y="24"/>
                      <a:pt x="258" y="24"/>
                    </a:cubicBezTo>
                    <a:cubicBezTo>
                      <a:pt x="258" y="24"/>
                      <a:pt x="257" y="25"/>
                      <a:pt x="257" y="25"/>
                    </a:cubicBezTo>
                    <a:cubicBezTo>
                      <a:pt x="257" y="24"/>
                      <a:pt x="256" y="24"/>
                      <a:pt x="256" y="23"/>
                    </a:cubicBezTo>
                    <a:cubicBezTo>
                      <a:pt x="256" y="22"/>
                      <a:pt x="255" y="22"/>
                      <a:pt x="254" y="21"/>
                    </a:cubicBezTo>
                    <a:cubicBezTo>
                      <a:pt x="254" y="22"/>
                      <a:pt x="255" y="22"/>
                      <a:pt x="255" y="23"/>
                    </a:cubicBezTo>
                    <a:cubicBezTo>
                      <a:pt x="255" y="24"/>
                      <a:pt x="254" y="24"/>
                      <a:pt x="253" y="24"/>
                    </a:cubicBezTo>
                    <a:cubicBezTo>
                      <a:pt x="252" y="23"/>
                      <a:pt x="251" y="23"/>
                      <a:pt x="251" y="21"/>
                    </a:cubicBezTo>
                    <a:cubicBezTo>
                      <a:pt x="250" y="21"/>
                      <a:pt x="251" y="22"/>
                      <a:pt x="250" y="23"/>
                    </a:cubicBezTo>
                    <a:cubicBezTo>
                      <a:pt x="250" y="22"/>
                      <a:pt x="250" y="22"/>
                      <a:pt x="249" y="22"/>
                    </a:cubicBezTo>
                    <a:cubicBezTo>
                      <a:pt x="249" y="22"/>
                      <a:pt x="249" y="22"/>
                      <a:pt x="248" y="22"/>
                    </a:cubicBezTo>
                    <a:cubicBezTo>
                      <a:pt x="249" y="24"/>
                      <a:pt x="248" y="24"/>
                      <a:pt x="249" y="25"/>
                    </a:cubicBezTo>
                    <a:cubicBezTo>
                      <a:pt x="250" y="25"/>
                      <a:pt x="250" y="23"/>
                      <a:pt x="251" y="23"/>
                    </a:cubicBezTo>
                    <a:cubicBezTo>
                      <a:pt x="251" y="24"/>
                      <a:pt x="251" y="24"/>
                      <a:pt x="251" y="24"/>
                    </a:cubicBezTo>
                    <a:cubicBezTo>
                      <a:pt x="251" y="24"/>
                      <a:pt x="250" y="25"/>
                      <a:pt x="250" y="25"/>
                    </a:cubicBezTo>
                    <a:cubicBezTo>
                      <a:pt x="250" y="26"/>
                      <a:pt x="250" y="26"/>
                      <a:pt x="249" y="26"/>
                    </a:cubicBezTo>
                    <a:cubicBezTo>
                      <a:pt x="249" y="26"/>
                      <a:pt x="249" y="26"/>
                      <a:pt x="249" y="26"/>
                    </a:cubicBezTo>
                    <a:cubicBezTo>
                      <a:pt x="249" y="26"/>
                      <a:pt x="249" y="26"/>
                      <a:pt x="249" y="27"/>
                    </a:cubicBezTo>
                    <a:cubicBezTo>
                      <a:pt x="249" y="27"/>
                      <a:pt x="249" y="28"/>
                      <a:pt x="248" y="28"/>
                    </a:cubicBezTo>
                    <a:cubicBezTo>
                      <a:pt x="248" y="28"/>
                      <a:pt x="248" y="28"/>
                      <a:pt x="248" y="28"/>
                    </a:cubicBezTo>
                    <a:cubicBezTo>
                      <a:pt x="247" y="29"/>
                      <a:pt x="247" y="29"/>
                      <a:pt x="246" y="29"/>
                    </a:cubicBezTo>
                    <a:cubicBezTo>
                      <a:pt x="245" y="29"/>
                      <a:pt x="245" y="29"/>
                      <a:pt x="245" y="29"/>
                    </a:cubicBezTo>
                    <a:cubicBezTo>
                      <a:pt x="245" y="30"/>
                      <a:pt x="245" y="30"/>
                      <a:pt x="245" y="30"/>
                    </a:cubicBezTo>
                    <a:cubicBezTo>
                      <a:pt x="245" y="31"/>
                      <a:pt x="246" y="31"/>
                      <a:pt x="246" y="32"/>
                    </a:cubicBezTo>
                    <a:cubicBezTo>
                      <a:pt x="246" y="32"/>
                      <a:pt x="246" y="32"/>
                      <a:pt x="246" y="32"/>
                    </a:cubicBezTo>
                    <a:cubicBezTo>
                      <a:pt x="245" y="32"/>
                      <a:pt x="245" y="32"/>
                      <a:pt x="245" y="32"/>
                    </a:cubicBezTo>
                    <a:cubicBezTo>
                      <a:pt x="245" y="33"/>
                      <a:pt x="245" y="33"/>
                      <a:pt x="244" y="33"/>
                    </a:cubicBezTo>
                    <a:cubicBezTo>
                      <a:pt x="245" y="32"/>
                      <a:pt x="243" y="29"/>
                      <a:pt x="245" y="28"/>
                    </a:cubicBezTo>
                    <a:cubicBezTo>
                      <a:pt x="245" y="27"/>
                      <a:pt x="245" y="27"/>
                      <a:pt x="245" y="26"/>
                    </a:cubicBezTo>
                    <a:cubicBezTo>
                      <a:pt x="245" y="26"/>
                      <a:pt x="245" y="26"/>
                      <a:pt x="245" y="26"/>
                    </a:cubicBezTo>
                    <a:cubicBezTo>
                      <a:pt x="245" y="26"/>
                      <a:pt x="245" y="26"/>
                      <a:pt x="245" y="26"/>
                    </a:cubicBezTo>
                    <a:cubicBezTo>
                      <a:pt x="246" y="26"/>
                      <a:pt x="246" y="26"/>
                      <a:pt x="246" y="26"/>
                    </a:cubicBezTo>
                    <a:cubicBezTo>
                      <a:pt x="246" y="26"/>
                      <a:pt x="246" y="26"/>
                      <a:pt x="246" y="26"/>
                    </a:cubicBezTo>
                    <a:cubicBezTo>
                      <a:pt x="247" y="25"/>
                      <a:pt x="246" y="24"/>
                      <a:pt x="246" y="24"/>
                    </a:cubicBezTo>
                    <a:cubicBezTo>
                      <a:pt x="246" y="23"/>
                      <a:pt x="248" y="22"/>
                      <a:pt x="247" y="21"/>
                    </a:cubicBezTo>
                    <a:cubicBezTo>
                      <a:pt x="247" y="21"/>
                      <a:pt x="247" y="21"/>
                      <a:pt x="247" y="21"/>
                    </a:cubicBezTo>
                    <a:cubicBezTo>
                      <a:pt x="247" y="21"/>
                      <a:pt x="247" y="21"/>
                      <a:pt x="246" y="21"/>
                    </a:cubicBezTo>
                    <a:cubicBezTo>
                      <a:pt x="246" y="21"/>
                      <a:pt x="246" y="21"/>
                      <a:pt x="246" y="21"/>
                    </a:cubicBezTo>
                    <a:cubicBezTo>
                      <a:pt x="246" y="21"/>
                      <a:pt x="246" y="21"/>
                      <a:pt x="246" y="21"/>
                    </a:cubicBezTo>
                    <a:cubicBezTo>
                      <a:pt x="248" y="20"/>
                      <a:pt x="247" y="18"/>
                      <a:pt x="249" y="17"/>
                    </a:cubicBezTo>
                    <a:cubicBezTo>
                      <a:pt x="249" y="16"/>
                      <a:pt x="248" y="16"/>
                      <a:pt x="248" y="16"/>
                    </a:cubicBezTo>
                    <a:cubicBezTo>
                      <a:pt x="249" y="14"/>
                      <a:pt x="249" y="12"/>
                      <a:pt x="249" y="10"/>
                    </a:cubicBezTo>
                    <a:cubicBezTo>
                      <a:pt x="249" y="10"/>
                      <a:pt x="248" y="10"/>
                      <a:pt x="248" y="10"/>
                    </a:cubicBezTo>
                    <a:cubicBezTo>
                      <a:pt x="248" y="10"/>
                      <a:pt x="248" y="10"/>
                      <a:pt x="247" y="10"/>
                    </a:cubicBezTo>
                    <a:cubicBezTo>
                      <a:pt x="247" y="10"/>
                      <a:pt x="247" y="10"/>
                      <a:pt x="247" y="10"/>
                    </a:cubicBezTo>
                    <a:cubicBezTo>
                      <a:pt x="247" y="10"/>
                      <a:pt x="247" y="10"/>
                      <a:pt x="247" y="10"/>
                    </a:cubicBezTo>
                    <a:cubicBezTo>
                      <a:pt x="247" y="9"/>
                      <a:pt x="245" y="9"/>
                      <a:pt x="245" y="9"/>
                    </a:cubicBezTo>
                    <a:cubicBezTo>
                      <a:pt x="247" y="9"/>
                      <a:pt x="247" y="9"/>
                      <a:pt x="248" y="10"/>
                    </a:cubicBezTo>
                    <a:cubicBezTo>
                      <a:pt x="248" y="9"/>
                      <a:pt x="248" y="8"/>
                      <a:pt x="247" y="8"/>
                    </a:cubicBezTo>
                    <a:cubicBezTo>
                      <a:pt x="247" y="8"/>
                      <a:pt x="247" y="8"/>
                      <a:pt x="247" y="8"/>
                    </a:cubicBezTo>
                    <a:cubicBezTo>
                      <a:pt x="247" y="8"/>
                      <a:pt x="247" y="8"/>
                      <a:pt x="247" y="8"/>
                    </a:cubicBezTo>
                    <a:cubicBezTo>
                      <a:pt x="247" y="8"/>
                      <a:pt x="247" y="8"/>
                      <a:pt x="246" y="8"/>
                    </a:cubicBezTo>
                    <a:cubicBezTo>
                      <a:pt x="246" y="8"/>
                      <a:pt x="246" y="8"/>
                      <a:pt x="246" y="8"/>
                    </a:cubicBezTo>
                    <a:cubicBezTo>
                      <a:pt x="246" y="6"/>
                      <a:pt x="245" y="6"/>
                      <a:pt x="244" y="5"/>
                    </a:cubicBezTo>
                    <a:cubicBezTo>
                      <a:pt x="244" y="5"/>
                      <a:pt x="244" y="5"/>
                      <a:pt x="244" y="5"/>
                    </a:cubicBezTo>
                    <a:cubicBezTo>
                      <a:pt x="244" y="5"/>
                      <a:pt x="244" y="5"/>
                      <a:pt x="244" y="6"/>
                    </a:cubicBezTo>
                    <a:cubicBezTo>
                      <a:pt x="244" y="6"/>
                      <a:pt x="245" y="6"/>
                      <a:pt x="245" y="6"/>
                    </a:cubicBezTo>
                    <a:cubicBezTo>
                      <a:pt x="244" y="7"/>
                      <a:pt x="244" y="7"/>
                      <a:pt x="244" y="7"/>
                    </a:cubicBezTo>
                    <a:cubicBezTo>
                      <a:pt x="244" y="7"/>
                      <a:pt x="243" y="6"/>
                      <a:pt x="243" y="5"/>
                    </a:cubicBezTo>
                    <a:cubicBezTo>
                      <a:pt x="242" y="5"/>
                      <a:pt x="241" y="4"/>
                      <a:pt x="239" y="4"/>
                    </a:cubicBezTo>
                    <a:cubicBezTo>
                      <a:pt x="239" y="4"/>
                      <a:pt x="239" y="4"/>
                      <a:pt x="239" y="4"/>
                    </a:cubicBezTo>
                    <a:cubicBezTo>
                      <a:pt x="239" y="3"/>
                      <a:pt x="239" y="3"/>
                      <a:pt x="239" y="3"/>
                    </a:cubicBezTo>
                    <a:cubicBezTo>
                      <a:pt x="239" y="3"/>
                      <a:pt x="239" y="3"/>
                      <a:pt x="238" y="3"/>
                    </a:cubicBezTo>
                    <a:cubicBezTo>
                      <a:pt x="237" y="3"/>
                      <a:pt x="237" y="3"/>
                      <a:pt x="236" y="4"/>
                    </a:cubicBezTo>
                    <a:cubicBezTo>
                      <a:pt x="236" y="4"/>
                      <a:pt x="236" y="4"/>
                      <a:pt x="236" y="4"/>
                    </a:cubicBezTo>
                    <a:cubicBezTo>
                      <a:pt x="235" y="4"/>
                      <a:pt x="235" y="4"/>
                      <a:pt x="234" y="4"/>
                    </a:cubicBezTo>
                    <a:cubicBezTo>
                      <a:pt x="234" y="5"/>
                      <a:pt x="234" y="5"/>
                      <a:pt x="233" y="5"/>
                    </a:cubicBezTo>
                    <a:cubicBezTo>
                      <a:pt x="233" y="5"/>
                      <a:pt x="233" y="5"/>
                      <a:pt x="233" y="5"/>
                    </a:cubicBezTo>
                    <a:cubicBezTo>
                      <a:pt x="233" y="5"/>
                      <a:pt x="233" y="5"/>
                      <a:pt x="233" y="5"/>
                    </a:cubicBezTo>
                    <a:cubicBezTo>
                      <a:pt x="233" y="5"/>
                      <a:pt x="233" y="5"/>
                      <a:pt x="233" y="5"/>
                    </a:cubicBezTo>
                    <a:cubicBezTo>
                      <a:pt x="233" y="5"/>
                      <a:pt x="233" y="6"/>
                      <a:pt x="234" y="6"/>
                    </a:cubicBezTo>
                    <a:cubicBezTo>
                      <a:pt x="234" y="6"/>
                      <a:pt x="234" y="6"/>
                      <a:pt x="234" y="6"/>
                    </a:cubicBezTo>
                    <a:cubicBezTo>
                      <a:pt x="234" y="6"/>
                      <a:pt x="235" y="7"/>
                      <a:pt x="234" y="7"/>
                    </a:cubicBezTo>
                    <a:cubicBezTo>
                      <a:pt x="234" y="7"/>
                      <a:pt x="234" y="7"/>
                      <a:pt x="234" y="7"/>
                    </a:cubicBezTo>
                    <a:cubicBezTo>
                      <a:pt x="234" y="7"/>
                      <a:pt x="234" y="8"/>
                      <a:pt x="233" y="8"/>
                    </a:cubicBezTo>
                    <a:cubicBezTo>
                      <a:pt x="233" y="8"/>
                      <a:pt x="233" y="8"/>
                      <a:pt x="233" y="8"/>
                    </a:cubicBezTo>
                    <a:cubicBezTo>
                      <a:pt x="233" y="8"/>
                      <a:pt x="232" y="8"/>
                      <a:pt x="232" y="8"/>
                    </a:cubicBezTo>
                    <a:cubicBezTo>
                      <a:pt x="232" y="8"/>
                      <a:pt x="231" y="9"/>
                      <a:pt x="231" y="9"/>
                    </a:cubicBezTo>
                    <a:cubicBezTo>
                      <a:pt x="231" y="9"/>
                      <a:pt x="231" y="9"/>
                      <a:pt x="231" y="9"/>
                    </a:cubicBezTo>
                    <a:cubicBezTo>
                      <a:pt x="232" y="8"/>
                      <a:pt x="231" y="7"/>
                      <a:pt x="231" y="6"/>
                    </a:cubicBezTo>
                    <a:cubicBezTo>
                      <a:pt x="232" y="5"/>
                      <a:pt x="231" y="3"/>
                      <a:pt x="230" y="3"/>
                    </a:cubicBezTo>
                    <a:cubicBezTo>
                      <a:pt x="230" y="3"/>
                      <a:pt x="230" y="3"/>
                      <a:pt x="229" y="3"/>
                    </a:cubicBezTo>
                    <a:cubicBezTo>
                      <a:pt x="229" y="4"/>
                      <a:pt x="229" y="4"/>
                      <a:pt x="229" y="4"/>
                    </a:cubicBezTo>
                    <a:cubicBezTo>
                      <a:pt x="229" y="4"/>
                      <a:pt x="228" y="4"/>
                      <a:pt x="228" y="4"/>
                    </a:cubicBezTo>
                    <a:cubicBezTo>
                      <a:pt x="228" y="4"/>
                      <a:pt x="228" y="4"/>
                      <a:pt x="227" y="4"/>
                    </a:cubicBezTo>
                    <a:cubicBezTo>
                      <a:pt x="227" y="4"/>
                      <a:pt x="227" y="4"/>
                      <a:pt x="227" y="4"/>
                    </a:cubicBezTo>
                    <a:cubicBezTo>
                      <a:pt x="227" y="4"/>
                      <a:pt x="227" y="4"/>
                      <a:pt x="227" y="3"/>
                    </a:cubicBezTo>
                    <a:cubicBezTo>
                      <a:pt x="226" y="3"/>
                      <a:pt x="226" y="5"/>
                      <a:pt x="225" y="5"/>
                    </a:cubicBezTo>
                    <a:cubicBezTo>
                      <a:pt x="225" y="5"/>
                      <a:pt x="225" y="5"/>
                      <a:pt x="225" y="4"/>
                    </a:cubicBezTo>
                    <a:cubicBezTo>
                      <a:pt x="226" y="4"/>
                      <a:pt x="226" y="2"/>
                      <a:pt x="227" y="1"/>
                    </a:cubicBezTo>
                    <a:cubicBezTo>
                      <a:pt x="226" y="1"/>
                      <a:pt x="226" y="1"/>
                      <a:pt x="226" y="1"/>
                    </a:cubicBezTo>
                    <a:cubicBezTo>
                      <a:pt x="226" y="1"/>
                      <a:pt x="225" y="1"/>
                      <a:pt x="2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6" name="Freeform 62"/>
              <p:cNvSpPr>
                <a:spLocks noEditPoints="1"/>
              </p:cNvSpPr>
              <p:nvPr/>
            </p:nvSpPr>
            <p:spPr bwMode="auto">
              <a:xfrm>
                <a:off x="7818175" y="3499928"/>
                <a:ext cx="632186" cy="574960"/>
              </a:xfrm>
              <a:custGeom>
                <a:avLst/>
                <a:gdLst>
                  <a:gd name="T0" fmla="*/ 86 w 397"/>
                  <a:gd name="T1" fmla="*/ 361 h 361"/>
                  <a:gd name="T2" fmla="*/ 86 w 397"/>
                  <a:gd name="T3" fmla="*/ 361 h 361"/>
                  <a:gd name="T4" fmla="*/ 86 w 397"/>
                  <a:gd name="T5" fmla="*/ 361 h 361"/>
                  <a:gd name="T6" fmla="*/ 250 w 397"/>
                  <a:gd name="T7" fmla="*/ 249 h 361"/>
                  <a:gd name="T8" fmla="*/ 250 w 397"/>
                  <a:gd name="T9" fmla="*/ 249 h 361"/>
                  <a:gd name="T10" fmla="*/ 250 w 397"/>
                  <a:gd name="T11" fmla="*/ 249 h 361"/>
                  <a:gd name="T12" fmla="*/ 305 w 397"/>
                  <a:gd name="T13" fmla="*/ 224 h 361"/>
                  <a:gd name="T14" fmla="*/ 305 w 397"/>
                  <a:gd name="T15" fmla="*/ 224 h 361"/>
                  <a:gd name="T16" fmla="*/ 305 w 397"/>
                  <a:gd name="T17" fmla="*/ 224 h 361"/>
                  <a:gd name="T18" fmla="*/ 0 w 397"/>
                  <a:gd name="T19" fmla="*/ 153 h 361"/>
                  <a:gd name="T20" fmla="*/ 0 w 397"/>
                  <a:gd name="T21" fmla="*/ 153 h 361"/>
                  <a:gd name="T22" fmla="*/ 0 w 397"/>
                  <a:gd name="T23" fmla="*/ 154 h 361"/>
                  <a:gd name="T24" fmla="*/ 2 w 397"/>
                  <a:gd name="T25" fmla="*/ 154 h 361"/>
                  <a:gd name="T26" fmla="*/ 1 w 397"/>
                  <a:gd name="T27" fmla="*/ 153 h 361"/>
                  <a:gd name="T28" fmla="*/ 1 w 397"/>
                  <a:gd name="T29" fmla="*/ 153 h 361"/>
                  <a:gd name="T30" fmla="*/ 0 w 397"/>
                  <a:gd name="T31" fmla="*/ 153 h 361"/>
                  <a:gd name="T32" fmla="*/ 34 w 397"/>
                  <a:gd name="T33" fmla="*/ 138 h 361"/>
                  <a:gd name="T34" fmla="*/ 34 w 397"/>
                  <a:gd name="T35" fmla="*/ 138 h 361"/>
                  <a:gd name="T36" fmla="*/ 34 w 397"/>
                  <a:gd name="T37" fmla="*/ 138 h 361"/>
                  <a:gd name="T38" fmla="*/ 34 w 397"/>
                  <a:gd name="T39" fmla="*/ 138 h 361"/>
                  <a:gd name="T40" fmla="*/ 47 w 397"/>
                  <a:gd name="T41" fmla="*/ 136 h 361"/>
                  <a:gd name="T42" fmla="*/ 47 w 397"/>
                  <a:gd name="T43" fmla="*/ 136 h 361"/>
                  <a:gd name="T44" fmla="*/ 47 w 397"/>
                  <a:gd name="T45" fmla="*/ 136 h 361"/>
                  <a:gd name="T46" fmla="*/ 48 w 397"/>
                  <a:gd name="T47" fmla="*/ 136 h 361"/>
                  <a:gd name="T48" fmla="*/ 48 w 397"/>
                  <a:gd name="T49" fmla="*/ 136 h 361"/>
                  <a:gd name="T50" fmla="*/ 47 w 397"/>
                  <a:gd name="T51" fmla="*/ 136 h 361"/>
                  <a:gd name="T52" fmla="*/ 48 w 397"/>
                  <a:gd name="T53" fmla="*/ 136 h 361"/>
                  <a:gd name="T54" fmla="*/ 45 w 397"/>
                  <a:gd name="T55" fmla="*/ 135 h 361"/>
                  <a:gd name="T56" fmla="*/ 45 w 397"/>
                  <a:gd name="T57" fmla="*/ 136 h 361"/>
                  <a:gd name="T58" fmla="*/ 45 w 397"/>
                  <a:gd name="T59" fmla="*/ 136 h 361"/>
                  <a:gd name="T60" fmla="*/ 46 w 397"/>
                  <a:gd name="T61" fmla="*/ 136 h 361"/>
                  <a:gd name="T62" fmla="*/ 46 w 397"/>
                  <a:gd name="T63" fmla="*/ 136 h 361"/>
                  <a:gd name="T64" fmla="*/ 45 w 397"/>
                  <a:gd name="T65" fmla="*/ 135 h 361"/>
                  <a:gd name="T66" fmla="*/ 323 w 397"/>
                  <a:gd name="T67" fmla="*/ 114 h 361"/>
                  <a:gd name="T68" fmla="*/ 323 w 397"/>
                  <a:gd name="T69" fmla="*/ 114 h 361"/>
                  <a:gd name="T70" fmla="*/ 323 w 397"/>
                  <a:gd name="T71" fmla="*/ 114 h 361"/>
                  <a:gd name="T72" fmla="*/ 374 w 397"/>
                  <a:gd name="T73" fmla="*/ 110 h 361"/>
                  <a:gd name="T74" fmla="*/ 374 w 397"/>
                  <a:gd name="T75" fmla="*/ 110 h 361"/>
                  <a:gd name="T76" fmla="*/ 374 w 397"/>
                  <a:gd name="T77" fmla="*/ 110 h 361"/>
                  <a:gd name="T78" fmla="*/ 72 w 397"/>
                  <a:gd name="T79" fmla="*/ 87 h 361"/>
                  <a:gd name="T80" fmla="*/ 72 w 397"/>
                  <a:gd name="T81" fmla="*/ 87 h 361"/>
                  <a:gd name="T82" fmla="*/ 72 w 397"/>
                  <a:gd name="T83" fmla="*/ 87 h 361"/>
                  <a:gd name="T84" fmla="*/ 110 w 397"/>
                  <a:gd name="T85" fmla="*/ 73 h 361"/>
                  <a:gd name="T86" fmla="*/ 110 w 397"/>
                  <a:gd name="T87" fmla="*/ 73 h 361"/>
                  <a:gd name="T88" fmla="*/ 110 w 397"/>
                  <a:gd name="T89" fmla="*/ 73 h 361"/>
                  <a:gd name="T90" fmla="*/ 152 w 397"/>
                  <a:gd name="T91" fmla="*/ 47 h 361"/>
                  <a:gd name="T92" fmla="*/ 152 w 397"/>
                  <a:gd name="T93" fmla="*/ 47 h 361"/>
                  <a:gd name="T94" fmla="*/ 152 w 397"/>
                  <a:gd name="T95" fmla="*/ 47 h 361"/>
                  <a:gd name="T96" fmla="*/ 152 w 397"/>
                  <a:gd name="T97" fmla="*/ 47 h 361"/>
                  <a:gd name="T98" fmla="*/ 397 w 397"/>
                  <a:gd name="T99" fmla="*/ 22 h 361"/>
                  <a:gd name="T100" fmla="*/ 397 w 397"/>
                  <a:gd name="T101" fmla="*/ 22 h 361"/>
                  <a:gd name="T102" fmla="*/ 397 w 397"/>
                  <a:gd name="T103" fmla="*/ 22 h 361"/>
                  <a:gd name="T104" fmla="*/ 211 w 397"/>
                  <a:gd name="T105" fmla="*/ 20 h 361"/>
                  <a:gd name="T106" fmla="*/ 211 w 397"/>
                  <a:gd name="T107" fmla="*/ 20 h 361"/>
                  <a:gd name="T108" fmla="*/ 211 w 397"/>
                  <a:gd name="T109" fmla="*/ 20 h 361"/>
                  <a:gd name="T110" fmla="*/ 384 w 397"/>
                  <a:gd name="T111" fmla="*/ 7 h 361"/>
                  <a:gd name="T112" fmla="*/ 384 w 397"/>
                  <a:gd name="T113" fmla="*/ 7 h 361"/>
                  <a:gd name="T114" fmla="*/ 384 w 397"/>
                  <a:gd name="T115" fmla="*/ 7 h 361"/>
                  <a:gd name="T116" fmla="*/ 187 w 397"/>
                  <a:gd name="T117" fmla="*/ 0 h 361"/>
                  <a:gd name="T118" fmla="*/ 187 w 397"/>
                  <a:gd name="T119" fmla="*/ 0 h 361"/>
                  <a:gd name="T120" fmla="*/ 187 w 397"/>
                  <a:gd name="T121"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7" h="361">
                    <a:moveTo>
                      <a:pt x="86" y="361"/>
                    </a:moveTo>
                    <a:cubicBezTo>
                      <a:pt x="86" y="361"/>
                      <a:pt x="86" y="361"/>
                      <a:pt x="86" y="361"/>
                    </a:cubicBezTo>
                    <a:cubicBezTo>
                      <a:pt x="86" y="361"/>
                      <a:pt x="86" y="361"/>
                      <a:pt x="86" y="361"/>
                    </a:cubicBezTo>
                    <a:moveTo>
                      <a:pt x="250" y="249"/>
                    </a:moveTo>
                    <a:cubicBezTo>
                      <a:pt x="250" y="249"/>
                      <a:pt x="250" y="249"/>
                      <a:pt x="250" y="249"/>
                    </a:cubicBezTo>
                    <a:cubicBezTo>
                      <a:pt x="250" y="249"/>
                      <a:pt x="250" y="249"/>
                      <a:pt x="250" y="249"/>
                    </a:cubicBezTo>
                    <a:moveTo>
                      <a:pt x="305" y="224"/>
                    </a:moveTo>
                    <a:cubicBezTo>
                      <a:pt x="305" y="224"/>
                      <a:pt x="305" y="224"/>
                      <a:pt x="305" y="224"/>
                    </a:cubicBezTo>
                    <a:cubicBezTo>
                      <a:pt x="305" y="224"/>
                      <a:pt x="305" y="224"/>
                      <a:pt x="305" y="224"/>
                    </a:cubicBezTo>
                    <a:moveTo>
                      <a:pt x="0" y="153"/>
                    </a:moveTo>
                    <a:cubicBezTo>
                      <a:pt x="0" y="153"/>
                      <a:pt x="0" y="153"/>
                      <a:pt x="0" y="153"/>
                    </a:cubicBezTo>
                    <a:cubicBezTo>
                      <a:pt x="0" y="154"/>
                      <a:pt x="0" y="154"/>
                      <a:pt x="0" y="154"/>
                    </a:cubicBezTo>
                    <a:cubicBezTo>
                      <a:pt x="0" y="154"/>
                      <a:pt x="1" y="154"/>
                      <a:pt x="2" y="154"/>
                    </a:cubicBezTo>
                    <a:cubicBezTo>
                      <a:pt x="1" y="154"/>
                      <a:pt x="1" y="154"/>
                      <a:pt x="1" y="153"/>
                    </a:cubicBezTo>
                    <a:cubicBezTo>
                      <a:pt x="1" y="153"/>
                      <a:pt x="1" y="153"/>
                      <a:pt x="1" y="153"/>
                    </a:cubicBezTo>
                    <a:cubicBezTo>
                      <a:pt x="1" y="153"/>
                      <a:pt x="1" y="153"/>
                      <a:pt x="0" y="153"/>
                    </a:cubicBezTo>
                    <a:moveTo>
                      <a:pt x="34" y="138"/>
                    </a:moveTo>
                    <a:cubicBezTo>
                      <a:pt x="34" y="138"/>
                      <a:pt x="34" y="138"/>
                      <a:pt x="34" y="138"/>
                    </a:cubicBezTo>
                    <a:cubicBezTo>
                      <a:pt x="34" y="138"/>
                      <a:pt x="34" y="138"/>
                      <a:pt x="34" y="138"/>
                    </a:cubicBezTo>
                    <a:cubicBezTo>
                      <a:pt x="34" y="138"/>
                      <a:pt x="34" y="138"/>
                      <a:pt x="34" y="138"/>
                    </a:cubicBezTo>
                    <a:moveTo>
                      <a:pt x="47" y="136"/>
                    </a:moveTo>
                    <a:cubicBezTo>
                      <a:pt x="47" y="136"/>
                      <a:pt x="47" y="136"/>
                      <a:pt x="47" y="136"/>
                    </a:cubicBezTo>
                    <a:cubicBezTo>
                      <a:pt x="47" y="136"/>
                      <a:pt x="47" y="136"/>
                      <a:pt x="47" y="136"/>
                    </a:cubicBezTo>
                    <a:moveTo>
                      <a:pt x="48" y="136"/>
                    </a:moveTo>
                    <a:cubicBezTo>
                      <a:pt x="48" y="136"/>
                      <a:pt x="48" y="136"/>
                      <a:pt x="48" y="136"/>
                    </a:cubicBezTo>
                    <a:cubicBezTo>
                      <a:pt x="47" y="136"/>
                      <a:pt x="47" y="136"/>
                      <a:pt x="47" y="136"/>
                    </a:cubicBezTo>
                    <a:cubicBezTo>
                      <a:pt x="48" y="136"/>
                      <a:pt x="48" y="136"/>
                      <a:pt x="48" y="136"/>
                    </a:cubicBezTo>
                    <a:moveTo>
                      <a:pt x="45" y="135"/>
                    </a:moveTo>
                    <a:cubicBezTo>
                      <a:pt x="45" y="135"/>
                      <a:pt x="45" y="135"/>
                      <a:pt x="45" y="136"/>
                    </a:cubicBezTo>
                    <a:cubicBezTo>
                      <a:pt x="45" y="136"/>
                      <a:pt x="45" y="136"/>
                      <a:pt x="45" y="136"/>
                    </a:cubicBezTo>
                    <a:cubicBezTo>
                      <a:pt x="46" y="136"/>
                      <a:pt x="46" y="136"/>
                      <a:pt x="46" y="136"/>
                    </a:cubicBezTo>
                    <a:cubicBezTo>
                      <a:pt x="46" y="136"/>
                      <a:pt x="46" y="136"/>
                      <a:pt x="46" y="136"/>
                    </a:cubicBezTo>
                    <a:cubicBezTo>
                      <a:pt x="46" y="135"/>
                      <a:pt x="46" y="135"/>
                      <a:pt x="45" y="135"/>
                    </a:cubicBezTo>
                    <a:moveTo>
                      <a:pt x="323" y="114"/>
                    </a:moveTo>
                    <a:cubicBezTo>
                      <a:pt x="323" y="114"/>
                      <a:pt x="323" y="114"/>
                      <a:pt x="323" y="114"/>
                    </a:cubicBezTo>
                    <a:cubicBezTo>
                      <a:pt x="323" y="114"/>
                      <a:pt x="323" y="114"/>
                      <a:pt x="323" y="114"/>
                    </a:cubicBezTo>
                    <a:moveTo>
                      <a:pt x="374" y="110"/>
                    </a:moveTo>
                    <a:cubicBezTo>
                      <a:pt x="374" y="110"/>
                      <a:pt x="374" y="110"/>
                      <a:pt x="374" y="110"/>
                    </a:cubicBezTo>
                    <a:cubicBezTo>
                      <a:pt x="374" y="110"/>
                      <a:pt x="374" y="110"/>
                      <a:pt x="374" y="110"/>
                    </a:cubicBezTo>
                    <a:moveTo>
                      <a:pt x="72" y="87"/>
                    </a:moveTo>
                    <a:cubicBezTo>
                      <a:pt x="72" y="87"/>
                      <a:pt x="72" y="87"/>
                      <a:pt x="72" y="87"/>
                    </a:cubicBezTo>
                    <a:cubicBezTo>
                      <a:pt x="72" y="87"/>
                      <a:pt x="72" y="87"/>
                      <a:pt x="72" y="87"/>
                    </a:cubicBezTo>
                    <a:moveTo>
                      <a:pt x="110" y="73"/>
                    </a:moveTo>
                    <a:cubicBezTo>
                      <a:pt x="110" y="73"/>
                      <a:pt x="110" y="73"/>
                      <a:pt x="110" y="73"/>
                    </a:cubicBezTo>
                    <a:cubicBezTo>
                      <a:pt x="110" y="73"/>
                      <a:pt x="110" y="73"/>
                      <a:pt x="110" y="73"/>
                    </a:cubicBezTo>
                    <a:moveTo>
                      <a:pt x="152" y="47"/>
                    </a:moveTo>
                    <a:cubicBezTo>
                      <a:pt x="152" y="47"/>
                      <a:pt x="152" y="47"/>
                      <a:pt x="152" y="47"/>
                    </a:cubicBezTo>
                    <a:cubicBezTo>
                      <a:pt x="152" y="47"/>
                      <a:pt x="152" y="47"/>
                      <a:pt x="152" y="47"/>
                    </a:cubicBezTo>
                    <a:cubicBezTo>
                      <a:pt x="152" y="47"/>
                      <a:pt x="152" y="47"/>
                      <a:pt x="152" y="47"/>
                    </a:cubicBezTo>
                    <a:moveTo>
                      <a:pt x="397" y="22"/>
                    </a:moveTo>
                    <a:cubicBezTo>
                      <a:pt x="397" y="22"/>
                      <a:pt x="397" y="22"/>
                      <a:pt x="397" y="22"/>
                    </a:cubicBezTo>
                    <a:cubicBezTo>
                      <a:pt x="397" y="22"/>
                      <a:pt x="397" y="22"/>
                      <a:pt x="397" y="22"/>
                    </a:cubicBezTo>
                    <a:moveTo>
                      <a:pt x="211" y="20"/>
                    </a:moveTo>
                    <a:cubicBezTo>
                      <a:pt x="211" y="20"/>
                      <a:pt x="211" y="20"/>
                      <a:pt x="211" y="20"/>
                    </a:cubicBezTo>
                    <a:cubicBezTo>
                      <a:pt x="211" y="20"/>
                      <a:pt x="211" y="20"/>
                      <a:pt x="211" y="20"/>
                    </a:cubicBezTo>
                    <a:moveTo>
                      <a:pt x="384" y="7"/>
                    </a:moveTo>
                    <a:cubicBezTo>
                      <a:pt x="384" y="7"/>
                      <a:pt x="384" y="7"/>
                      <a:pt x="384" y="7"/>
                    </a:cubicBezTo>
                    <a:cubicBezTo>
                      <a:pt x="384" y="7"/>
                      <a:pt x="384" y="7"/>
                      <a:pt x="384" y="7"/>
                    </a:cubicBezTo>
                    <a:moveTo>
                      <a:pt x="187" y="0"/>
                    </a:moveTo>
                    <a:cubicBezTo>
                      <a:pt x="187" y="0"/>
                      <a:pt x="187" y="0"/>
                      <a:pt x="187" y="0"/>
                    </a:cubicBezTo>
                    <a:cubicBezTo>
                      <a:pt x="187" y="0"/>
                      <a:pt x="187" y="0"/>
                      <a:pt x="18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7" name="Freeform 63"/>
              <p:cNvSpPr>
                <a:spLocks/>
              </p:cNvSpPr>
              <p:nvPr/>
            </p:nvSpPr>
            <p:spPr bwMode="auto">
              <a:xfrm>
                <a:off x="7536082" y="387897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8" name="Freeform 64"/>
              <p:cNvSpPr>
                <a:spLocks/>
              </p:cNvSpPr>
              <p:nvPr/>
            </p:nvSpPr>
            <p:spPr bwMode="auto">
              <a:xfrm>
                <a:off x="7579170" y="4065463"/>
                <a:ext cx="1347" cy="1347"/>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0" y="1"/>
                    </a:cubicBezTo>
                    <a:cubicBezTo>
                      <a:pt x="1" y="1"/>
                      <a:pt x="1" y="1"/>
                      <a:pt x="1"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09" name="Oval 65"/>
              <p:cNvSpPr>
                <a:spLocks noChangeArrowheads="1"/>
              </p:cNvSpPr>
              <p:nvPr/>
            </p:nvSpPr>
            <p:spPr bwMode="auto">
              <a:xfrm>
                <a:off x="7577823" y="4068156"/>
                <a:ext cx="673" cy="67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0" name="Freeform 66"/>
              <p:cNvSpPr>
                <a:spLocks/>
              </p:cNvSpPr>
              <p:nvPr/>
            </p:nvSpPr>
            <p:spPr bwMode="auto">
              <a:xfrm>
                <a:off x="7580516" y="4068156"/>
                <a:ext cx="3366" cy="3366"/>
              </a:xfrm>
              <a:custGeom>
                <a:avLst/>
                <a:gdLst>
                  <a:gd name="T0" fmla="*/ 1 w 2"/>
                  <a:gd name="T1" fmla="*/ 0 h 2"/>
                  <a:gd name="T2" fmla="*/ 0 w 2"/>
                  <a:gd name="T3" fmla="*/ 2 h 2"/>
                  <a:gd name="T4" fmla="*/ 2 w 2"/>
                  <a:gd name="T5" fmla="*/ 1 h 2"/>
                  <a:gd name="T6" fmla="*/ 1 w 2"/>
                  <a:gd name="T7" fmla="*/ 0 h 2"/>
                </a:gdLst>
                <a:ahLst/>
                <a:cxnLst>
                  <a:cxn ang="0">
                    <a:pos x="T0" y="T1"/>
                  </a:cxn>
                  <a:cxn ang="0">
                    <a:pos x="T2" y="T3"/>
                  </a:cxn>
                  <a:cxn ang="0">
                    <a:pos x="T4" y="T5"/>
                  </a:cxn>
                  <a:cxn ang="0">
                    <a:pos x="T6" y="T7"/>
                  </a:cxn>
                </a:cxnLst>
                <a:rect l="0" t="0" r="r" b="b"/>
                <a:pathLst>
                  <a:path w="2" h="2">
                    <a:moveTo>
                      <a:pt x="1" y="0"/>
                    </a:moveTo>
                    <a:cubicBezTo>
                      <a:pt x="0" y="0"/>
                      <a:pt x="0" y="1"/>
                      <a:pt x="0" y="2"/>
                    </a:cubicBezTo>
                    <a:cubicBezTo>
                      <a:pt x="1" y="2"/>
                      <a:pt x="2" y="2"/>
                      <a:pt x="2" y="1"/>
                    </a:cubicBezTo>
                    <a:cubicBezTo>
                      <a:pt x="2"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1" name="Freeform 67"/>
              <p:cNvSpPr>
                <a:spLocks/>
              </p:cNvSpPr>
              <p:nvPr/>
            </p:nvSpPr>
            <p:spPr bwMode="auto">
              <a:xfrm>
                <a:off x="7577823" y="4068156"/>
                <a:ext cx="0" cy="2020"/>
              </a:xfrm>
              <a:custGeom>
                <a:avLst/>
                <a:gdLst>
                  <a:gd name="T0" fmla="*/ 0 h 1"/>
                  <a:gd name="T1" fmla="*/ 1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1"/>
                      <a:pt x="0" y="1"/>
                      <a:pt x="0" y="1"/>
                    </a:cubicBezTo>
                    <a:cubicBezTo>
                      <a:pt x="0" y="1"/>
                      <a:pt x="0" y="1"/>
                      <a:pt x="0" y="1"/>
                    </a:cubicBezTo>
                    <a:cubicBezTo>
                      <a:pt x="0" y="1"/>
                      <a:pt x="0" y="1"/>
                      <a:pt x="0" y="1"/>
                    </a:cubicBezTo>
                    <a:cubicBezTo>
                      <a:pt x="0" y="1"/>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2" name="Freeform 68"/>
              <p:cNvSpPr>
                <a:spLocks/>
              </p:cNvSpPr>
              <p:nvPr/>
            </p:nvSpPr>
            <p:spPr bwMode="auto">
              <a:xfrm>
                <a:off x="7574457" y="4070175"/>
                <a:ext cx="1347" cy="134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3" name="Freeform 69"/>
              <p:cNvSpPr>
                <a:spLocks/>
              </p:cNvSpPr>
              <p:nvPr/>
            </p:nvSpPr>
            <p:spPr bwMode="auto">
              <a:xfrm>
                <a:off x="7577823" y="4070175"/>
                <a:ext cx="1347" cy="1347"/>
              </a:xfrm>
              <a:custGeom>
                <a:avLst/>
                <a:gdLst>
                  <a:gd name="T0" fmla="*/ 0 w 1"/>
                  <a:gd name="T1" fmla="*/ 0 h 1"/>
                  <a:gd name="T2" fmla="*/ 0 w 1"/>
                  <a:gd name="T3" fmla="*/ 1 h 1"/>
                  <a:gd name="T4" fmla="*/ 1 w 1"/>
                  <a:gd name="T5" fmla="*/ 0 h 1"/>
                  <a:gd name="T6" fmla="*/ 1 w 1"/>
                  <a:gd name="T7" fmla="*/ 0 h 1"/>
                  <a:gd name="T8" fmla="*/ 1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1"/>
                    </a:cubicBezTo>
                    <a:cubicBezTo>
                      <a:pt x="1" y="0"/>
                      <a:pt x="1" y="0"/>
                      <a:pt x="1" y="0"/>
                    </a:cubicBezTo>
                    <a:cubicBezTo>
                      <a:pt x="1" y="0"/>
                      <a:pt x="1" y="0"/>
                      <a:pt x="1" y="0"/>
                    </a:cubicBezTo>
                    <a:cubicBezTo>
                      <a:pt x="1" y="0"/>
                      <a:pt x="1"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4" name="Freeform 70"/>
              <p:cNvSpPr>
                <a:spLocks/>
              </p:cNvSpPr>
              <p:nvPr/>
            </p:nvSpPr>
            <p:spPr bwMode="auto">
              <a:xfrm>
                <a:off x="7579170" y="4072868"/>
                <a:ext cx="1347" cy="2020"/>
              </a:xfrm>
              <a:custGeom>
                <a:avLst/>
                <a:gdLst>
                  <a:gd name="T0" fmla="*/ 0 w 1"/>
                  <a:gd name="T1" fmla="*/ 0 h 1"/>
                  <a:gd name="T2" fmla="*/ 0 w 1"/>
                  <a:gd name="T3" fmla="*/ 0 h 1"/>
                  <a:gd name="T4" fmla="*/ 1 w 1"/>
                  <a:gd name="T5" fmla="*/ 1 h 1"/>
                  <a:gd name="T6" fmla="*/ 1 w 1"/>
                  <a:gd name="T7" fmla="*/ 1 h 1"/>
                  <a:gd name="T8" fmla="*/ 1 w 1"/>
                  <a:gd name="T9" fmla="*/ 0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0"/>
                      <a:pt x="0" y="1"/>
                      <a:pt x="1" y="1"/>
                    </a:cubicBezTo>
                    <a:cubicBezTo>
                      <a:pt x="1" y="1"/>
                      <a:pt x="1" y="1"/>
                      <a:pt x="1" y="1"/>
                    </a:cubicBezTo>
                    <a:cubicBezTo>
                      <a:pt x="1" y="1"/>
                      <a:pt x="1" y="0"/>
                      <a:pt x="1" y="0"/>
                    </a:cubicBezTo>
                    <a:cubicBezTo>
                      <a:pt x="1" y="0"/>
                      <a:pt x="1" y="0"/>
                      <a:pt x="1" y="0"/>
                    </a:cubicBezTo>
                    <a:cubicBezTo>
                      <a:pt x="1" y="0"/>
                      <a:pt x="1"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5" name="Freeform 71"/>
              <p:cNvSpPr>
                <a:spLocks/>
              </p:cNvSpPr>
              <p:nvPr/>
            </p:nvSpPr>
            <p:spPr bwMode="auto">
              <a:xfrm>
                <a:off x="7577823" y="4074888"/>
                <a:ext cx="1347" cy="1347"/>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6" name="Freeform 72"/>
              <p:cNvSpPr>
                <a:spLocks/>
              </p:cNvSpPr>
              <p:nvPr/>
            </p:nvSpPr>
            <p:spPr bwMode="auto">
              <a:xfrm>
                <a:off x="7577823" y="4087680"/>
                <a:ext cx="2693" cy="4713"/>
              </a:xfrm>
              <a:custGeom>
                <a:avLst/>
                <a:gdLst>
                  <a:gd name="T0" fmla="*/ 1 w 2"/>
                  <a:gd name="T1" fmla="*/ 0 h 3"/>
                  <a:gd name="T2" fmla="*/ 1 w 2"/>
                  <a:gd name="T3" fmla="*/ 0 h 3"/>
                  <a:gd name="T4" fmla="*/ 1 w 2"/>
                  <a:gd name="T5" fmla="*/ 0 h 3"/>
                  <a:gd name="T6" fmla="*/ 0 w 2"/>
                  <a:gd name="T7" fmla="*/ 0 h 3"/>
                  <a:gd name="T8" fmla="*/ 2 w 2"/>
                  <a:gd name="T9" fmla="*/ 2 h 3"/>
                  <a:gd name="T10" fmla="*/ 2 w 2"/>
                  <a:gd name="T11" fmla="*/ 3 h 3"/>
                  <a:gd name="T12" fmla="*/ 2 w 2"/>
                  <a:gd name="T13" fmla="*/ 3 h 3"/>
                  <a:gd name="T14" fmla="*/ 1 w 2"/>
                  <a:gd name="T15" fmla="*/ 0 h 3"/>
                  <a:gd name="T16" fmla="*/ 1 w 2"/>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0"/>
                    </a:moveTo>
                    <a:cubicBezTo>
                      <a:pt x="1" y="0"/>
                      <a:pt x="1" y="0"/>
                      <a:pt x="1" y="0"/>
                    </a:cubicBezTo>
                    <a:cubicBezTo>
                      <a:pt x="1" y="0"/>
                      <a:pt x="1" y="0"/>
                      <a:pt x="1" y="0"/>
                    </a:cubicBezTo>
                    <a:cubicBezTo>
                      <a:pt x="1" y="0"/>
                      <a:pt x="0" y="0"/>
                      <a:pt x="0" y="0"/>
                    </a:cubicBezTo>
                    <a:cubicBezTo>
                      <a:pt x="1" y="1"/>
                      <a:pt x="1" y="2"/>
                      <a:pt x="2" y="2"/>
                    </a:cubicBezTo>
                    <a:cubicBezTo>
                      <a:pt x="1" y="2"/>
                      <a:pt x="1" y="3"/>
                      <a:pt x="2" y="3"/>
                    </a:cubicBezTo>
                    <a:cubicBezTo>
                      <a:pt x="2" y="3"/>
                      <a:pt x="2" y="3"/>
                      <a:pt x="2" y="3"/>
                    </a:cubicBezTo>
                    <a:cubicBezTo>
                      <a:pt x="2" y="2"/>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7" name="Freeform 73"/>
              <p:cNvSpPr>
                <a:spLocks/>
              </p:cNvSpPr>
              <p:nvPr/>
            </p:nvSpPr>
            <p:spPr bwMode="auto">
              <a:xfrm>
                <a:off x="7577823" y="4089027"/>
                <a:ext cx="1347" cy="4713"/>
              </a:xfrm>
              <a:custGeom>
                <a:avLst/>
                <a:gdLst>
                  <a:gd name="T0" fmla="*/ 0 w 1"/>
                  <a:gd name="T1" fmla="*/ 0 h 3"/>
                  <a:gd name="T2" fmla="*/ 0 w 1"/>
                  <a:gd name="T3" fmla="*/ 1 h 3"/>
                  <a:gd name="T4" fmla="*/ 0 w 1"/>
                  <a:gd name="T5" fmla="*/ 1 h 3"/>
                  <a:gd name="T6" fmla="*/ 1 w 1"/>
                  <a:gd name="T7" fmla="*/ 3 h 3"/>
                  <a:gd name="T8" fmla="*/ 0 w 1"/>
                  <a:gd name="T9" fmla="*/ 0 h 3"/>
                </a:gdLst>
                <a:ahLst/>
                <a:cxnLst>
                  <a:cxn ang="0">
                    <a:pos x="T0" y="T1"/>
                  </a:cxn>
                  <a:cxn ang="0">
                    <a:pos x="T2" y="T3"/>
                  </a:cxn>
                  <a:cxn ang="0">
                    <a:pos x="T4" y="T5"/>
                  </a:cxn>
                  <a:cxn ang="0">
                    <a:pos x="T6" y="T7"/>
                  </a:cxn>
                  <a:cxn ang="0">
                    <a:pos x="T8" y="T9"/>
                  </a:cxn>
                </a:cxnLst>
                <a:rect l="0" t="0" r="r" b="b"/>
                <a:pathLst>
                  <a:path w="1" h="3">
                    <a:moveTo>
                      <a:pt x="0" y="0"/>
                    </a:moveTo>
                    <a:cubicBezTo>
                      <a:pt x="0" y="0"/>
                      <a:pt x="0" y="1"/>
                      <a:pt x="0" y="1"/>
                    </a:cubicBezTo>
                    <a:cubicBezTo>
                      <a:pt x="0" y="1"/>
                      <a:pt x="0" y="1"/>
                      <a:pt x="0" y="1"/>
                    </a:cubicBezTo>
                    <a:cubicBezTo>
                      <a:pt x="1" y="1"/>
                      <a:pt x="0" y="2"/>
                      <a:pt x="1" y="3"/>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8" name="Freeform 74"/>
              <p:cNvSpPr>
                <a:spLocks/>
              </p:cNvSpPr>
              <p:nvPr/>
            </p:nvSpPr>
            <p:spPr bwMode="auto">
              <a:xfrm>
                <a:off x="7577823" y="4090373"/>
                <a:ext cx="1347" cy="2020"/>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0" y="1"/>
                    </a:cubicBezTo>
                    <a:cubicBezTo>
                      <a:pt x="1"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19" name="Freeform 75"/>
              <p:cNvSpPr>
                <a:spLocks/>
              </p:cNvSpPr>
              <p:nvPr/>
            </p:nvSpPr>
            <p:spPr bwMode="auto">
              <a:xfrm>
                <a:off x="7579170" y="4092393"/>
                <a:ext cx="4713" cy="8079"/>
              </a:xfrm>
              <a:custGeom>
                <a:avLst/>
                <a:gdLst>
                  <a:gd name="T0" fmla="*/ 1 w 3"/>
                  <a:gd name="T1" fmla="*/ 0 h 5"/>
                  <a:gd name="T2" fmla="*/ 0 w 3"/>
                  <a:gd name="T3" fmla="*/ 1 h 5"/>
                  <a:gd name="T4" fmla="*/ 1 w 3"/>
                  <a:gd name="T5" fmla="*/ 2 h 5"/>
                  <a:gd name="T6" fmla="*/ 0 w 3"/>
                  <a:gd name="T7" fmla="*/ 3 h 5"/>
                  <a:gd name="T8" fmla="*/ 1 w 3"/>
                  <a:gd name="T9" fmla="*/ 5 h 5"/>
                  <a:gd name="T10" fmla="*/ 1 w 3"/>
                  <a:gd name="T11" fmla="*/ 5 h 5"/>
                  <a:gd name="T12" fmla="*/ 2 w 3"/>
                  <a:gd name="T13" fmla="*/ 4 h 5"/>
                  <a:gd name="T14" fmla="*/ 2 w 3"/>
                  <a:gd name="T15" fmla="*/ 5 h 5"/>
                  <a:gd name="T16" fmla="*/ 2 w 3"/>
                  <a:gd name="T17" fmla="*/ 5 h 5"/>
                  <a:gd name="T18" fmla="*/ 2 w 3"/>
                  <a:gd name="T19" fmla="*/ 1 h 5"/>
                  <a:gd name="T20" fmla="*/ 1 w 3"/>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5">
                    <a:moveTo>
                      <a:pt x="1" y="0"/>
                    </a:moveTo>
                    <a:cubicBezTo>
                      <a:pt x="1" y="0"/>
                      <a:pt x="0" y="0"/>
                      <a:pt x="0" y="1"/>
                    </a:cubicBezTo>
                    <a:cubicBezTo>
                      <a:pt x="0" y="1"/>
                      <a:pt x="0" y="2"/>
                      <a:pt x="1" y="2"/>
                    </a:cubicBezTo>
                    <a:cubicBezTo>
                      <a:pt x="0" y="3"/>
                      <a:pt x="0" y="3"/>
                      <a:pt x="0" y="3"/>
                    </a:cubicBezTo>
                    <a:cubicBezTo>
                      <a:pt x="1" y="3"/>
                      <a:pt x="1" y="4"/>
                      <a:pt x="1" y="5"/>
                    </a:cubicBezTo>
                    <a:cubicBezTo>
                      <a:pt x="1" y="5"/>
                      <a:pt x="1" y="5"/>
                      <a:pt x="1" y="5"/>
                    </a:cubicBezTo>
                    <a:cubicBezTo>
                      <a:pt x="1" y="5"/>
                      <a:pt x="1" y="4"/>
                      <a:pt x="2" y="4"/>
                    </a:cubicBezTo>
                    <a:cubicBezTo>
                      <a:pt x="2" y="5"/>
                      <a:pt x="2" y="5"/>
                      <a:pt x="2" y="5"/>
                    </a:cubicBezTo>
                    <a:cubicBezTo>
                      <a:pt x="2" y="5"/>
                      <a:pt x="2" y="5"/>
                      <a:pt x="2" y="5"/>
                    </a:cubicBezTo>
                    <a:cubicBezTo>
                      <a:pt x="3" y="4"/>
                      <a:pt x="2" y="2"/>
                      <a:pt x="2"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0" name="Freeform 76"/>
              <p:cNvSpPr>
                <a:spLocks/>
              </p:cNvSpPr>
              <p:nvPr/>
            </p:nvSpPr>
            <p:spPr bwMode="auto">
              <a:xfrm>
                <a:off x="7577823" y="4093739"/>
                <a:ext cx="1347" cy="2020"/>
              </a:xfrm>
              <a:custGeom>
                <a:avLst/>
                <a:gdLst>
                  <a:gd name="T0" fmla="*/ 0 w 1"/>
                  <a:gd name="T1" fmla="*/ 0 h 1"/>
                  <a:gd name="T2" fmla="*/ 1 w 1"/>
                  <a:gd name="T3" fmla="*/ 1 h 1"/>
                  <a:gd name="T4" fmla="*/ 1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1" y="1"/>
                    </a:cubicBezTo>
                    <a:cubicBezTo>
                      <a:pt x="1" y="1"/>
                      <a:pt x="1" y="1"/>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1" name="Freeform 77"/>
              <p:cNvSpPr>
                <a:spLocks/>
              </p:cNvSpPr>
              <p:nvPr/>
            </p:nvSpPr>
            <p:spPr bwMode="auto">
              <a:xfrm>
                <a:off x="7579170" y="4097106"/>
                <a:ext cx="0" cy="1347"/>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1"/>
                      <a:pt x="0" y="1"/>
                      <a:pt x="0" y="1"/>
                    </a:cubicBezTo>
                    <a:cubicBezTo>
                      <a:pt x="0" y="1"/>
                      <a:pt x="0" y="1"/>
                      <a:pt x="0" y="1"/>
                    </a:cubicBezTo>
                    <a:cubicBezTo>
                      <a:pt x="0" y="1"/>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2" name="Freeform 78"/>
              <p:cNvSpPr>
                <a:spLocks/>
              </p:cNvSpPr>
              <p:nvPr/>
            </p:nvSpPr>
            <p:spPr bwMode="auto">
              <a:xfrm>
                <a:off x="7580516" y="4100472"/>
                <a:ext cx="2020" cy="2693"/>
              </a:xfrm>
              <a:custGeom>
                <a:avLst/>
                <a:gdLst>
                  <a:gd name="T0" fmla="*/ 0 w 1"/>
                  <a:gd name="T1" fmla="*/ 0 h 2"/>
                  <a:gd name="T2" fmla="*/ 0 w 1"/>
                  <a:gd name="T3" fmla="*/ 0 h 2"/>
                  <a:gd name="T4" fmla="*/ 0 w 1"/>
                  <a:gd name="T5" fmla="*/ 2 h 2"/>
                  <a:gd name="T6" fmla="*/ 1 w 1"/>
                  <a:gd name="T7" fmla="*/ 1 h 2"/>
                  <a:gd name="T8" fmla="*/ 0 w 1"/>
                  <a:gd name="T9" fmla="*/ 0 h 2"/>
                </a:gdLst>
                <a:ahLst/>
                <a:cxnLst>
                  <a:cxn ang="0">
                    <a:pos x="T0" y="T1"/>
                  </a:cxn>
                  <a:cxn ang="0">
                    <a:pos x="T2" y="T3"/>
                  </a:cxn>
                  <a:cxn ang="0">
                    <a:pos x="T4" y="T5"/>
                  </a:cxn>
                  <a:cxn ang="0">
                    <a:pos x="T6" y="T7"/>
                  </a:cxn>
                  <a:cxn ang="0">
                    <a:pos x="T8" y="T9"/>
                  </a:cxn>
                </a:cxnLst>
                <a:rect l="0" t="0" r="r" b="b"/>
                <a:pathLst>
                  <a:path w="1" h="2">
                    <a:moveTo>
                      <a:pt x="0" y="0"/>
                    </a:moveTo>
                    <a:cubicBezTo>
                      <a:pt x="0" y="0"/>
                      <a:pt x="0" y="0"/>
                      <a:pt x="0" y="0"/>
                    </a:cubicBezTo>
                    <a:cubicBezTo>
                      <a:pt x="0" y="1"/>
                      <a:pt x="0" y="1"/>
                      <a:pt x="0" y="2"/>
                    </a:cubicBezTo>
                    <a:cubicBezTo>
                      <a:pt x="1" y="1"/>
                      <a:pt x="1" y="1"/>
                      <a:pt x="1" y="1"/>
                    </a:cubicBezTo>
                    <a:cubicBezTo>
                      <a:pt x="1"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3" name="Freeform 79"/>
              <p:cNvSpPr>
                <a:spLocks/>
              </p:cNvSpPr>
              <p:nvPr/>
            </p:nvSpPr>
            <p:spPr bwMode="auto">
              <a:xfrm>
                <a:off x="7582536" y="4103165"/>
                <a:ext cx="3366" cy="2020"/>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0" y="0"/>
                      <a:pt x="0" y="0"/>
                      <a:pt x="0" y="0"/>
                    </a:cubicBezTo>
                    <a:cubicBezTo>
                      <a:pt x="0" y="0"/>
                      <a:pt x="1" y="1"/>
                      <a:pt x="2" y="1"/>
                    </a:cubicBezTo>
                    <a:cubicBezTo>
                      <a:pt x="2"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4" name="Freeform 80"/>
              <p:cNvSpPr>
                <a:spLocks/>
              </p:cNvSpPr>
              <p:nvPr/>
            </p:nvSpPr>
            <p:spPr bwMode="auto">
              <a:xfrm>
                <a:off x="7582536" y="4105185"/>
                <a:ext cx="1347" cy="1347"/>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5" name="Freeform 81"/>
              <p:cNvSpPr>
                <a:spLocks/>
              </p:cNvSpPr>
              <p:nvPr/>
            </p:nvSpPr>
            <p:spPr bwMode="auto">
              <a:xfrm>
                <a:off x="7582536" y="4106531"/>
                <a:ext cx="3366" cy="2020"/>
              </a:xfrm>
              <a:custGeom>
                <a:avLst/>
                <a:gdLst>
                  <a:gd name="T0" fmla="*/ 0 w 2"/>
                  <a:gd name="T1" fmla="*/ 0 h 1"/>
                  <a:gd name="T2" fmla="*/ 0 w 2"/>
                  <a:gd name="T3" fmla="*/ 1 h 1"/>
                  <a:gd name="T4" fmla="*/ 0 w 2"/>
                  <a:gd name="T5" fmla="*/ 1 h 1"/>
                  <a:gd name="T6" fmla="*/ 2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1"/>
                      <a:pt x="0" y="1"/>
                    </a:cubicBezTo>
                    <a:cubicBezTo>
                      <a:pt x="0" y="1"/>
                      <a:pt x="0" y="1"/>
                      <a:pt x="0" y="1"/>
                    </a:cubicBezTo>
                    <a:cubicBezTo>
                      <a:pt x="1" y="1"/>
                      <a:pt x="1" y="1"/>
                      <a:pt x="2"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6" name="Freeform 82"/>
              <p:cNvSpPr>
                <a:spLocks/>
              </p:cNvSpPr>
              <p:nvPr/>
            </p:nvSpPr>
            <p:spPr bwMode="auto">
              <a:xfrm>
                <a:off x="7585903" y="4109897"/>
                <a:ext cx="2693" cy="1347"/>
              </a:xfrm>
              <a:custGeom>
                <a:avLst/>
                <a:gdLst>
                  <a:gd name="T0" fmla="*/ 1 w 2"/>
                  <a:gd name="T1" fmla="*/ 0 h 1"/>
                  <a:gd name="T2" fmla="*/ 2 w 2"/>
                  <a:gd name="T3" fmla="*/ 1 h 1"/>
                  <a:gd name="T4" fmla="*/ 1 w 2"/>
                  <a:gd name="T5" fmla="*/ 0 h 1"/>
                </a:gdLst>
                <a:ahLst/>
                <a:cxnLst>
                  <a:cxn ang="0">
                    <a:pos x="T0" y="T1"/>
                  </a:cxn>
                  <a:cxn ang="0">
                    <a:pos x="T2" y="T3"/>
                  </a:cxn>
                  <a:cxn ang="0">
                    <a:pos x="T4" y="T5"/>
                  </a:cxn>
                </a:cxnLst>
                <a:rect l="0" t="0" r="r" b="b"/>
                <a:pathLst>
                  <a:path w="2" h="1">
                    <a:moveTo>
                      <a:pt x="1" y="0"/>
                    </a:moveTo>
                    <a:cubicBezTo>
                      <a:pt x="0" y="1"/>
                      <a:pt x="1" y="1"/>
                      <a:pt x="2"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7" name="Freeform 83"/>
              <p:cNvSpPr>
                <a:spLocks/>
              </p:cNvSpPr>
              <p:nvPr/>
            </p:nvSpPr>
            <p:spPr bwMode="auto">
              <a:xfrm>
                <a:off x="7583883" y="4109897"/>
                <a:ext cx="2020" cy="1347"/>
              </a:xfrm>
              <a:custGeom>
                <a:avLst/>
                <a:gdLst>
                  <a:gd name="T0" fmla="*/ 0 w 1"/>
                  <a:gd name="T1" fmla="*/ 0 h 1"/>
                  <a:gd name="T2" fmla="*/ 0 w 1"/>
                  <a:gd name="T3" fmla="*/ 0 h 1"/>
                  <a:gd name="T4" fmla="*/ 0 w 1"/>
                  <a:gd name="T5" fmla="*/ 1 h 1"/>
                  <a:gd name="T6" fmla="*/ 0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0"/>
                    </a:cubicBezTo>
                    <a:cubicBezTo>
                      <a:pt x="0" y="0"/>
                      <a:pt x="0" y="0"/>
                      <a:pt x="0" y="1"/>
                    </a:cubicBezTo>
                    <a:cubicBezTo>
                      <a:pt x="0" y="1"/>
                      <a:pt x="0" y="1"/>
                      <a:pt x="0" y="1"/>
                    </a:cubicBezTo>
                    <a:cubicBezTo>
                      <a:pt x="0" y="1"/>
                      <a:pt x="0" y="1"/>
                      <a:pt x="0" y="1"/>
                    </a:cubicBezTo>
                    <a:cubicBezTo>
                      <a:pt x="0"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8" name="Freeform 84"/>
              <p:cNvSpPr>
                <a:spLocks/>
              </p:cNvSpPr>
              <p:nvPr/>
            </p:nvSpPr>
            <p:spPr bwMode="auto">
              <a:xfrm>
                <a:off x="7583883" y="4109897"/>
                <a:ext cx="2020" cy="1347"/>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29" name="Freeform 85"/>
              <p:cNvSpPr>
                <a:spLocks/>
              </p:cNvSpPr>
              <p:nvPr/>
            </p:nvSpPr>
            <p:spPr bwMode="auto">
              <a:xfrm>
                <a:off x="7587249" y="4113264"/>
                <a:ext cx="1347" cy="134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0"/>
                      <a:pt x="0" y="1"/>
                      <a:pt x="1" y="1"/>
                    </a:cubicBezTo>
                    <a:cubicBezTo>
                      <a:pt x="1" y="1"/>
                      <a:pt x="1" y="1"/>
                      <a:pt x="1" y="1"/>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0" name="Freeform 86"/>
              <p:cNvSpPr>
                <a:spLocks/>
              </p:cNvSpPr>
              <p:nvPr/>
            </p:nvSpPr>
            <p:spPr bwMode="auto">
              <a:xfrm>
                <a:off x="7600041" y="4113264"/>
                <a:ext cx="23564" cy="17505"/>
              </a:xfrm>
              <a:custGeom>
                <a:avLst/>
                <a:gdLst>
                  <a:gd name="T0" fmla="*/ 5 w 15"/>
                  <a:gd name="T1" fmla="*/ 0 h 11"/>
                  <a:gd name="T2" fmla="*/ 4 w 15"/>
                  <a:gd name="T3" fmla="*/ 0 h 11"/>
                  <a:gd name="T4" fmla="*/ 3 w 15"/>
                  <a:gd name="T5" fmla="*/ 0 h 11"/>
                  <a:gd name="T6" fmla="*/ 3 w 15"/>
                  <a:gd name="T7" fmla="*/ 2 h 11"/>
                  <a:gd name="T8" fmla="*/ 2 w 15"/>
                  <a:gd name="T9" fmla="*/ 2 h 11"/>
                  <a:gd name="T10" fmla="*/ 2 w 15"/>
                  <a:gd name="T11" fmla="*/ 2 h 11"/>
                  <a:gd name="T12" fmla="*/ 2 w 15"/>
                  <a:gd name="T13" fmla="*/ 2 h 11"/>
                  <a:gd name="T14" fmla="*/ 3 w 15"/>
                  <a:gd name="T15" fmla="*/ 5 h 11"/>
                  <a:gd name="T16" fmla="*/ 4 w 15"/>
                  <a:gd name="T17" fmla="*/ 4 h 11"/>
                  <a:gd name="T18" fmla="*/ 5 w 15"/>
                  <a:gd name="T19" fmla="*/ 4 h 11"/>
                  <a:gd name="T20" fmla="*/ 5 w 15"/>
                  <a:gd name="T21" fmla="*/ 4 h 11"/>
                  <a:gd name="T22" fmla="*/ 3 w 15"/>
                  <a:gd name="T23" fmla="*/ 5 h 11"/>
                  <a:gd name="T24" fmla="*/ 10 w 15"/>
                  <a:gd name="T25" fmla="*/ 8 h 11"/>
                  <a:gd name="T26" fmla="*/ 8 w 15"/>
                  <a:gd name="T27" fmla="*/ 8 h 11"/>
                  <a:gd name="T28" fmla="*/ 6 w 15"/>
                  <a:gd name="T29" fmla="*/ 8 h 11"/>
                  <a:gd name="T30" fmla="*/ 4 w 15"/>
                  <a:gd name="T31" fmla="*/ 7 h 11"/>
                  <a:gd name="T32" fmla="*/ 4 w 15"/>
                  <a:gd name="T33" fmla="*/ 7 h 11"/>
                  <a:gd name="T34" fmla="*/ 4 w 15"/>
                  <a:gd name="T35" fmla="*/ 8 h 11"/>
                  <a:gd name="T36" fmla="*/ 2 w 15"/>
                  <a:gd name="T37" fmla="*/ 7 h 11"/>
                  <a:gd name="T38" fmla="*/ 2 w 15"/>
                  <a:gd name="T39" fmla="*/ 7 h 11"/>
                  <a:gd name="T40" fmla="*/ 3 w 15"/>
                  <a:gd name="T41" fmla="*/ 8 h 11"/>
                  <a:gd name="T42" fmla="*/ 3 w 15"/>
                  <a:gd name="T43" fmla="*/ 8 h 11"/>
                  <a:gd name="T44" fmla="*/ 2 w 15"/>
                  <a:gd name="T45" fmla="*/ 8 h 11"/>
                  <a:gd name="T46" fmla="*/ 0 w 15"/>
                  <a:gd name="T47" fmla="*/ 9 h 11"/>
                  <a:gd name="T48" fmla="*/ 1 w 15"/>
                  <a:gd name="T49" fmla="*/ 9 h 11"/>
                  <a:gd name="T50" fmla="*/ 1 w 15"/>
                  <a:gd name="T51" fmla="*/ 9 h 11"/>
                  <a:gd name="T52" fmla="*/ 1 w 15"/>
                  <a:gd name="T53" fmla="*/ 9 h 11"/>
                  <a:gd name="T54" fmla="*/ 3 w 15"/>
                  <a:gd name="T55" fmla="*/ 10 h 11"/>
                  <a:gd name="T56" fmla="*/ 2 w 15"/>
                  <a:gd name="T57" fmla="*/ 10 h 11"/>
                  <a:gd name="T58" fmla="*/ 2 w 15"/>
                  <a:gd name="T59" fmla="*/ 11 h 11"/>
                  <a:gd name="T60" fmla="*/ 2 w 15"/>
                  <a:gd name="T61" fmla="*/ 11 h 11"/>
                  <a:gd name="T62" fmla="*/ 3 w 15"/>
                  <a:gd name="T63" fmla="*/ 11 h 11"/>
                  <a:gd name="T64" fmla="*/ 3 w 15"/>
                  <a:gd name="T65" fmla="*/ 11 h 11"/>
                  <a:gd name="T66" fmla="*/ 4 w 15"/>
                  <a:gd name="T67" fmla="*/ 11 h 11"/>
                  <a:gd name="T68" fmla="*/ 3 w 15"/>
                  <a:gd name="T69" fmla="*/ 10 h 11"/>
                  <a:gd name="T70" fmla="*/ 3 w 15"/>
                  <a:gd name="T71" fmla="*/ 10 h 11"/>
                  <a:gd name="T72" fmla="*/ 4 w 15"/>
                  <a:gd name="T73" fmla="*/ 10 h 11"/>
                  <a:gd name="T74" fmla="*/ 3 w 15"/>
                  <a:gd name="T75" fmla="*/ 10 h 11"/>
                  <a:gd name="T76" fmla="*/ 5 w 15"/>
                  <a:gd name="T77" fmla="*/ 9 h 11"/>
                  <a:gd name="T78" fmla="*/ 7 w 15"/>
                  <a:gd name="T79" fmla="*/ 10 h 11"/>
                  <a:gd name="T80" fmla="*/ 9 w 15"/>
                  <a:gd name="T81" fmla="*/ 9 h 11"/>
                  <a:gd name="T82" fmla="*/ 10 w 15"/>
                  <a:gd name="T83" fmla="*/ 9 h 11"/>
                  <a:gd name="T84" fmla="*/ 12 w 15"/>
                  <a:gd name="T85" fmla="*/ 9 h 11"/>
                  <a:gd name="T86" fmla="*/ 14 w 15"/>
                  <a:gd name="T87" fmla="*/ 8 h 11"/>
                  <a:gd name="T88" fmla="*/ 14 w 15"/>
                  <a:gd name="T89" fmla="*/ 8 h 11"/>
                  <a:gd name="T90" fmla="*/ 15 w 15"/>
                  <a:gd name="T91" fmla="*/ 8 h 11"/>
                  <a:gd name="T92" fmla="*/ 15 w 15"/>
                  <a:gd name="T93" fmla="*/ 8 h 11"/>
                  <a:gd name="T94" fmla="*/ 14 w 15"/>
                  <a:gd name="T95" fmla="*/ 8 h 11"/>
                  <a:gd name="T96" fmla="*/ 14 w 15"/>
                  <a:gd name="T97" fmla="*/ 8 h 11"/>
                  <a:gd name="T98" fmla="*/ 13 w 15"/>
                  <a:gd name="T99" fmla="*/ 8 h 11"/>
                  <a:gd name="T100" fmla="*/ 8 w 15"/>
                  <a:gd name="T101" fmla="*/ 5 h 11"/>
                  <a:gd name="T102" fmla="*/ 8 w 15"/>
                  <a:gd name="T103" fmla="*/ 5 h 11"/>
                  <a:gd name="T104" fmla="*/ 7 w 15"/>
                  <a:gd name="T105" fmla="*/ 3 h 11"/>
                  <a:gd name="T106" fmla="*/ 7 w 15"/>
                  <a:gd name="T107" fmla="*/ 3 h 11"/>
                  <a:gd name="T108" fmla="*/ 6 w 15"/>
                  <a:gd name="T109" fmla="*/ 3 h 11"/>
                  <a:gd name="T110" fmla="*/ 7 w 15"/>
                  <a:gd name="T111" fmla="*/ 2 h 11"/>
                  <a:gd name="T112" fmla="*/ 5 w 15"/>
                  <a:gd name="T11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 h="11">
                    <a:moveTo>
                      <a:pt x="5" y="0"/>
                    </a:moveTo>
                    <a:cubicBezTo>
                      <a:pt x="5" y="0"/>
                      <a:pt x="5" y="0"/>
                      <a:pt x="4" y="0"/>
                    </a:cubicBezTo>
                    <a:cubicBezTo>
                      <a:pt x="4" y="0"/>
                      <a:pt x="4" y="0"/>
                      <a:pt x="3" y="0"/>
                    </a:cubicBezTo>
                    <a:cubicBezTo>
                      <a:pt x="3" y="1"/>
                      <a:pt x="3" y="2"/>
                      <a:pt x="3" y="2"/>
                    </a:cubicBezTo>
                    <a:cubicBezTo>
                      <a:pt x="2" y="2"/>
                      <a:pt x="2" y="2"/>
                      <a:pt x="2" y="2"/>
                    </a:cubicBezTo>
                    <a:cubicBezTo>
                      <a:pt x="2" y="2"/>
                      <a:pt x="2" y="2"/>
                      <a:pt x="2" y="2"/>
                    </a:cubicBezTo>
                    <a:cubicBezTo>
                      <a:pt x="1" y="2"/>
                      <a:pt x="2" y="2"/>
                      <a:pt x="2" y="2"/>
                    </a:cubicBezTo>
                    <a:cubicBezTo>
                      <a:pt x="2" y="3"/>
                      <a:pt x="2" y="4"/>
                      <a:pt x="3" y="5"/>
                    </a:cubicBezTo>
                    <a:cubicBezTo>
                      <a:pt x="3" y="4"/>
                      <a:pt x="4" y="4"/>
                      <a:pt x="4" y="4"/>
                    </a:cubicBezTo>
                    <a:cubicBezTo>
                      <a:pt x="4" y="4"/>
                      <a:pt x="4" y="4"/>
                      <a:pt x="5" y="4"/>
                    </a:cubicBezTo>
                    <a:cubicBezTo>
                      <a:pt x="5" y="4"/>
                      <a:pt x="5" y="4"/>
                      <a:pt x="5" y="4"/>
                    </a:cubicBezTo>
                    <a:cubicBezTo>
                      <a:pt x="4" y="5"/>
                      <a:pt x="4" y="5"/>
                      <a:pt x="3" y="5"/>
                    </a:cubicBezTo>
                    <a:cubicBezTo>
                      <a:pt x="4" y="7"/>
                      <a:pt x="7" y="8"/>
                      <a:pt x="10" y="8"/>
                    </a:cubicBezTo>
                    <a:cubicBezTo>
                      <a:pt x="9" y="8"/>
                      <a:pt x="9" y="8"/>
                      <a:pt x="8" y="8"/>
                    </a:cubicBezTo>
                    <a:cubicBezTo>
                      <a:pt x="7" y="8"/>
                      <a:pt x="7" y="8"/>
                      <a:pt x="6" y="8"/>
                    </a:cubicBezTo>
                    <a:cubicBezTo>
                      <a:pt x="5" y="7"/>
                      <a:pt x="5" y="7"/>
                      <a:pt x="4" y="7"/>
                    </a:cubicBezTo>
                    <a:cubicBezTo>
                      <a:pt x="4" y="7"/>
                      <a:pt x="4" y="7"/>
                      <a:pt x="4" y="7"/>
                    </a:cubicBezTo>
                    <a:cubicBezTo>
                      <a:pt x="4" y="8"/>
                      <a:pt x="4" y="8"/>
                      <a:pt x="4" y="8"/>
                    </a:cubicBezTo>
                    <a:cubicBezTo>
                      <a:pt x="3" y="7"/>
                      <a:pt x="3" y="7"/>
                      <a:pt x="2" y="7"/>
                    </a:cubicBezTo>
                    <a:cubicBezTo>
                      <a:pt x="2" y="7"/>
                      <a:pt x="2" y="7"/>
                      <a:pt x="2" y="7"/>
                    </a:cubicBezTo>
                    <a:cubicBezTo>
                      <a:pt x="2" y="7"/>
                      <a:pt x="3" y="8"/>
                      <a:pt x="3" y="8"/>
                    </a:cubicBezTo>
                    <a:cubicBezTo>
                      <a:pt x="3" y="8"/>
                      <a:pt x="3" y="8"/>
                      <a:pt x="3" y="8"/>
                    </a:cubicBezTo>
                    <a:cubicBezTo>
                      <a:pt x="3" y="8"/>
                      <a:pt x="2" y="8"/>
                      <a:pt x="2" y="8"/>
                    </a:cubicBezTo>
                    <a:cubicBezTo>
                      <a:pt x="1" y="9"/>
                      <a:pt x="0" y="8"/>
                      <a:pt x="0" y="9"/>
                    </a:cubicBezTo>
                    <a:cubicBezTo>
                      <a:pt x="0" y="9"/>
                      <a:pt x="0" y="9"/>
                      <a:pt x="1" y="9"/>
                    </a:cubicBezTo>
                    <a:cubicBezTo>
                      <a:pt x="1" y="9"/>
                      <a:pt x="1" y="9"/>
                      <a:pt x="1" y="9"/>
                    </a:cubicBezTo>
                    <a:cubicBezTo>
                      <a:pt x="1" y="9"/>
                      <a:pt x="1" y="9"/>
                      <a:pt x="1" y="9"/>
                    </a:cubicBezTo>
                    <a:cubicBezTo>
                      <a:pt x="2" y="9"/>
                      <a:pt x="2" y="9"/>
                      <a:pt x="3" y="10"/>
                    </a:cubicBezTo>
                    <a:cubicBezTo>
                      <a:pt x="3" y="10"/>
                      <a:pt x="3" y="10"/>
                      <a:pt x="2" y="10"/>
                    </a:cubicBezTo>
                    <a:cubicBezTo>
                      <a:pt x="2" y="10"/>
                      <a:pt x="2" y="10"/>
                      <a:pt x="2" y="11"/>
                    </a:cubicBezTo>
                    <a:cubicBezTo>
                      <a:pt x="2" y="11"/>
                      <a:pt x="2" y="11"/>
                      <a:pt x="2" y="11"/>
                    </a:cubicBezTo>
                    <a:cubicBezTo>
                      <a:pt x="3" y="11"/>
                      <a:pt x="3" y="11"/>
                      <a:pt x="3" y="11"/>
                    </a:cubicBezTo>
                    <a:cubicBezTo>
                      <a:pt x="3" y="11"/>
                      <a:pt x="3" y="11"/>
                      <a:pt x="3" y="11"/>
                    </a:cubicBezTo>
                    <a:cubicBezTo>
                      <a:pt x="4" y="11"/>
                      <a:pt x="4" y="11"/>
                      <a:pt x="4" y="11"/>
                    </a:cubicBezTo>
                    <a:cubicBezTo>
                      <a:pt x="3" y="11"/>
                      <a:pt x="3" y="11"/>
                      <a:pt x="3" y="10"/>
                    </a:cubicBezTo>
                    <a:cubicBezTo>
                      <a:pt x="3" y="10"/>
                      <a:pt x="3" y="10"/>
                      <a:pt x="3" y="10"/>
                    </a:cubicBezTo>
                    <a:cubicBezTo>
                      <a:pt x="3" y="10"/>
                      <a:pt x="4" y="10"/>
                      <a:pt x="4" y="10"/>
                    </a:cubicBezTo>
                    <a:cubicBezTo>
                      <a:pt x="3" y="10"/>
                      <a:pt x="3" y="10"/>
                      <a:pt x="3" y="10"/>
                    </a:cubicBezTo>
                    <a:cubicBezTo>
                      <a:pt x="4" y="9"/>
                      <a:pt x="4" y="9"/>
                      <a:pt x="5" y="9"/>
                    </a:cubicBezTo>
                    <a:cubicBezTo>
                      <a:pt x="5" y="9"/>
                      <a:pt x="6" y="9"/>
                      <a:pt x="7" y="10"/>
                    </a:cubicBezTo>
                    <a:cubicBezTo>
                      <a:pt x="7" y="9"/>
                      <a:pt x="8" y="9"/>
                      <a:pt x="9" y="9"/>
                    </a:cubicBezTo>
                    <a:cubicBezTo>
                      <a:pt x="9" y="9"/>
                      <a:pt x="10" y="9"/>
                      <a:pt x="10" y="9"/>
                    </a:cubicBezTo>
                    <a:cubicBezTo>
                      <a:pt x="11" y="9"/>
                      <a:pt x="12" y="9"/>
                      <a:pt x="12" y="9"/>
                    </a:cubicBezTo>
                    <a:cubicBezTo>
                      <a:pt x="13" y="9"/>
                      <a:pt x="14" y="9"/>
                      <a:pt x="14" y="8"/>
                    </a:cubicBezTo>
                    <a:cubicBezTo>
                      <a:pt x="14" y="8"/>
                      <a:pt x="14" y="8"/>
                      <a:pt x="14" y="8"/>
                    </a:cubicBezTo>
                    <a:cubicBezTo>
                      <a:pt x="15" y="8"/>
                      <a:pt x="15" y="8"/>
                      <a:pt x="15" y="8"/>
                    </a:cubicBezTo>
                    <a:cubicBezTo>
                      <a:pt x="15" y="8"/>
                      <a:pt x="15" y="8"/>
                      <a:pt x="15" y="8"/>
                    </a:cubicBezTo>
                    <a:cubicBezTo>
                      <a:pt x="14" y="8"/>
                      <a:pt x="14" y="8"/>
                      <a:pt x="14" y="8"/>
                    </a:cubicBezTo>
                    <a:cubicBezTo>
                      <a:pt x="14" y="8"/>
                      <a:pt x="14" y="8"/>
                      <a:pt x="14" y="8"/>
                    </a:cubicBezTo>
                    <a:cubicBezTo>
                      <a:pt x="13" y="8"/>
                      <a:pt x="13" y="8"/>
                      <a:pt x="13" y="8"/>
                    </a:cubicBezTo>
                    <a:cubicBezTo>
                      <a:pt x="12" y="6"/>
                      <a:pt x="9" y="7"/>
                      <a:pt x="8" y="5"/>
                    </a:cubicBezTo>
                    <a:cubicBezTo>
                      <a:pt x="8" y="5"/>
                      <a:pt x="8" y="5"/>
                      <a:pt x="8" y="5"/>
                    </a:cubicBezTo>
                    <a:cubicBezTo>
                      <a:pt x="8" y="4"/>
                      <a:pt x="7" y="4"/>
                      <a:pt x="7" y="3"/>
                    </a:cubicBezTo>
                    <a:cubicBezTo>
                      <a:pt x="7" y="3"/>
                      <a:pt x="7" y="3"/>
                      <a:pt x="7" y="3"/>
                    </a:cubicBezTo>
                    <a:cubicBezTo>
                      <a:pt x="6" y="3"/>
                      <a:pt x="6" y="3"/>
                      <a:pt x="6" y="3"/>
                    </a:cubicBezTo>
                    <a:cubicBezTo>
                      <a:pt x="6" y="3"/>
                      <a:pt x="7" y="3"/>
                      <a:pt x="7" y="2"/>
                    </a:cubicBezTo>
                    <a:cubicBezTo>
                      <a:pt x="7" y="1"/>
                      <a:pt x="6" y="1"/>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1" name="Freeform 87"/>
              <p:cNvSpPr>
                <a:spLocks/>
              </p:cNvSpPr>
              <p:nvPr/>
            </p:nvSpPr>
            <p:spPr bwMode="auto">
              <a:xfrm>
                <a:off x="7587249" y="4115957"/>
                <a:ext cx="6059" cy="4713"/>
              </a:xfrm>
              <a:custGeom>
                <a:avLst/>
                <a:gdLst>
                  <a:gd name="T0" fmla="*/ 0 w 4"/>
                  <a:gd name="T1" fmla="*/ 0 h 3"/>
                  <a:gd name="T2" fmla="*/ 0 w 4"/>
                  <a:gd name="T3" fmla="*/ 2 h 3"/>
                  <a:gd name="T4" fmla="*/ 4 w 4"/>
                  <a:gd name="T5" fmla="*/ 3 h 3"/>
                  <a:gd name="T6" fmla="*/ 0 w 4"/>
                  <a:gd name="T7" fmla="*/ 0 h 3"/>
                </a:gdLst>
                <a:ahLst/>
                <a:cxnLst>
                  <a:cxn ang="0">
                    <a:pos x="T0" y="T1"/>
                  </a:cxn>
                  <a:cxn ang="0">
                    <a:pos x="T2" y="T3"/>
                  </a:cxn>
                  <a:cxn ang="0">
                    <a:pos x="T4" y="T5"/>
                  </a:cxn>
                  <a:cxn ang="0">
                    <a:pos x="T6" y="T7"/>
                  </a:cxn>
                </a:cxnLst>
                <a:rect l="0" t="0" r="r" b="b"/>
                <a:pathLst>
                  <a:path w="4" h="3">
                    <a:moveTo>
                      <a:pt x="0" y="0"/>
                    </a:moveTo>
                    <a:cubicBezTo>
                      <a:pt x="0" y="1"/>
                      <a:pt x="0" y="1"/>
                      <a:pt x="0" y="2"/>
                    </a:cubicBezTo>
                    <a:cubicBezTo>
                      <a:pt x="2" y="2"/>
                      <a:pt x="2" y="3"/>
                      <a:pt x="4" y="3"/>
                    </a:cubicBezTo>
                    <a:cubicBezTo>
                      <a:pt x="3" y="1"/>
                      <a:pt x="1" y="2"/>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2" name="Freeform 88"/>
              <p:cNvSpPr>
                <a:spLocks/>
              </p:cNvSpPr>
              <p:nvPr/>
            </p:nvSpPr>
            <p:spPr bwMode="auto">
              <a:xfrm>
                <a:off x="7601387" y="4119323"/>
                <a:ext cx="3366" cy="4713"/>
              </a:xfrm>
              <a:custGeom>
                <a:avLst/>
                <a:gdLst>
                  <a:gd name="T0" fmla="*/ 1 w 2"/>
                  <a:gd name="T1" fmla="*/ 0 h 3"/>
                  <a:gd name="T2" fmla="*/ 1 w 2"/>
                  <a:gd name="T3" fmla="*/ 2 h 3"/>
                  <a:gd name="T4" fmla="*/ 2 w 2"/>
                  <a:gd name="T5" fmla="*/ 3 h 3"/>
                  <a:gd name="T6" fmla="*/ 1 w 2"/>
                  <a:gd name="T7" fmla="*/ 0 h 3"/>
                </a:gdLst>
                <a:ahLst/>
                <a:cxnLst>
                  <a:cxn ang="0">
                    <a:pos x="T0" y="T1"/>
                  </a:cxn>
                  <a:cxn ang="0">
                    <a:pos x="T2" y="T3"/>
                  </a:cxn>
                  <a:cxn ang="0">
                    <a:pos x="T4" y="T5"/>
                  </a:cxn>
                  <a:cxn ang="0">
                    <a:pos x="T6" y="T7"/>
                  </a:cxn>
                </a:cxnLst>
                <a:rect l="0" t="0" r="r" b="b"/>
                <a:pathLst>
                  <a:path w="2" h="3">
                    <a:moveTo>
                      <a:pt x="1" y="0"/>
                    </a:moveTo>
                    <a:cubicBezTo>
                      <a:pt x="0" y="1"/>
                      <a:pt x="1" y="1"/>
                      <a:pt x="1" y="2"/>
                    </a:cubicBezTo>
                    <a:cubicBezTo>
                      <a:pt x="1" y="3"/>
                      <a:pt x="1" y="3"/>
                      <a:pt x="2" y="3"/>
                    </a:cubicBezTo>
                    <a:cubicBezTo>
                      <a:pt x="1" y="2"/>
                      <a:pt x="2"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3" name="Freeform 89"/>
              <p:cNvSpPr>
                <a:spLocks/>
              </p:cNvSpPr>
              <p:nvPr/>
            </p:nvSpPr>
            <p:spPr bwMode="auto">
              <a:xfrm>
                <a:off x="7590615" y="4120670"/>
                <a:ext cx="8079" cy="3366"/>
              </a:xfrm>
              <a:custGeom>
                <a:avLst/>
                <a:gdLst>
                  <a:gd name="T0" fmla="*/ 0 w 5"/>
                  <a:gd name="T1" fmla="*/ 0 h 2"/>
                  <a:gd name="T2" fmla="*/ 2 w 5"/>
                  <a:gd name="T3" fmla="*/ 2 h 2"/>
                  <a:gd name="T4" fmla="*/ 3 w 5"/>
                  <a:gd name="T5" fmla="*/ 2 h 2"/>
                  <a:gd name="T6" fmla="*/ 4 w 5"/>
                  <a:gd name="T7" fmla="*/ 2 h 2"/>
                  <a:gd name="T8" fmla="*/ 5 w 5"/>
                  <a:gd name="T9" fmla="*/ 1 h 2"/>
                  <a:gd name="T10" fmla="*/ 0 w 5"/>
                  <a:gd name="T11" fmla="*/ 0 h 2"/>
                </a:gdLst>
                <a:ahLst/>
                <a:cxnLst>
                  <a:cxn ang="0">
                    <a:pos x="T0" y="T1"/>
                  </a:cxn>
                  <a:cxn ang="0">
                    <a:pos x="T2" y="T3"/>
                  </a:cxn>
                  <a:cxn ang="0">
                    <a:pos x="T4" y="T5"/>
                  </a:cxn>
                  <a:cxn ang="0">
                    <a:pos x="T6" y="T7"/>
                  </a:cxn>
                  <a:cxn ang="0">
                    <a:pos x="T8" y="T9"/>
                  </a:cxn>
                  <a:cxn ang="0">
                    <a:pos x="T10" y="T11"/>
                  </a:cxn>
                </a:cxnLst>
                <a:rect l="0" t="0" r="r" b="b"/>
                <a:pathLst>
                  <a:path w="5" h="2">
                    <a:moveTo>
                      <a:pt x="0" y="0"/>
                    </a:moveTo>
                    <a:cubicBezTo>
                      <a:pt x="0" y="1"/>
                      <a:pt x="2" y="1"/>
                      <a:pt x="2" y="2"/>
                    </a:cubicBezTo>
                    <a:cubicBezTo>
                      <a:pt x="2" y="2"/>
                      <a:pt x="2" y="2"/>
                      <a:pt x="3" y="2"/>
                    </a:cubicBezTo>
                    <a:cubicBezTo>
                      <a:pt x="3" y="2"/>
                      <a:pt x="3" y="2"/>
                      <a:pt x="4" y="2"/>
                    </a:cubicBezTo>
                    <a:cubicBezTo>
                      <a:pt x="4" y="2"/>
                      <a:pt x="4" y="1"/>
                      <a:pt x="5" y="1"/>
                    </a:cubicBezTo>
                    <a:cubicBezTo>
                      <a:pt x="3" y="0"/>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4" name="Freeform 90"/>
              <p:cNvSpPr>
                <a:spLocks/>
              </p:cNvSpPr>
              <p:nvPr/>
            </p:nvSpPr>
            <p:spPr bwMode="auto">
              <a:xfrm>
                <a:off x="7598694" y="4122689"/>
                <a:ext cx="2693" cy="3366"/>
              </a:xfrm>
              <a:custGeom>
                <a:avLst/>
                <a:gdLst>
                  <a:gd name="T0" fmla="*/ 0 w 2"/>
                  <a:gd name="T1" fmla="*/ 0 h 2"/>
                  <a:gd name="T2" fmla="*/ 0 w 2"/>
                  <a:gd name="T3" fmla="*/ 1 h 2"/>
                  <a:gd name="T4" fmla="*/ 2 w 2"/>
                  <a:gd name="T5" fmla="*/ 2 h 2"/>
                  <a:gd name="T6" fmla="*/ 2 w 2"/>
                  <a:gd name="T7" fmla="*/ 1 h 2"/>
                  <a:gd name="T8" fmla="*/ 2 w 2"/>
                  <a:gd name="T9" fmla="*/ 1 h 2"/>
                  <a:gd name="T10" fmla="*/ 1 w 2"/>
                  <a:gd name="T11" fmla="*/ 1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0"/>
                      <a:pt x="0" y="0"/>
                      <a:pt x="0" y="1"/>
                    </a:cubicBezTo>
                    <a:cubicBezTo>
                      <a:pt x="0" y="1"/>
                      <a:pt x="1" y="1"/>
                      <a:pt x="2" y="2"/>
                    </a:cubicBezTo>
                    <a:cubicBezTo>
                      <a:pt x="2" y="1"/>
                      <a:pt x="2" y="1"/>
                      <a:pt x="2" y="1"/>
                    </a:cubicBezTo>
                    <a:cubicBezTo>
                      <a:pt x="2" y="1"/>
                      <a:pt x="2" y="1"/>
                      <a:pt x="2" y="1"/>
                    </a:cubicBezTo>
                    <a:cubicBezTo>
                      <a:pt x="2"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5" name="Freeform 91"/>
              <p:cNvSpPr>
                <a:spLocks/>
              </p:cNvSpPr>
              <p:nvPr/>
            </p:nvSpPr>
            <p:spPr bwMode="auto">
              <a:xfrm>
                <a:off x="7596675" y="4124036"/>
                <a:ext cx="2020" cy="2020"/>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0"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6" name="Freeform 92"/>
              <p:cNvSpPr>
                <a:spLocks/>
              </p:cNvSpPr>
              <p:nvPr/>
            </p:nvSpPr>
            <p:spPr bwMode="auto">
              <a:xfrm>
                <a:off x="7626971" y="4126056"/>
                <a:ext cx="1347"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0" y="0"/>
                      <a:pt x="0"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7" name="Freeform 93"/>
              <p:cNvSpPr>
                <a:spLocks/>
              </p:cNvSpPr>
              <p:nvPr/>
            </p:nvSpPr>
            <p:spPr bwMode="auto">
              <a:xfrm>
                <a:off x="7608120" y="4127402"/>
                <a:ext cx="9426" cy="4713"/>
              </a:xfrm>
              <a:custGeom>
                <a:avLst/>
                <a:gdLst>
                  <a:gd name="T0" fmla="*/ 5 w 6"/>
                  <a:gd name="T1" fmla="*/ 0 h 3"/>
                  <a:gd name="T2" fmla="*/ 0 w 6"/>
                  <a:gd name="T3" fmla="*/ 1 h 3"/>
                  <a:gd name="T4" fmla="*/ 0 w 6"/>
                  <a:gd name="T5" fmla="*/ 1 h 3"/>
                  <a:gd name="T6" fmla="*/ 0 w 6"/>
                  <a:gd name="T7" fmla="*/ 1 h 3"/>
                  <a:gd name="T8" fmla="*/ 0 w 6"/>
                  <a:gd name="T9" fmla="*/ 1 h 3"/>
                  <a:gd name="T10" fmla="*/ 1 w 6"/>
                  <a:gd name="T11" fmla="*/ 2 h 3"/>
                  <a:gd name="T12" fmla="*/ 0 w 6"/>
                  <a:gd name="T13" fmla="*/ 2 h 3"/>
                  <a:gd name="T14" fmla="*/ 2 w 6"/>
                  <a:gd name="T15" fmla="*/ 3 h 3"/>
                  <a:gd name="T16" fmla="*/ 2 w 6"/>
                  <a:gd name="T17" fmla="*/ 2 h 3"/>
                  <a:gd name="T18" fmla="*/ 4 w 6"/>
                  <a:gd name="T19" fmla="*/ 3 h 3"/>
                  <a:gd name="T20" fmla="*/ 2 w 6"/>
                  <a:gd name="T21" fmla="*/ 1 h 3"/>
                  <a:gd name="T22" fmla="*/ 2 w 6"/>
                  <a:gd name="T23" fmla="*/ 1 h 3"/>
                  <a:gd name="T24" fmla="*/ 3 w 6"/>
                  <a:gd name="T25" fmla="*/ 1 h 3"/>
                  <a:gd name="T26" fmla="*/ 4 w 6"/>
                  <a:gd name="T27" fmla="*/ 2 h 3"/>
                  <a:gd name="T28" fmla="*/ 5 w 6"/>
                  <a:gd name="T29" fmla="*/ 1 h 3"/>
                  <a:gd name="T30" fmla="*/ 5 w 6"/>
                  <a:gd name="T31" fmla="*/ 1 h 3"/>
                  <a:gd name="T32" fmla="*/ 6 w 6"/>
                  <a:gd name="T33" fmla="*/ 2 h 3"/>
                  <a:gd name="T34" fmla="*/ 6 w 6"/>
                  <a:gd name="T35" fmla="*/ 1 h 3"/>
                  <a:gd name="T36" fmla="*/ 6 w 6"/>
                  <a:gd name="T37" fmla="*/ 0 h 3"/>
                  <a:gd name="T38" fmla="*/ 5 w 6"/>
                  <a:gd name="T3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 h="3">
                    <a:moveTo>
                      <a:pt x="5" y="0"/>
                    </a:moveTo>
                    <a:cubicBezTo>
                      <a:pt x="3" y="0"/>
                      <a:pt x="1" y="1"/>
                      <a:pt x="0" y="1"/>
                    </a:cubicBezTo>
                    <a:cubicBezTo>
                      <a:pt x="0" y="1"/>
                      <a:pt x="0" y="1"/>
                      <a:pt x="0" y="1"/>
                    </a:cubicBezTo>
                    <a:cubicBezTo>
                      <a:pt x="0" y="1"/>
                      <a:pt x="0" y="1"/>
                      <a:pt x="0" y="1"/>
                    </a:cubicBezTo>
                    <a:cubicBezTo>
                      <a:pt x="0" y="1"/>
                      <a:pt x="0" y="1"/>
                      <a:pt x="0" y="1"/>
                    </a:cubicBezTo>
                    <a:cubicBezTo>
                      <a:pt x="1" y="1"/>
                      <a:pt x="1" y="1"/>
                      <a:pt x="1" y="2"/>
                    </a:cubicBezTo>
                    <a:cubicBezTo>
                      <a:pt x="0" y="2"/>
                      <a:pt x="0" y="2"/>
                      <a:pt x="0" y="2"/>
                    </a:cubicBezTo>
                    <a:cubicBezTo>
                      <a:pt x="0" y="2"/>
                      <a:pt x="1" y="3"/>
                      <a:pt x="2" y="3"/>
                    </a:cubicBezTo>
                    <a:cubicBezTo>
                      <a:pt x="2" y="2"/>
                      <a:pt x="1" y="2"/>
                      <a:pt x="2" y="2"/>
                    </a:cubicBezTo>
                    <a:cubicBezTo>
                      <a:pt x="2" y="3"/>
                      <a:pt x="3" y="3"/>
                      <a:pt x="4" y="3"/>
                    </a:cubicBezTo>
                    <a:cubicBezTo>
                      <a:pt x="4" y="2"/>
                      <a:pt x="3" y="2"/>
                      <a:pt x="2" y="1"/>
                    </a:cubicBezTo>
                    <a:cubicBezTo>
                      <a:pt x="2" y="1"/>
                      <a:pt x="2" y="1"/>
                      <a:pt x="2" y="1"/>
                    </a:cubicBezTo>
                    <a:cubicBezTo>
                      <a:pt x="3" y="1"/>
                      <a:pt x="3" y="1"/>
                      <a:pt x="3" y="1"/>
                    </a:cubicBezTo>
                    <a:cubicBezTo>
                      <a:pt x="4" y="1"/>
                      <a:pt x="4" y="1"/>
                      <a:pt x="4" y="2"/>
                    </a:cubicBezTo>
                    <a:cubicBezTo>
                      <a:pt x="4" y="1"/>
                      <a:pt x="5" y="1"/>
                      <a:pt x="5" y="1"/>
                    </a:cubicBezTo>
                    <a:cubicBezTo>
                      <a:pt x="5" y="1"/>
                      <a:pt x="5" y="1"/>
                      <a:pt x="5" y="1"/>
                    </a:cubicBezTo>
                    <a:cubicBezTo>
                      <a:pt x="5" y="2"/>
                      <a:pt x="6" y="2"/>
                      <a:pt x="6" y="2"/>
                    </a:cubicBezTo>
                    <a:cubicBezTo>
                      <a:pt x="6" y="2"/>
                      <a:pt x="6" y="1"/>
                      <a:pt x="6" y="1"/>
                    </a:cubicBezTo>
                    <a:cubicBezTo>
                      <a:pt x="6" y="1"/>
                      <a:pt x="6" y="1"/>
                      <a:pt x="6" y="0"/>
                    </a:cubicBezTo>
                    <a:cubicBezTo>
                      <a:pt x="6" y="0"/>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8" name="Freeform 94"/>
              <p:cNvSpPr>
                <a:spLocks/>
              </p:cNvSpPr>
              <p:nvPr/>
            </p:nvSpPr>
            <p:spPr bwMode="auto">
              <a:xfrm>
                <a:off x="7617545" y="4132115"/>
                <a:ext cx="0" cy="134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0"/>
                      <a:pt x="0" y="1"/>
                      <a:pt x="0" y="1"/>
                    </a:cubicBezTo>
                    <a:cubicBezTo>
                      <a:pt x="0" y="1"/>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39" name="Freeform 95"/>
              <p:cNvSpPr>
                <a:spLocks noEditPoints="1"/>
              </p:cNvSpPr>
              <p:nvPr/>
            </p:nvSpPr>
            <p:spPr bwMode="auto">
              <a:xfrm>
                <a:off x="7282938" y="3551096"/>
                <a:ext cx="377696" cy="579673"/>
              </a:xfrm>
              <a:custGeom>
                <a:avLst/>
                <a:gdLst>
                  <a:gd name="T0" fmla="*/ 214 w 237"/>
                  <a:gd name="T1" fmla="*/ 277 h 364"/>
                  <a:gd name="T2" fmla="*/ 221 w 237"/>
                  <a:gd name="T3" fmla="*/ 253 h 364"/>
                  <a:gd name="T4" fmla="*/ 161 w 237"/>
                  <a:gd name="T5" fmla="*/ 317 h 364"/>
                  <a:gd name="T6" fmla="*/ 162 w 237"/>
                  <a:gd name="T7" fmla="*/ 342 h 364"/>
                  <a:gd name="T8" fmla="*/ 167 w 237"/>
                  <a:gd name="T9" fmla="*/ 356 h 364"/>
                  <a:gd name="T10" fmla="*/ 173 w 237"/>
                  <a:gd name="T11" fmla="*/ 359 h 364"/>
                  <a:gd name="T12" fmla="*/ 181 w 237"/>
                  <a:gd name="T13" fmla="*/ 343 h 364"/>
                  <a:gd name="T14" fmla="*/ 185 w 237"/>
                  <a:gd name="T15" fmla="*/ 322 h 364"/>
                  <a:gd name="T16" fmla="*/ 203 w 237"/>
                  <a:gd name="T17" fmla="*/ 303 h 364"/>
                  <a:gd name="T18" fmla="*/ 228 w 237"/>
                  <a:gd name="T19" fmla="*/ 259 h 364"/>
                  <a:gd name="T20" fmla="*/ 154 w 237"/>
                  <a:gd name="T21" fmla="*/ 141 h 364"/>
                  <a:gd name="T22" fmla="*/ 151 w 237"/>
                  <a:gd name="T23" fmla="*/ 127 h 364"/>
                  <a:gd name="T24" fmla="*/ 141 w 237"/>
                  <a:gd name="T25" fmla="*/ 123 h 364"/>
                  <a:gd name="T26" fmla="*/ 89 w 237"/>
                  <a:gd name="T27" fmla="*/ 188 h 364"/>
                  <a:gd name="T28" fmla="*/ 113 w 237"/>
                  <a:gd name="T29" fmla="*/ 198 h 364"/>
                  <a:gd name="T30" fmla="*/ 136 w 237"/>
                  <a:gd name="T31" fmla="*/ 215 h 364"/>
                  <a:gd name="T32" fmla="*/ 142 w 237"/>
                  <a:gd name="T33" fmla="*/ 238 h 364"/>
                  <a:gd name="T34" fmla="*/ 135 w 237"/>
                  <a:gd name="T35" fmla="*/ 199 h 364"/>
                  <a:gd name="T36" fmla="*/ 128 w 237"/>
                  <a:gd name="T37" fmla="*/ 185 h 364"/>
                  <a:gd name="T38" fmla="*/ 114 w 237"/>
                  <a:gd name="T39" fmla="*/ 167 h 364"/>
                  <a:gd name="T40" fmla="*/ 129 w 237"/>
                  <a:gd name="T41" fmla="*/ 164 h 364"/>
                  <a:gd name="T42" fmla="*/ 150 w 237"/>
                  <a:gd name="T43" fmla="*/ 157 h 364"/>
                  <a:gd name="T44" fmla="*/ 155 w 237"/>
                  <a:gd name="T45" fmla="*/ 150 h 364"/>
                  <a:gd name="T46" fmla="*/ 153 w 237"/>
                  <a:gd name="T47" fmla="*/ 139 h 364"/>
                  <a:gd name="T48" fmla="*/ 183 w 237"/>
                  <a:gd name="T49" fmla="*/ 120 h 364"/>
                  <a:gd name="T50" fmla="*/ 160 w 237"/>
                  <a:gd name="T51" fmla="*/ 113 h 364"/>
                  <a:gd name="T52" fmla="*/ 169 w 237"/>
                  <a:gd name="T53" fmla="*/ 110 h 364"/>
                  <a:gd name="T54" fmla="*/ 186 w 237"/>
                  <a:gd name="T55" fmla="*/ 107 h 364"/>
                  <a:gd name="T56" fmla="*/ 186 w 237"/>
                  <a:gd name="T57" fmla="*/ 103 h 364"/>
                  <a:gd name="T58" fmla="*/ 177 w 237"/>
                  <a:gd name="T59" fmla="*/ 101 h 364"/>
                  <a:gd name="T60" fmla="*/ 167 w 237"/>
                  <a:gd name="T61" fmla="*/ 78 h 364"/>
                  <a:gd name="T62" fmla="*/ 171 w 237"/>
                  <a:gd name="T63" fmla="*/ 121 h 364"/>
                  <a:gd name="T64" fmla="*/ 202 w 237"/>
                  <a:gd name="T65" fmla="*/ 105 h 364"/>
                  <a:gd name="T66" fmla="*/ 197 w 237"/>
                  <a:gd name="T67" fmla="*/ 99 h 364"/>
                  <a:gd name="T68" fmla="*/ 192 w 237"/>
                  <a:gd name="T69" fmla="*/ 94 h 364"/>
                  <a:gd name="T70" fmla="*/ 192 w 237"/>
                  <a:gd name="T71" fmla="*/ 86 h 364"/>
                  <a:gd name="T72" fmla="*/ 182 w 237"/>
                  <a:gd name="T73" fmla="*/ 85 h 364"/>
                  <a:gd name="T74" fmla="*/ 171 w 237"/>
                  <a:gd name="T75" fmla="*/ 73 h 364"/>
                  <a:gd name="T76" fmla="*/ 160 w 237"/>
                  <a:gd name="T77" fmla="*/ 45 h 364"/>
                  <a:gd name="T78" fmla="*/ 169 w 237"/>
                  <a:gd name="T79" fmla="*/ 53 h 364"/>
                  <a:gd name="T80" fmla="*/ 158 w 237"/>
                  <a:gd name="T81" fmla="*/ 40 h 364"/>
                  <a:gd name="T82" fmla="*/ 63 w 237"/>
                  <a:gd name="T83" fmla="*/ 64 h 364"/>
                  <a:gd name="T84" fmla="*/ 68 w 237"/>
                  <a:gd name="T85" fmla="*/ 42 h 364"/>
                  <a:gd name="T86" fmla="*/ 61 w 237"/>
                  <a:gd name="T87" fmla="*/ 40 h 364"/>
                  <a:gd name="T88" fmla="*/ 60 w 237"/>
                  <a:gd name="T89" fmla="*/ 23 h 364"/>
                  <a:gd name="T90" fmla="*/ 55 w 237"/>
                  <a:gd name="T91" fmla="*/ 25 h 364"/>
                  <a:gd name="T92" fmla="*/ 31 w 237"/>
                  <a:gd name="T93" fmla="*/ 19 h 364"/>
                  <a:gd name="T94" fmla="*/ 18 w 237"/>
                  <a:gd name="T95" fmla="*/ 23 h 364"/>
                  <a:gd name="T96" fmla="*/ 21 w 237"/>
                  <a:gd name="T97" fmla="*/ 36 h 364"/>
                  <a:gd name="T98" fmla="*/ 11 w 237"/>
                  <a:gd name="T99" fmla="*/ 53 h 364"/>
                  <a:gd name="T100" fmla="*/ 20 w 237"/>
                  <a:gd name="T101" fmla="*/ 59 h 364"/>
                  <a:gd name="T102" fmla="*/ 5 w 237"/>
                  <a:gd name="T103" fmla="*/ 72 h 364"/>
                  <a:gd name="T104" fmla="*/ 17 w 237"/>
                  <a:gd name="T105" fmla="*/ 66 h 364"/>
                  <a:gd name="T106" fmla="*/ 38 w 237"/>
                  <a:gd name="T107" fmla="*/ 55 h 364"/>
                  <a:gd name="T108" fmla="*/ 39 w 237"/>
                  <a:gd name="T109" fmla="*/ 57 h 364"/>
                  <a:gd name="T110" fmla="*/ 43 w 237"/>
                  <a:gd name="T111" fmla="*/ 58 h 364"/>
                  <a:gd name="T112" fmla="*/ 53 w 237"/>
                  <a:gd name="T113" fmla="*/ 66 h 364"/>
                  <a:gd name="T114" fmla="*/ 62 w 237"/>
                  <a:gd name="T115" fmla="*/ 72 h 364"/>
                  <a:gd name="T116" fmla="*/ 63 w 237"/>
                  <a:gd name="T117" fmla="*/ 86 h 364"/>
                  <a:gd name="T118" fmla="*/ 64 w 237"/>
                  <a:gd name="T119" fmla="*/ 97 h 364"/>
                  <a:gd name="T120" fmla="*/ 68 w 237"/>
                  <a:gd name="T121" fmla="*/ 101 h 364"/>
                  <a:gd name="T122" fmla="*/ 65 w 237"/>
                  <a:gd name="T123" fmla="*/ 116 h 364"/>
                  <a:gd name="T124" fmla="*/ 65 w 237"/>
                  <a:gd name="T125" fmla="*/ 1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7" h="364">
                    <a:moveTo>
                      <a:pt x="177" y="334"/>
                    </a:moveTo>
                    <a:cubicBezTo>
                      <a:pt x="177" y="333"/>
                      <a:pt x="178" y="333"/>
                      <a:pt x="178" y="333"/>
                    </a:cubicBezTo>
                    <a:cubicBezTo>
                      <a:pt x="178" y="333"/>
                      <a:pt x="178" y="334"/>
                      <a:pt x="178" y="334"/>
                    </a:cubicBezTo>
                    <a:cubicBezTo>
                      <a:pt x="178" y="335"/>
                      <a:pt x="178" y="335"/>
                      <a:pt x="178" y="335"/>
                    </a:cubicBezTo>
                    <a:cubicBezTo>
                      <a:pt x="178" y="334"/>
                      <a:pt x="178" y="334"/>
                      <a:pt x="177" y="334"/>
                    </a:cubicBezTo>
                    <a:cubicBezTo>
                      <a:pt x="177" y="334"/>
                      <a:pt x="177" y="334"/>
                      <a:pt x="177" y="334"/>
                    </a:cubicBezTo>
                    <a:moveTo>
                      <a:pt x="207" y="283"/>
                    </a:moveTo>
                    <a:cubicBezTo>
                      <a:pt x="207" y="283"/>
                      <a:pt x="207" y="282"/>
                      <a:pt x="206" y="282"/>
                    </a:cubicBezTo>
                    <a:cubicBezTo>
                      <a:pt x="207" y="282"/>
                      <a:pt x="208" y="282"/>
                      <a:pt x="209" y="283"/>
                    </a:cubicBezTo>
                    <a:cubicBezTo>
                      <a:pt x="209" y="283"/>
                      <a:pt x="209" y="283"/>
                      <a:pt x="209" y="283"/>
                    </a:cubicBezTo>
                    <a:cubicBezTo>
                      <a:pt x="209" y="283"/>
                      <a:pt x="208" y="283"/>
                      <a:pt x="208" y="282"/>
                    </a:cubicBezTo>
                    <a:cubicBezTo>
                      <a:pt x="208" y="282"/>
                      <a:pt x="207" y="282"/>
                      <a:pt x="207" y="282"/>
                    </a:cubicBezTo>
                    <a:cubicBezTo>
                      <a:pt x="207" y="282"/>
                      <a:pt x="207" y="282"/>
                      <a:pt x="207" y="283"/>
                    </a:cubicBezTo>
                    <a:moveTo>
                      <a:pt x="197" y="285"/>
                    </a:moveTo>
                    <a:cubicBezTo>
                      <a:pt x="197" y="283"/>
                      <a:pt x="198" y="282"/>
                      <a:pt x="199" y="281"/>
                    </a:cubicBezTo>
                    <a:cubicBezTo>
                      <a:pt x="199" y="282"/>
                      <a:pt x="199" y="282"/>
                      <a:pt x="198" y="282"/>
                    </a:cubicBezTo>
                    <a:cubicBezTo>
                      <a:pt x="199" y="283"/>
                      <a:pt x="199" y="283"/>
                      <a:pt x="199" y="283"/>
                    </a:cubicBezTo>
                    <a:cubicBezTo>
                      <a:pt x="198" y="283"/>
                      <a:pt x="198" y="284"/>
                      <a:pt x="197" y="285"/>
                    </a:cubicBezTo>
                    <a:moveTo>
                      <a:pt x="211" y="282"/>
                    </a:moveTo>
                    <a:cubicBezTo>
                      <a:pt x="210" y="282"/>
                      <a:pt x="209" y="281"/>
                      <a:pt x="209" y="281"/>
                    </a:cubicBezTo>
                    <a:cubicBezTo>
                      <a:pt x="209" y="281"/>
                      <a:pt x="209" y="281"/>
                      <a:pt x="209" y="281"/>
                    </a:cubicBezTo>
                    <a:cubicBezTo>
                      <a:pt x="210" y="281"/>
                      <a:pt x="210" y="282"/>
                      <a:pt x="211" y="282"/>
                    </a:cubicBezTo>
                    <a:cubicBezTo>
                      <a:pt x="211" y="282"/>
                      <a:pt x="211" y="282"/>
                      <a:pt x="211" y="282"/>
                    </a:cubicBezTo>
                    <a:moveTo>
                      <a:pt x="213" y="277"/>
                    </a:moveTo>
                    <a:cubicBezTo>
                      <a:pt x="213" y="276"/>
                      <a:pt x="213" y="276"/>
                      <a:pt x="213" y="276"/>
                    </a:cubicBezTo>
                    <a:cubicBezTo>
                      <a:pt x="214" y="276"/>
                      <a:pt x="214" y="276"/>
                      <a:pt x="214" y="276"/>
                    </a:cubicBezTo>
                    <a:cubicBezTo>
                      <a:pt x="214" y="276"/>
                      <a:pt x="214" y="276"/>
                      <a:pt x="214" y="276"/>
                    </a:cubicBezTo>
                    <a:cubicBezTo>
                      <a:pt x="214" y="276"/>
                      <a:pt x="214" y="276"/>
                      <a:pt x="214" y="276"/>
                    </a:cubicBezTo>
                    <a:cubicBezTo>
                      <a:pt x="215" y="276"/>
                      <a:pt x="215" y="276"/>
                      <a:pt x="215" y="276"/>
                    </a:cubicBezTo>
                    <a:cubicBezTo>
                      <a:pt x="215" y="277"/>
                      <a:pt x="215" y="277"/>
                      <a:pt x="215" y="278"/>
                    </a:cubicBezTo>
                    <a:cubicBezTo>
                      <a:pt x="215" y="278"/>
                      <a:pt x="215" y="277"/>
                      <a:pt x="214" y="277"/>
                    </a:cubicBezTo>
                    <a:cubicBezTo>
                      <a:pt x="214" y="277"/>
                      <a:pt x="214" y="277"/>
                      <a:pt x="214" y="277"/>
                    </a:cubicBezTo>
                    <a:cubicBezTo>
                      <a:pt x="214" y="277"/>
                      <a:pt x="214" y="278"/>
                      <a:pt x="214" y="278"/>
                    </a:cubicBezTo>
                    <a:cubicBezTo>
                      <a:pt x="214" y="278"/>
                      <a:pt x="214" y="278"/>
                      <a:pt x="214" y="278"/>
                    </a:cubicBezTo>
                    <a:cubicBezTo>
                      <a:pt x="214" y="278"/>
                      <a:pt x="214" y="278"/>
                      <a:pt x="214" y="278"/>
                    </a:cubicBezTo>
                    <a:cubicBezTo>
                      <a:pt x="214" y="278"/>
                      <a:pt x="214" y="278"/>
                      <a:pt x="214" y="278"/>
                    </a:cubicBezTo>
                    <a:cubicBezTo>
                      <a:pt x="213" y="278"/>
                      <a:pt x="213" y="278"/>
                      <a:pt x="213" y="278"/>
                    </a:cubicBezTo>
                    <a:cubicBezTo>
                      <a:pt x="213" y="278"/>
                      <a:pt x="214" y="277"/>
                      <a:pt x="213" y="277"/>
                    </a:cubicBezTo>
                    <a:cubicBezTo>
                      <a:pt x="213" y="277"/>
                      <a:pt x="213" y="277"/>
                      <a:pt x="213" y="277"/>
                    </a:cubicBezTo>
                    <a:moveTo>
                      <a:pt x="200" y="281"/>
                    </a:moveTo>
                    <a:cubicBezTo>
                      <a:pt x="200" y="281"/>
                      <a:pt x="200" y="281"/>
                      <a:pt x="200" y="281"/>
                    </a:cubicBezTo>
                    <a:cubicBezTo>
                      <a:pt x="200" y="279"/>
                      <a:pt x="201" y="279"/>
                      <a:pt x="201" y="278"/>
                    </a:cubicBezTo>
                    <a:cubicBezTo>
                      <a:pt x="202" y="277"/>
                      <a:pt x="202" y="275"/>
                      <a:pt x="204" y="275"/>
                    </a:cubicBezTo>
                    <a:cubicBezTo>
                      <a:pt x="204" y="275"/>
                      <a:pt x="204" y="275"/>
                      <a:pt x="204" y="275"/>
                    </a:cubicBezTo>
                    <a:cubicBezTo>
                      <a:pt x="203" y="275"/>
                      <a:pt x="202" y="276"/>
                      <a:pt x="201" y="277"/>
                    </a:cubicBezTo>
                    <a:cubicBezTo>
                      <a:pt x="202" y="278"/>
                      <a:pt x="201" y="278"/>
                      <a:pt x="201" y="279"/>
                    </a:cubicBezTo>
                    <a:cubicBezTo>
                      <a:pt x="201" y="279"/>
                      <a:pt x="201" y="279"/>
                      <a:pt x="201" y="279"/>
                    </a:cubicBezTo>
                    <a:cubicBezTo>
                      <a:pt x="201" y="279"/>
                      <a:pt x="201" y="279"/>
                      <a:pt x="201" y="279"/>
                    </a:cubicBezTo>
                    <a:cubicBezTo>
                      <a:pt x="201" y="280"/>
                      <a:pt x="201" y="280"/>
                      <a:pt x="200" y="280"/>
                    </a:cubicBezTo>
                    <a:cubicBezTo>
                      <a:pt x="200" y="280"/>
                      <a:pt x="200" y="280"/>
                      <a:pt x="200" y="280"/>
                    </a:cubicBezTo>
                    <a:cubicBezTo>
                      <a:pt x="201" y="280"/>
                      <a:pt x="201" y="280"/>
                      <a:pt x="201" y="280"/>
                    </a:cubicBezTo>
                    <a:cubicBezTo>
                      <a:pt x="200" y="280"/>
                      <a:pt x="200" y="281"/>
                      <a:pt x="200" y="281"/>
                    </a:cubicBezTo>
                    <a:moveTo>
                      <a:pt x="165" y="268"/>
                    </a:moveTo>
                    <a:cubicBezTo>
                      <a:pt x="165" y="267"/>
                      <a:pt x="164" y="267"/>
                      <a:pt x="164" y="267"/>
                    </a:cubicBezTo>
                    <a:cubicBezTo>
                      <a:pt x="164" y="266"/>
                      <a:pt x="163" y="266"/>
                      <a:pt x="164" y="265"/>
                    </a:cubicBezTo>
                    <a:cubicBezTo>
                      <a:pt x="165" y="266"/>
                      <a:pt x="166" y="267"/>
                      <a:pt x="166" y="268"/>
                    </a:cubicBezTo>
                    <a:cubicBezTo>
                      <a:pt x="166" y="268"/>
                      <a:pt x="166" y="268"/>
                      <a:pt x="166" y="269"/>
                    </a:cubicBezTo>
                    <a:cubicBezTo>
                      <a:pt x="165" y="269"/>
                      <a:pt x="166" y="268"/>
                      <a:pt x="166" y="268"/>
                    </a:cubicBezTo>
                    <a:cubicBezTo>
                      <a:pt x="165" y="268"/>
                      <a:pt x="165" y="268"/>
                      <a:pt x="165" y="268"/>
                    </a:cubicBezTo>
                    <a:cubicBezTo>
                      <a:pt x="165" y="268"/>
                      <a:pt x="165" y="268"/>
                      <a:pt x="165" y="268"/>
                    </a:cubicBezTo>
                    <a:moveTo>
                      <a:pt x="220" y="254"/>
                    </a:moveTo>
                    <a:cubicBezTo>
                      <a:pt x="221" y="254"/>
                      <a:pt x="221" y="253"/>
                      <a:pt x="221" y="253"/>
                    </a:cubicBezTo>
                    <a:cubicBezTo>
                      <a:pt x="222" y="253"/>
                      <a:pt x="223" y="252"/>
                      <a:pt x="224" y="252"/>
                    </a:cubicBezTo>
                    <a:cubicBezTo>
                      <a:pt x="224" y="253"/>
                      <a:pt x="222" y="253"/>
                      <a:pt x="221" y="253"/>
                    </a:cubicBezTo>
                    <a:cubicBezTo>
                      <a:pt x="221" y="254"/>
                      <a:pt x="221" y="254"/>
                      <a:pt x="221" y="254"/>
                    </a:cubicBezTo>
                    <a:cubicBezTo>
                      <a:pt x="221" y="254"/>
                      <a:pt x="220" y="254"/>
                      <a:pt x="220" y="255"/>
                    </a:cubicBezTo>
                    <a:cubicBezTo>
                      <a:pt x="220" y="254"/>
                      <a:pt x="221" y="254"/>
                      <a:pt x="220" y="254"/>
                    </a:cubicBezTo>
                    <a:cubicBezTo>
                      <a:pt x="220" y="254"/>
                      <a:pt x="220" y="254"/>
                      <a:pt x="220" y="254"/>
                    </a:cubicBezTo>
                    <a:moveTo>
                      <a:pt x="231" y="243"/>
                    </a:moveTo>
                    <a:cubicBezTo>
                      <a:pt x="158" y="243"/>
                      <a:pt x="158" y="243"/>
                      <a:pt x="158" y="243"/>
                    </a:cubicBezTo>
                    <a:cubicBezTo>
                      <a:pt x="158" y="268"/>
                      <a:pt x="158" y="268"/>
                      <a:pt x="158" y="268"/>
                    </a:cubicBezTo>
                    <a:cubicBezTo>
                      <a:pt x="159" y="269"/>
                      <a:pt x="160" y="270"/>
                      <a:pt x="160" y="271"/>
                    </a:cubicBezTo>
                    <a:cubicBezTo>
                      <a:pt x="161" y="271"/>
                      <a:pt x="162" y="272"/>
                      <a:pt x="163" y="273"/>
                    </a:cubicBezTo>
                    <a:cubicBezTo>
                      <a:pt x="163" y="274"/>
                      <a:pt x="164" y="275"/>
                      <a:pt x="163" y="277"/>
                    </a:cubicBezTo>
                    <a:cubicBezTo>
                      <a:pt x="163" y="278"/>
                      <a:pt x="164" y="278"/>
                      <a:pt x="164" y="279"/>
                    </a:cubicBezTo>
                    <a:cubicBezTo>
                      <a:pt x="164" y="280"/>
                      <a:pt x="163" y="281"/>
                      <a:pt x="164" y="283"/>
                    </a:cubicBezTo>
                    <a:cubicBezTo>
                      <a:pt x="164" y="283"/>
                      <a:pt x="164" y="283"/>
                      <a:pt x="164" y="283"/>
                    </a:cubicBezTo>
                    <a:cubicBezTo>
                      <a:pt x="163" y="283"/>
                      <a:pt x="163" y="283"/>
                      <a:pt x="163" y="284"/>
                    </a:cubicBezTo>
                    <a:cubicBezTo>
                      <a:pt x="163" y="284"/>
                      <a:pt x="163" y="284"/>
                      <a:pt x="163" y="284"/>
                    </a:cubicBezTo>
                    <a:cubicBezTo>
                      <a:pt x="163" y="284"/>
                      <a:pt x="163" y="284"/>
                      <a:pt x="163" y="284"/>
                    </a:cubicBezTo>
                    <a:cubicBezTo>
                      <a:pt x="163" y="284"/>
                      <a:pt x="163" y="284"/>
                      <a:pt x="163" y="284"/>
                    </a:cubicBezTo>
                    <a:cubicBezTo>
                      <a:pt x="163" y="284"/>
                      <a:pt x="163" y="284"/>
                      <a:pt x="164" y="284"/>
                    </a:cubicBezTo>
                    <a:cubicBezTo>
                      <a:pt x="163" y="286"/>
                      <a:pt x="164" y="288"/>
                      <a:pt x="163" y="290"/>
                    </a:cubicBezTo>
                    <a:cubicBezTo>
                      <a:pt x="164" y="292"/>
                      <a:pt x="163" y="294"/>
                      <a:pt x="162" y="296"/>
                    </a:cubicBezTo>
                    <a:cubicBezTo>
                      <a:pt x="163" y="297"/>
                      <a:pt x="163" y="298"/>
                      <a:pt x="163" y="298"/>
                    </a:cubicBezTo>
                    <a:cubicBezTo>
                      <a:pt x="163" y="298"/>
                      <a:pt x="163" y="299"/>
                      <a:pt x="163" y="299"/>
                    </a:cubicBezTo>
                    <a:cubicBezTo>
                      <a:pt x="161" y="300"/>
                      <a:pt x="164" y="302"/>
                      <a:pt x="163" y="304"/>
                    </a:cubicBezTo>
                    <a:cubicBezTo>
                      <a:pt x="164" y="304"/>
                      <a:pt x="163" y="306"/>
                      <a:pt x="163" y="307"/>
                    </a:cubicBezTo>
                    <a:cubicBezTo>
                      <a:pt x="163" y="308"/>
                      <a:pt x="164" y="307"/>
                      <a:pt x="164" y="308"/>
                    </a:cubicBezTo>
                    <a:cubicBezTo>
                      <a:pt x="164" y="309"/>
                      <a:pt x="163" y="309"/>
                      <a:pt x="163" y="310"/>
                    </a:cubicBezTo>
                    <a:cubicBezTo>
                      <a:pt x="162" y="312"/>
                      <a:pt x="162" y="315"/>
                      <a:pt x="161" y="317"/>
                    </a:cubicBezTo>
                    <a:cubicBezTo>
                      <a:pt x="161" y="317"/>
                      <a:pt x="161" y="317"/>
                      <a:pt x="161" y="317"/>
                    </a:cubicBezTo>
                    <a:cubicBezTo>
                      <a:pt x="161" y="317"/>
                      <a:pt x="161" y="317"/>
                      <a:pt x="161" y="317"/>
                    </a:cubicBezTo>
                    <a:cubicBezTo>
                      <a:pt x="161" y="320"/>
                      <a:pt x="163" y="321"/>
                      <a:pt x="162" y="324"/>
                    </a:cubicBezTo>
                    <a:cubicBezTo>
                      <a:pt x="162" y="324"/>
                      <a:pt x="162" y="324"/>
                      <a:pt x="162" y="324"/>
                    </a:cubicBezTo>
                    <a:cubicBezTo>
                      <a:pt x="162" y="326"/>
                      <a:pt x="161" y="329"/>
                      <a:pt x="164" y="329"/>
                    </a:cubicBezTo>
                    <a:cubicBezTo>
                      <a:pt x="164" y="328"/>
                      <a:pt x="164" y="328"/>
                      <a:pt x="164" y="328"/>
                    </a:cubicBezTo>
                    <a:cubicBezTo>
                      <a:pt x="165" y="328"/>
                      <a:pt x="165" y="328"/>
                      <a:pt x="165" y="329"/>
                    </a:cubicBezTo>
                    <a:cubicBezTo>
                      <a:pt x="165" y="329"/>
                      <a:pt x="164" y="329"/>
                      <a:pt x="165" y="329"/>
                    </a:cubicBezTo>
                    <a:cubicBezTo>
                      <a:pt x="165" y="329"/>
                      <a:pt x="165" y="329"/>
                      <a:pt x="165" y="329"/>
                    </a:cubicBezTo>
                    <a:cubicBezTo>
                      <a:pt x="165" y="329"/>
                      <a:pt x="165" y="330"/>
                      <a:pt x="165" y="331"/>
                    </a:cubicBezTo>
                    <a:cubicBezTo>
                      <a:pt x="165" y="331"/>
                      <a:pt x="165" y="330"/>
                      <a:pt x="165" y="330"/>
                    </a:cubicBezTo>
                    <a:cubicBezTo>
                      <a:pt x="165" y="330"/>
                      <a:pt x="165" y="330"/>
                      <a:pt x="165" y="330"/>
                    </a:cubicBezTo>
                    <a:cubicBezTo>
                      <a:pt x="165" y="331"/>
                      <a:pt x="165" y="331"/>
                      <a:pt x="165" y="331"/>
                    </a:cubicBezTo>
                    <a:cubicBezTo>
                      <a:pt x="165" y="331"/>
                      <a:pt x="165" y="331"/>
                      <a:pt x="165" y="331"/>
                    </a:cubicBezTo>
                    <a:cubicBezTo>
                      <a:pt x="165" y="332"/>
                      <a:pt x="165" y="332"/>
                      <a:pt x="165" y="332"/>
                    </a:cubicBezTo>
                    <a:cubicBezTo>
                      <a:pt x="165" y="332"/>
                      <a:pt x="165" y="333"/>
                      <a:pt x="164" y="333"/>
                    </a:cubicBezTo>
                    <a:cubicBezTo>
                      <a:pt x="165" y="334"/>
                      <a:pt x="165" y="334"/>
                      <a:pt x="165" y="334"/>
                    </a:cubicBezTo>
                    <a:cubicBezTo>
                      <a:pt x="165" y="334"/>
                      <a:pt x="165" y="335"/>
                      <a:pt x="164" y="335"/>
                    </a:cubicBezTo>
                    <a:cubicBezTo>
                      <a:pt x="166" y="335"/>
                      <a:pt x="166" y="337"/>
                      <a:pt x="165" y="338"/>
                    </a:cubicBezTo>
                    <a:cubicBezTo>
                      <a:pt x="165" y="339"/>
                      <a:pt x="165" y="341"/>
                      <a:pt x="164" y="342"/>
                    </a:cubicBezTo>
                    <a:cubicBezTo>
                      <a:pt x="164" y="342"/>
                      <a:pt x="165" y="341"/>
                      <a:pt x="164" y="341"/>
                    </a:cubicBezTo>
                    <a:cubicBezTo>
                      <a:pt x="163" y="341"/>
                      <a:pt x="163" y="341"/>
                      <a:pt x="163" y="341"/>
                    </a:cubicBezTo>
                    <a:cubicBezTo>
                      <a:pt x="163" y="341"/>
                      <a:pt x="164" y="341"/>
                      <a:pt x="164" y="340"/>
                    </a:cubicBezTo>
                    <a:cubicBezTo>
                      <a:pt x="163" y="340"/>
                      <a:pt x="163" y="340"/>
                      <a:pt x="163" y="340"/>
                    </a:cubicBezTo>
                    <a:cubicBezTo>
                      <a:pt x="163" y="340"/>
                      <a:pt x="163" y="340"/>
                      <a:pt x="162" y="340"/>
                    </a:cubicBezTo>
                    <a:cubicBezTo>
                      <a:pt x="162" y="340"/>
                      <a:pt x="162" y="340"/>
                      <a:pt x="162" y="340"/>
                    </a:cubicBezTo>
                    <a:cubicBezTo>
                      <a:pt x="162" y="340"/>
                      <a:pt x="162" y="340"/>
                      <a:pt x="162" y="340"/>
                    </a:cubicBezTo>
                    <a:cubicBezTo>
                      <a:pt x="161" y="340"/>
                      <a:pt x="162" y="341"/>
                      <a:pt x="162" y="341"/>
                    </a:cubicBezTo>
                    <a:cubicBezTo>
                      <a:pt x="162" y="341"/>
                      <a:pt x="161" y="342"/>
                      <a:pt x="161" y="342"/>
                    </a:cubicBezTo>
                    <a:cubicBezTo>
                      <a:pt x="161" y="343"/>
                      <a:pt x="161" y="343"/>
                      <a:pt x="162" y="343"/>
                    </a:cubicBezTo>
                    <a:cubicBezTo>
                      <a:pt x="162" y="343"/>
                      <a:pt x="162" y="343"/>
                      <a:pt x="162" y="343"/>
                    </a:cubicBezTo>
                    <a:cubicBezTo>
                      <a:pt x="162" y="343"/>
                      <a:pt x="161" y="343"/>
                      <a:pt x="161" y="342"/>
                    </a:cubicBezTo>
                    <a:cubicBezTo>
                      <a:pt x="162" y="342"/>
                      <a:pt x="162" y="342"/>
                      <a:pt x="162" y="342"/>
                    </a:cubicBezTo>
                    <a:cubicBezTo>
                      <a:pt x="162" y="342"/>
                      <a:pt x="162" y="342"/>
                      <a:pt x="162" y="342"/>
                    </a:cubicBezTo>
                    <a:cubicBezTo>
                      <a:pt x="162" y="343"/>
                      <a:pt x="163" y="343"/>
                      <a:pt x="163" y="343"/>
                    </a:cubicBezTo>
                    <a:cubicBezTo>
                      <a:pt x="163" y="343"/>
                      <a:pt x="163" y="343"/>
                      <a:pt x="163" y="343"/>
                    </a:cubicBezTo>
                    <a:cubicBezTo>
                      <a:pt x="163" y="343"/>
                      <a:pt x="163" y="343"/>
                      <a:pt x="163" y="343"/>
                    </a:cubicBezTo>
                    <a:cubicBezTo>
                      <a:pt x="164" y="343"/>
                      <a:pt x="164" y="343"/>
                      <a:pt x="164" y="343"/>
                    </a:cubicBezTo>
                    <a:cubicBezTo>
                      <a:pt x="165" y="343"/>
                      <a:pt x="164" y="344"/>
                      <a:pt x="164" y="345"/>
                    </a:cubicBezTo>
                    <a:cubicBezTo>
                      <a:pt x="164" y="345"/>
                      <a:pt x="164" y="345"/>
                      <a:pt x="164" y="345"/>
                    </a:cubicBezTo>
                    <a:cubicBezTo>
                      <a:pt x="164" y="345"/>
                      <a:pt x="164" y="345"/>
                      <a:pt x="164" y="346"/>
                    </a:cubicBezTo>
                    <a:cubicBezTo>
                      <a:pt x="164" y="346"/>
                      <a:pt x="164" y="346"/>
                      <a:pt x="164" y="346"/>
                    </a:cubicBezTo>
                    <a:cubicBezTo>
                      <a:pt x="165" y="346"/>
                      <a:pt x="165" y="346"/>
                      <a:pt x="165" y="345"/>
                    </a:cubicBezTo>
                    <a:cubicBezTo>
                      <a:pt x="165" y="345"/>
                      <a:pt x="165" y="345"/>
                      <a:pt x="165" y="345"/>
                    </a:cubicBezTo>
                    <a:cubicBezTo>
                      <a:pt x="166" y="345"/>
                      <a:pt x="166" y="345"/>
                      <a:pt x="166" y="346"/>
                    </a:cubicBezTo>
                    <a:cubicBezTo>
                      <a:pt x="166" y="346"/>
                      <a:pt x="166" y="346"/>
                      <a:pt x="165" y="346"/>
                    </a:cubicBezTo>
                    <a:cubicBezTo>
                      <a:pt x="165" y="346"/>
                      <a:pt x="165" y="346"/>
                      <a:pt x="165" y="346"/>
                    </a:cubicBezTo>
                    <a:cubicBezTo>
                      <a:pt x="165" y="346"/>
                      <a:pt x="165" y="346"/>
                      <a:pt x="165" y="346"/>
                    </a:cubicBezTo>
                    <a:cubicBezTo>
                      <a:pt x="165" y="346"/>
                      <a:pt x="164" y="346"/>
                      <a:pt x="164" y="346"/>
                    </a:cubicBezTo>
                    <a:cubicBezTo>
                      <a:pt x="164" y="347"/>
                      <a:pt x="165" y="347"/>
                      <a:pt x="165" y="347"/>
                    </a:cubicBezTo>
                    <a:cubicBezTo>
                      <a:pt x="165" y="347"/>
                      <a:pt x="165" y="347"/>
                      <a:pt x="166" y="347"/>
                    </a:cubicBezTo>
                    <a:cubicBezTo>
                      <a:pt x="165" y="348"/>
                      <a:pt x="165" y="350"/>
                      <a:pt x="166" y="351"/>
                    </a:cubicBezTo>
                    <a:cubicBezTo>
                      <a:pt x="166" y="350"/>
                      <a:pt x="166" y="349"/>
                      <a:pt x="166" y="349"/>
                    </a:cubicBezTo>
                    <a:cubicBezTo>
                      <a:pt x="166" y="350"/>
                      <a:pt x="166" y="350"/>
                      <a:pt x="166" y="351"/>
                    </a:cubicBezTo>
                    <a:cubicBezTo>
                      <a:pt x="165" y="351"/>
                      <a:pt x="166" y="352"/>
                      <a:pt x="165" y="353"/>
                    </a:cubicBezTo>
                    <a:cubicBezTo>
                      <a:pt x="166" y="353"/>
                      <a:pt x="167" y="353"/>
                      <a:pt x="167" y="354"/>
                    </a:cubicBezTo>
                    <a:cubicBezTo>
                      <a:pt x="167" y="354"/>
                      <a:pt x="167" y="354"/>
                      <a:pt x="167" y="354"/>
                    </a:cubicBezTo>
                    <a:cubicBezTo>
                      <a:pt x="167" y="354"/>
                      <a:pt x="167" y="354"/>
                      <a:pt x="167" y="354"/>
                    </a:cubicBezTo>
                    <a:cubicBezTo>
                      <a:pt x="167" y="354"/>
                      <a:pt x="167" y="354"/>
                      <a:pt x="167" y="354"/>
                    </a:cubicBezTo>
                    <a:cubicBezTo>
                      <a:pt x="167" y="354"/>
                      <a:pt x="167" y="354"/>
                      <a:pt x="167" y="354"/>
                    </a:cubicBezTo>
                    <a:cubicBezTo>
                      <a:pt x="167" y="354"/>
                      <a:pt x="167" y="354"/>
                      <a:pt x="167" y="354"/>
                    </a:cubicBezTo>
                    <a:cubicBezTo>
                      <a:pt x="167" y="355"/>
                      <a:pt x="167" y="355"/>
                      <a:pt x="167" y="355"/>
                    </a:cubicBezTo>
                    <a:cubicBezTo>
                      <a:pt x="167" y="355"/>
                      <a:pt x="167" y="355"/>
                      <a:pt x="167" y="355"/>
                    </a:cubicBezTo>
                    <a:cubicBezTo>
                      <a:pt x="167" y="355"/>
                      <a:pt x="167" y="355"/>
                      <a:pt x="167" y="356"/>
                    </a:cubicBezTo>
                    <a:cubicBezTo>
                      <a:pt x="167" y="356"/>
                      <a:pt x="168" y="356"/>
                      <a:pt x="168" y="356"/>
                    </a:cubicBezTo>
                    <a:cubicBezTo>
                      <a:pt x="168" y="356"/>
                      <a:pt x="168" y="356"/>
                      <a:pt x="168" y="356"/>
                    </a:cubicBezTo>
                    <a:cubicBezTo>
                      <a:pt x="168" y="356"/>
                      <a:pt x="168" y="356"/>
                      <a:pt x="168" y="356"/>
                    </a:cubicBezTo>
                    <a:cubicBezTo>
                      <a:pt x="167" y="356"/>
                      <a:pt x="167" y="356"/>
                      <a:pt x="167" y="356"/>
                    </a:cubicBezTo>
                    <a:cubicBezTo>
                      <a:pt x="168" y="357"/>
                      <a:pt x="168" y="358"/>
                      <a:pt x="169" y="358"/>
                    </a:cubicBezTo>
                    <a:cubicBezTo>
                      <a:pt x="169" y="357"/>
                      <a:pt x="169" y="357"/>
                      <a:pt x="169" y="357"/>
                    </a:cubicBezTo>
                    <a:cubicBezTo>
                      <a:pt x="169" y="358"/>
                      <a:pt x="169" y="358"/>
                      <a:pt x="169" y="358"/>
                    </a:cubicBezTo>
                    <a:cubicBezTo>
                      <a:pt x="169" y="357"/>
                      <a:pt x="170" y="357"/>
                      <a:pt x="170" y="357"/>
                    </a:cubicBezTo>
                    <a:cubicBezTo>
                      <a:pt x="169" y="357"/>
                      <a:pt x="169" y="357"/>
                      <a:pt x="169" y="357"/>
                    </a:cubicBezTo>
                    <a:cubicBezTo>
                      <a:pt x="169" y="357"/>
                      <a:pt x="169" y="357"/>
                      <a:pt x="169" y="357"/>
                    </a:cubicBezTo>
                    <a:cubicBezTo>
                      <a:pt x="170" y="357"/>
                      <a:pt x="170" y="357"/>
                      <a:pt x="170" y="357"/>
                    </a:cubicBezTo>
                    <a:cubicBezTo>
                      <a:pt x="170" y="356"/>
                      <a:pt x="170" y="356"/>
                      <a:pt x="169" y="356"/>
                    </a:cubicBezTo>
                    <a:cubicBezTo>
                      <a:pt x="169" y="356"/>
                      <a:pt x="169" y="356"/>
                      <a:pt x="170" y="356"/>
                    </a:cubicBezTo>
                    <a:cubicBezTo>
                      <a:pt x="171" y="356"/>
                      <a:pt x="171" y="358"/>
                      <a:pt x="170" y="359"/>
                    </a:cubicBezTo>
                    <a:cubicBezTo>
                      <a:pt x="171" y="358"/>
                      <a:pt x="170" y="358"/>
                      <a:pt x="170" y="357"/>
                    </a:cubicBezTo>
                    <a:cubicBezTo>
                      <a:pt x="170" y="358"/>
                      <a:pt x="170" y="358"/>
                      <a:pt x="170" y="359"/>
                    </a:cubicBezTo>
                    <a:cubicBezTo>
                      <a:pt x="170" y="358"/>
                      <a:pt x="170" y="358"/>
                      <a:pt x="169" y="358"/>
                    </a:cubicBezTo>
                    <a:cubicBezTo>
                      <a:pt x="169" y="358"/>
                      <a:pt x="169" y="358"/>
                      <a:pt x="168" y="359"/>
                    </a:cubicBezTo>
                    <a:cubicBezTo>
                      <a:pt x="169" y="359"/>
                      <a:pt x="169" y="359"/>
                      <a:pt x="169" y="360"/>
                    </a:cubicBezTo>
                    <a:cubicBezTo>
                      <a:pt x="169" y="360"/>
                      <a:pt x="168" y="359"/>
                      <a:pt x="168" y="359"/>
                    </a:cubicBezTo>
                    <a:cubicBezTo>
                      <a:pt x="168" y="359"/>
                      <a:pt x="168" y="360"/>
                      <a:pt x="167" y="360"/>
                    </a:cubicBezTo>
                    <a:cubicBezTo>
                      <a:pt x="168" y="360"/>
                      <a:pt x="169" y="360"/>
                      <a:pt x="170" y="360"/>
                    </a:cubicBezTo>
                    <a:cubicBezTo>
                      <a:pt x="169" y="361"/>
                      <a:pt x="169" y="361"/>
                      <a:pt x="169" y="361"/>
                    </a:cubicBezTo>
                    <a:cubicBezTo>
                      <a:pt x="169" y="361"/>
                      <a:pt x="170" y="361"/>
                      <a:pt x="170" y="361"/>
                    </a:cubicBezTo>
                    <a:cubicBezTo>
                      <a:pt x="171" y="361"/>
                      <a:pt x="170" y="361"/>
                      <a:pt x="171" y="360"/>
                    </a:cubicBezTo>
                    <a:cubicBezTo>
                      <a:pt x="170" y="360"/>
                      <a:pt x="170" y="360"/>
                      <a:pt x="170" y="360"/>
                    </a:cubicBezTo>
                    <a:cubicBezTo>
                      <a:pt x="171" y="359"/>
                      <a:pt x="171" y="359"/>
                      <a:pt x="171" y="359"/>
                    </a:cubicBezTo>
                    <a:cubicBezTo>
                      <a:pt x="171" y="359"/>
                      <a:pt x="171" y="359"/>
                      <a:pt x="171" y="359"/>
                    </a:cubicBezTo>
                    <a:cubicBezTo>
                      <a:pt x="171" y="359"/>
                      <a:pt x="172" y="359"/>
                      <a:pt x="172" y="359"/>
                    </a:cubicBezTo>
                    <a:cubicBezTo>
                      <a:pt x="172" y="359"/>
                      <a:pt x="172" y="359"/>
                      <a:pt x="172" y="359"/>
                    </a:cubicBezTo>
                    <a:cubicBezTo>
                      <a:pt x="173" y="359"/>
                      <a:pt x="173" y="359"/>
                      <a:pt x="173" y="359"/>
                    </a:cubicBezTo>
                    <a:cubicBezTo>
                      <a:pt x="173" y="360"/>
                      <a:pt x="173" y="360"/>
                      <a:pt x="173" y="360"/>
                    </a:cubicBezTo>
                    <a:cubicBezTo>
                      <a:pt x="172" y="360"/>
                      <a:pt x="172" y="360"/>
                      <a:pt x="172" y="360"/>
                    </a:cubicBezTo>
                    <a:cubicBezTo>
                      <a:pt x="172" y="360"/>
                      <a:pt x="171" y="360"/>
                      <a:pt x="171" y="360"/>
                    </a:cubicBezTo>
                    <a:cubicBezTo>
                      <a:pt x="171" y="361"/>
                      <a:pt x="171" y="361"/>
                      <a:pt x="171" y="362"/>
                    </a:cubicBezTo>
                    <a:cubicBezTo>
                      <a:pt x="171" y="362"/>
                      <a:pt x="171" y="362"/>
                      <a:pt x="171" y="362"/>
                    </a:cubicBezTo>
                    <a:cubicBezTo>
                      <a:pt x="171" y="362"/>
                      <a:pt x="171" y="362"/>
                      <a:pt x="171" y="362"/>
                    </a:cubicBezTo>
                    <a:cubicBezTo>
                      <a:pt x="171" y="362"/>
                      <a:pt x="172" y="362"/>
                      <a:pt x="172" y="362"/>
                    </a:cubicBezTo>
                    <a:cubicBezTo>
                      <a:pt x="172" y="362"/>
                      <a:pt x="172" y="362"/>
                      <a:pt x="172" y="362"/>
                    </a:cubicBezTo>
                    <a:cubicBezTo>
                      <a:pt x="172" y="362"/>
                      <a:pt x="172" y="362"/>
                      <a:pt x="172" y="362"/>
                    </a:cubicBezTo>
                    <a:cubicBezTo>
                      <a:pt x="172" y="361"/>
                      <a:pt x="172" y="361"/>
                      <a:pt x="172" y="361"/>
                    </a:cubicBezTo>
                    <a:cubicBezTo>
                      <a:pt x="172" y="361"/>
                      <a:pt x="172" y="361"/>
                      <a:pt x="172" y="361"/>
                    </a:cubicBezTo>
                    <a:cubicBezTo>
                      <a:pt x="173" y="361"/>
                      <a:pt x="173" y="360"/>
                      <a:pt x="174" y="360"/>
                    </a:cubicBezTo>
                    <a:cubicBezTo>
                      <a:pt x="174" y="360"/>
                      <a:pt x="174" y="360"/>
                      <a:pt x="174" y="360"/>
                    </a:cubicBezTo>
                    <a:cubicBezTo>
                      <a:pt x="173" y="361"/>
                      <a:pt x="174" y="362"/>
                      <a:pt x="173" y="362"/>
                    </a:cubicBezTo>
                    <a:cubicBezTo>
                      <a:pt x="173" y="362"/>
                      <a:pt x="173" y="362"/>
                      <a:pt x="173" y="362"/>
                    </a:cubicBezTo>
                    <a:cubicBezTo>
                      <a:pt x="172" y="362"/>
                      <a:pt x="172" y="362"/>
                      <a:pt x="172" y="362"/>
                    </a:cubicBezTo>
                    <a:cubicBezTo>
                      <a:pt x="173" y="363"/>
                      <a:pt x="173" y="363"/>
                      <a:pt x="175" y="364"/>
                    </a:cubicBezTo>
                    <a:cubicBezTo>
                      <a:pt x="175" y="362"/>
                      <a:pt x="174" y="359"/>
                      <a:pt x="177" y="359"/>
                    </a:cubicBezTo>
                    <a:cubicBezTo>
                      <a:pt x="177" y="358"/>
                      <a:pt x="177" y="358"/>
                      <a:pt x="177" y="358"/>
                    </a:cubicBezTo>
                    <a:cubicBezTo>
                      <a:pt x="177" y="358"/>
                      <a:pt x="177" y="358"/>
                      <a:pt x="177" y="358"/>
                    </a:cubicBezTo>
                    <a:cubicBezTo>
                      <a:pt x="178" y="358"/>
                      <a:pt x="178" y="358"/>
                      <a:pt x="179" y="358"/>
                    </a:cubicBezTo>
                    <a:cubicBezTo>
                      <a:pt x="178" y="357"/>
                      <a:pt x="177" y="356"/>
                      <a:pt x="177" y="356"/>
                    </a:cubicBezTo>
                    <a:cubicBezTo>
                      <a:pt x="178" y="355"/>
                      <a:pt x="175" y="353"/>
                      <a:pt x="177" y="352"/>
                    </a:cubicBezTo>
                    <a:cubicBezTo>
                      <a:pt x="177" y="351"/>
                      <a:pt x="177" y="351"/>
                      <a:pt x="177" y="351"/>
                    </a:cubicBezTo>
                    <a:cubicBezTo>
                      <a:pt x="177" y="351"/>
                      <a:pt x="177" y="351"/>
                      <a:pt x="178" y="351"/>
                    </a:cubicBezTo>
                    <a:cubicBezTo>
                      <a:pt x="178" y="351"/>
                      <a:pt x="178" y="351"/>
                      <a:pt x="178" y="351"/>
                    </a:cubicBezTo>
                    <a:cubicBezTo>
                      <a:pt x="178" y="351"/>
                      <a:pt x="179" y="351"/>
                      <a:pt x="179" y="350"/>
                    </a:cubicBezTo>
                    <a:cubicBezTo>
                      <a:pt x="178" y="349"/>
                      <a:pt x="178" y="349"/>
                      <a:pt x="178" y="349"/>
                    </a:cubicBezTo>
                    <a:cubicBezTo>
                      <a:pt x="179" y="347"/>
                      <a:pt x="180" y="347"/>
                      <a:pt x="181" y="345"/>
                    </a:cubicBezTo>
                    <a:cubicBezTo>
                      <a:pt x="181" y="344"/>
                      <a:pt x="181" y="344"/>
                      <a:pt x="181" y="344"/>
                    </a:cubicBezTo>
                    <a:cubicBezTo>
                      <a:pt x="181" y="344"/>
                      <a:pt x="181" y="343"/>
                      <a:pt x="181" y="343"/>
                    </a:cubicBezTo>
                    <a:cubicBezTo>
                      <a:pt x="181" y="343"/>
                      <a:pt x="181" y="343"/>
                      <a:pt x="181" y="343"/>
                    </a:cubicBezTo>
                    <a:cubicBezTo>
                      <a:pt x="178" y="343"/>
                      <a:pt x="177" y="341"/>
                      <a:pt x="176" y="339"/>
                    </a:cubicBezTo>
                    <a:cubicBezTo>
                      <a:pt x="177" y="338"/>
                      <a:pt x="178" y="337"/>
                      <a:pt x="180" y="337"/>
                    </a:cubicBezTo>
                    <a:cubicBezTo>
                      <a:pt x="180" y="337"/>
                      <a:pt x="180" y="337"/>
                      <a:pt x="180" y="337"/>
                    </a:cubicBezTo>
                    <a:cubicBezTo>
                      <a:pt x="180" y="337"/>
                      <a:pt x="180" y="337"/>
                      <a:pt x="180" y="336"/>
                    </a:cubicBezTo>
                    <a:cubicBezTo>
                      <a:pt x="180" y="336"/>
                      <a:pt x="180" y="336"/>
                      <a:pt x="180" y="335"/>
                    </a:cubicBezTo>
                    <a:cubicBezTo>
                      <a:pt x="180" y="335"/>
                      <a:pt x="180" y="334"/>
                      <a:pt x="180" y="333"/>
                    </a:cubicBezTo>
                    <a:cubicBezTo>
                      <a:pt x="180" y="333"/>
                      <a:pt x="180" y="333"/>
                      <a:pt x="180" y="332"/>
                    </a:cubicBezTo>
                    <a:cubicBezTo>
                      <a:pt x="181" y="332"/>
                      <a:pt x="181" y="332"/>
                      <a:pt x="182" y="331"/>
                    </a:cubicBezTo>
                    <a:cubicBezTo>
                      <a:pt x="180" y="331"/>
                      <a:pt x="180" y="331"/>
                      <a:pt x="180" y="331"/>
                    </a:cubicBezTo>
                    <a:cubicBezTo>
                      <a:pt x="180" y="331"/>
                      <a:pt x="180" y="331"/>
                      <a:pt x="180" y="331"/>
                    </a:cubicBezTo>
                    <a:cubicBezTo>
                      <a:pt x="180" y="330"/>
                      <a:pt x="181" y="330"/>
                      <a:pt x="181" y="330"/>
                    </a:cubicBezTo>
                    <a:cubicBezTo>
                      <a:pt x="181" y="330"/>
                      <a:pt x="182" y="330"/>
                      <a:pt x="182" y="330"/>
                    </a:cubicBezTo>
                    <a:cubicBezTo>
                      <a:pt x="182" y="331"/>
                      <a:pt x="182" y="331"/>
                      <a:pt x="182" y="331"/>
                    </a:cubicBezTo>
                    <a:cubicBezTo>
                      <a:pt x="184" y="331"/>
                      <a:pt x="183" y="330"/>
                      <a:pt x="183" y="329"/>
                    </a:cubicBezTo>
                    <a:cubicBezTo>
                      <a:pt x="182" y="329"/>
                      <a:pt x="182" y="329"/>
                      <a:pt x="182" y="329"/>
                    </a:cubicBezTo>
                    <a:cubicBezTo>
                      <a:pt x="182" y="329"/>
                      <a:pt x="182" y="329"/>
                      <a:pt x="182" y="329"/>
                    </a:cubicBezTo>
                    <a:cubicBezTo>
                      <a:pt x="182" y="329"/>
                      <a:pt x="182" y="329"/>
                      <a:pt x="182" y="329"/>
                    </a:cubicBezTo>
                    <a:cubicBezTo>
                      <a:pt x="182" y="329"/>
                      <a:pt x="181" y="329"/>
                      <a:pt x="181" y="329"/>
                    </a:cubicBezTo>
                    <a:cubicBezTo>
                      <a:pt x="181" y="329"/>
                      <a:pt x="182" y="329"/>
                      <a:pt x="182" y="329"/>
                    </a:cubicBezTo>
                    <a:cubicBezTo>
                      <a:pt x="182" y="329"/>
                      <a:pt x="182" y="329"/>
                      <a:pt x="182" y="329"/>
                    </a:cubicBezTo>
                    <a:cubicBezTo>
                      <a:pt x="182" y="329"/>
                      <a:pt x="181" y="329"/>
                      <a:pt x="181" y="330"/>
                    </a:cubicBezTo>
                    <a:cubicBezTo>
                      <a:pt x="181" y="330"/>
                      <a:pt x="181" y="330"/>
                      <a:pt x="181" y="330"/>
                    </a:cubicBezTo>
                    <a:cubicBezTo>
                      <a:pt x="181" y="330"/>
                      <a:pt x="181" y="330"/>
                      <a:pt x="181" y="329"/>
                    </a:cubicBezTo>
                    <a:cubicBezTo>
                      <a:pt x="181" y="329"/>
                      <a:pt x="181" y="329"/>
                      <a:pt x="181" y="329"/>
                    </a:cubicBezTo>
                    <a:cubicBezTo>
                      <a:pt x="181" y="329"/>
                      <a:pt x="181" y="329"/>
                      <a:pt x="181" y="329"/>
                    </a:cubicBezTo>
                    <a:cubicBezTo>
                      <a:pt x="180" y="329"/>
                      <a:pt x="179" y="328"/>
                      <a:pt x="180" y="327"/>
                    </a:cubicBezTo>
                    <a:cubicBezTo>
                      <a:pt x="179" y="327"/>
                      <a:pt x="179" y="325"/>
                      <a:pt x="180" y="325"/>
                    </a:cubicBezTo>
                    <a:cubicBezTo>
                      <a:pt x="180" y="326"/>
                      <a:pt x="182" y="326"/>
                      <a:pt x="183" y="326"/>
                    </a:cubicBezTo>
                    <a:cubicBezTo>
                      <a:pt x="184" y="326"/>
                      <a:pt x="185" y="326"/>
                      <a:pt x="185" y="324"/>
                    </a:cubicBezTo>
                    <a:cubicBezTo>
                      <a:pt x="184" y="324"/>
                      <a:pt x="185" y="323"/>
                      <a:pt x="185" y="322"/>
                    </a:cubicBezTo>
                    <a:cubicBezTo>
                      <a:pt x="185" y="322"/>
                      <a:pt x="185" y="322"/>
                      <a:pt x="185" y="322"/>
                    </a:cubicBezTo>
                    <a:cubicBezTo>
                      <a:pt x="185" y="322"/>
                      <a:pt x="184" y="322"/>
                      <a:pt x="184" y="322"/>
                    </a:cubicBezTo>
                    <a:cubicBezTo>
                      <a:pt x="184" y="321"/>
                      <a:pt x="184" y="319"/>
                      <a:pt x="184" y="319"/>
                    </a:cubicBezTo>
                    <a:cubicBezTo>
                      <a:pt x="184" y="318"/>
                      <a:pt x="184" y="318"/>
                      <a:pt x="184" y="317"/>
                    </a:cubicBezTo>
                    <a:cubicBezTo>
                      <a:pt x="184" y="317"/>
                      <a:pt x="184" y="317"/>
                      <a:pt x="185" y="317"/>
                    </a:cubicBezTo>
                    <a:cubicBezTo>
                      <a:pt x="186" y="317"/>
                      <a:pt x="186" y="319"/>
                      <a:pt x="186" y="319"/>
                    </a:cubicBezTo>
                    <a:cubicBezTo>
                      <a:pt x="186" y="319"/>
                      <a:pt x="186" y="319"/>
                      <a:pt x="186" y="319"/>
                    </a:cubicBezTo>
                    <a:cubicBezTo>
                      <a:pt x="186" y="319"/>
                      <a:pt x="186" y="319"/>
                      <a:pt x="186" y="319"/>
                    </a:cubicBezTo>
                    <a:cubicBezTo>
                      <a:pt x="186" y="319"/>
                      <a:pt x="186" y="319"/>
                      <a:pt x="185" y="319"/>
                    </a:cubicBezTo>
                    <a:cubicBezTo>
                      <a:pt x="185" y="319"/>
                      <a:pt x="185" y="319"/>
                      <a:pt x="185" y="319"/>
                    </a:cubicBezTo>
                    <a:cubicBezTo>
                      <a:pt x="185" y="320"/>
                      <a:pt x="186" y="320"/>
                      <a:pt x="186" y="320"/>
                    </a:cubicBezTo>
                    <a:cubicBezTo>
                      <a:pt x="186" y="320"/>
                      <a:pt x="187" y="320"/>
                      <a:pt x="187" y="320"/>
                    </a:cubicBezTo>
                    <a:cubicBezTo>
                      <a:pt x="190" y="320"/>
                      <a:pt x="192" y="319"/>
                      <a:pt x="194" y="318"/>
                    </a:cubicBezTo>
                    <a:cubicBezTo>
                      <a:pt x="194" y="318"/>
                      <a:pt x="193" y="317"/>
                      <a:pt x="194" y="317"/>
                    </a:cubicBezTo>
                    <a:cubicBezTo>
                      <a:pt x="194" y="316"/>
                      <a:pt x="195" y="315"/>
                      <a:pt x="195" y="314"/>
                    </a:cubicBezTo>
                    <a:cubicBezTo>
                      <a:pt x="195" y="314"/>
                      <a:pt x="194" y="314"/>
                      <a:pt x="194" y="314"/>
                    </a:cubicBezTo>
                    <a:cubicBezTo>
                      <a:pt x="193" y="314"/>
                      <a:pt x="193" y="312"/>
                      <a:pt x="194" y="311"/>
                    </a:cubicBezTo>
                    <a:cubicBezTo>
                      <a:pt x="192" y="310"/>
                      <a:pt x="190" y="309"/>
                      <a:pt x="190" y="307"/>
                    </a:cubicBezTo>
                    <a:cubicBezTo>
                      <a:pt x="191" y="309"/>
                      <a:pt x="193" y="309"/>
                      <a:pt x="195" y="310"/>
                    </a:cubicBezTo>
                    <a:cubicBezTo>
                      <a:pt x="195" y="310"/>
                      <a:pt x="195" y="310"/>
                      <a:pt x="195" y="310"/>
                    </a:cubicBezTo>
                    <a:cubicBezTo>
                      <a:pt x="195" y="310"/>
                      <a:pt x="196" y="310"/>
                      <a:pt x="196" y="310"/>
                    </a:cubicBezTo>
                    <a:cubicBezTo>
                      <a:pt x="197" y="310"/>
                      <a:pt x="197" y="310"/>
                      <a:pt x="198" y="310"/>
                    </a:cubicBezTo>
                    <a:cubicBezTo>
                      <a:pt x="199" y="310"/>
                      <a:pt x="200" y="309"/>
                      <a:pt x="200" y="307"/>
                    </a:cubicBezTo>
                    <a:cubicBezTo>
                      <a:pt x="202" y="307"/>
                      <a:pt x="202" y="305"/>
                      <a:pt x="203" y="303"/>
                    </a:cubicBezTo>
                    <a:cubicBezTo>
                      <a:pt x="203" y="303"/>
                      <a:pt x="202" y="303"/>
                      <a:pt x="202" y="302"/>
                    </a:cubicBezTo>
                    <a:cubicBezTo>
                      <a:pt x="203" y="302"/>
                      <a:pt x="203" y="301"/>
                      <a:pt x="203" y="301"/>
                    </a:cubicBezTo>
                    <a:cubicBezTo>
                      <a:pt x="203" y="301"/>
                      <a:pt x="203" y="301"/>
                      <a:pt x="204" y="301"/>
                    </a:cubicBezTo>
                    <a:cubicBezTo>
                      <a:pt x="204" y="301"/>
                      <a:pt x="204" y="299"/>
                      <a:pt x="205" y="299"/>
                    </a:cubicBezTo>
                    <a:cubicBezTo>
                      <a:pt x="204" y="298"/>
                      <a:pt x="204" y="298"/>
                      <a:pt x="204" y="298"/>
                    </a:cubicBezTo>
                    <a:cubicBezTo>
                      <a:pt x="205" y="299"/>
                      <a:pt x="205" y="299"/>
                      <a:pt x="206" y="299"/>
                    </a:cubicBezTo>
                    <a:cubicBezTo>
                      <a:pt x="205" y="301"/>
                      <a:pt x="204" y="301"/>
                      <a:pt x="203" y="303"/>
                    </a:cubicBezTo>
                    <a:cubicBezTo>
                      <a:pt x="206" y="302"/>
                      <a:pt x="206" y="297"/>
                      <a:pt x="209" y="294"/>
                    </a:cubicBezTo>
                    <a:cubicBezTo>
                      <a:pt x="209" y="294"/>
                      <a:pt x="209" y="293"/>
                      <a:pt x="210" y="293"/>
                    </a:cubicBezTo>
                    <a:cubicBezTo>
                      <a:pt x="209" y="292"/>
                      <a:pt x="209" y="291"/>
                      <a:pt x="209" y="289"/>
                    </a:cubicBezTo>
                    <a:cubicBezTo>
                      <a:pt x="209" y="289"/>
                      <a:pt x="209" y="289"/>
                      <a:pt x="209" y="289"/>
                    </a:cubicBezTo>
                    <a:cubicBezTo>
                      <a:pt x="209" y="289"/>
                      <a:pt x="209" y="288"/>
                      <a:pt x="209" y="288"/>
                    </a:cubicBezTo>
                    <a:cubicBezTo>
                      <a:pt x="209" y="288"/>
                      <a:pt x="209" y="288"/>
                      <a:pt x="209" y="288"/>
                    </a:cubicBezTo>
                    <a:cubicBezTo>
                      <a:pt x="209" y="288"/>
                      <a:pt x="209" y="288"/>
                      <a:pt x="209" y="288"/>
                    </a:cubicBezTo>
                    <a:cubicBezTo>
                      <a:pt x="211" y="287"/>
                      <a:pt x="212" y="284"/>
                      <a:pt x="215" y="283"/>
                    </a:cubicBezTo>
                    <a:cubicBezTo>
                      <a:pt x="215" y="283"/>
                      <a:pt x="215" y="284"/>
                      <a:pt x="215" y="284"/>
                    </a:cubicBezTo>
                    <a:cubicBezTo>
                      <a:pt x="215" y="284"/>
                      <a:pt x="215" y="284"/>
                      <a:pt x="215" y="284"/>
                    </a:cubicBezTo>
                    <a:cubicBezTo>
                      <a:pt x="215" y="283"/>
                      <a:pt x="217" y="283"/>
                      <a:pt x="217" y="282"/>
                    </a:cubicBezTo>
                    <a:cubicBezTo>
                      <a:pt x="217" y="282"/>
                      <a:pt x="216" y="282"/>
                      <a:pt x="216" y="282"/>
                    </a:cubicBezTo>
                    <a:cubicBezTo>
                      <a:pt x="217" y="281"/>
                      <a:pt x="218" y="281"/>
                      <a:pt x="218" y="281"/>
                    </a:cubicBezTo>
                    <a:cubicBezTo>
                      <a:pt x="218" y="281"/>
                      <a:pt x="218" y="281"/>
                      <a:pt x="219" y="281"/>
                    </a:cubicBezTo>
                    <a:cubicBezTo>
                      <a:pt x="217" y="282"/>
                      <a:pt x="217" y="282"/>
                      <a:pt x="217" y="282"/>
                    </a:cubicBezTo>
                    <a:cubicBezTo>
                      <a:pt x="217" y="282"/>
                      <a:pt x="217" y="282"/>
                      <a:pt x="217" y="282"/>
                    </a:cubicBezTo>
                    <a:cubicBezTo>
                      <a:pt x="219" y="282"/>
                      <a:pt x="219" y="281"/>
                      <a:pt x="220" y="281"/>
                    </a:cubicBezTo>
                    <a:cubicBezTo>
                      <a:pt x="220" y="282"/>
                      <a:pt x="220" y="282"/>
                      <a:pt x="220" y="282"/>
                    </a:cubicBezTo>
                    <a:cubicBezTo>
                      <a:pt x="221" y="281"/>
                      <a:pt x="222" y="282"/>
                      <a:pt x="222" y="281"/>
                    </a:cubicBezTo>
                    <a:cubicBezTo>
                      <a:pt x="222" y="281"/>
                      <a:pt x="222" y="281"/>
                      <a:pt x="222" y="281"/>
                    </a:cubicBezTo>
                    <a:cubicBezTo>
                      <a:pt x="223" y="280"/>
                      <a:pt x="224" y="280"/>
                      <a:pt x="224" y="279"/>
                    </a:cubicBezTo>
                    <a:cubicBezTo>
                      <a:pt x="225" y="279"/>
                      <a:pt x="224" y="279"/>
                      <a:pt x="224" y="278"/>
                    </a:cubicBezTo>
                    <a:cubicBezTo>
                      <a:pt x="225" y="277"/>
                      <a:pt x="225" y="277"/>
                      <a:pt x="225" y="276"/>
                    </a:cubicBezTo>
                    <a:cubicBezTo>
                      <a:pt x="226" y="275"/>
                      <a:pt x="226" y="275"/>
                      <a:pt x="227" y="274"/>
                    </a:cubicBezTo>
                    <a:cubicBezTo>
                      <a:pt x="227" y="273"/>
                      <a:pt x="226" y="271"/>
                      <a:pt x="228" y="270"/>
                    </a:cubicBezTo>
                    <a:cubicBezTo>
                      <a:pt x="228" y="268"/>
                      <a:pt x="228" y="265"/>
                      <a:pt x="228" y="262"/>
                    </a:cubicBezTo>
                    <a:cubicBezTo>
                      <a:pt x="228" y="262"/>
                      <a:pt x="227" y="262"/>
                      <a:pt x="227" y="262"/>
                    </a:cubicBezTo>
                    <a:cubicBezTo>
                      <a:pt x="228" y="261"/>
                      <a:pt x="227" y="260"/>
                      <a:pt x="228" y="260"/>
                    </a:cubicBezTo>
                    <a:cubicBezTo>
                      <a:pt x="228" y="259"/>
                      <a:pt x="227" y="259"/>
                      <a:pt x="227" y="259"/>
                    </a:cubicBezTo>
                    <a:cubicBezTo>
                      <a:pt x="227" y="259"/>
                      <a:pt x="228" y="259"/>
                      <a:pt x="228" y="259"/>
                    </a:cubicBezTo>
                    <a:cubicBezTo>
                      <a:pt x="228" y="259"/>
                      <a:pt x="228" y="259"/>
                      <a:pt x="228" y="259"/>
                    </a:cubicBezTo>
                    <a:cubicBezTo>
                      <a:pt x="229" y="259"/>
                      <a:pt x="229" y="259"/>
                      <a:pt x="229" y="259"/>
                    </a:cubicBezTo>
                    <a:cubicBezTo>
                      <a:pt x="229" y="260"/>
                      <a:pt x="228" y="260"/>
                      <a:pt x="228" y="260"/>
                    </a:cubicBezTo>
                    <a:cubicBezTo>
                      <a:pt x="230" y="259"/>
                      <a:pt x="230" y="257"/>
                      <a:pt x="231" y="256"/>
                    </a:cubicBezTo>
                    <a:cubicBezTo>
                      <a:pt x="233" y="254"/>
                      <a:pt x="235" y="252"/>
                      <a:pt x="236" y="249"/>
                    </a:cubicBezTo>
                    <a:cubicBezTo>
                      <a:pt x="236" y="249"/>
                      <a:pt x="236" y="249"/>
                      <a:pt x="236" y="249"/>
                    </a:cubicBezTo>
                    <a:cubicBezTo>
                      <a:pt x="237" y="247"/>
                      <a:pt x="235" y="246"/>
                      <a:pt x="235" y="244"/>
                    </a:cubicBezTo>
                    <a:cubicBezTo>
                      <a:pt x="234" y="244"/>
                      <a:pt x="234" y="243"/>
                      <a:pt x="233" y="243"/>
                    </a:cubicBezTo>
                    <a:cubicBezTo>
                      <a:pt x="233" y="243"/>
                      <a:pt x="232" y="243"/>
                      <a:pt x="232" y="243"/>
                    </a:cubicBezTo>
                    <a:cubicBezTo>
                      <a:pt x="232" y="243"/>
                      <a:pt x="231" y="243"/>
                      <a:pt x="231" y="243"/>
                    </a:cubicBezTo>
                    <a:moveTo>
                      <a:pt x="79" y="172"/>
                    </a:moveTo>
                    <a:cubicBezTo>
                      <a:pt x="79" y="172"/>
                      <a:pt x="79" y="172"/>
                      <a:pt x="79" y="172"/>
                    </a:cubicBezTo>
                    <a:cubicBezTo>
                      <a:pt x="79" y="179"/>
                      <a:pt x="79" y="179"/>
                      <a:pt x="79" y="179"/>
                    </a:cubicBezTo>
                    <a:cubicBezTo>
                      <a:pt x="79" y="179"/>
                      <a:pt x="80" y="180"/>
                      <a:pt x="81" y="180"/>
                    </a:cubicBezTo>
                    <a:cubicBezTo>
                      <a:pt x="81" y="181"/>
                      <a:pt x="81" y="182"/>
                      <a:pt x="81" y="182"/>
                    </a:cubicBezTo>
                    <a:cubicBezTo>
                      <a:pt x="82" y="182"/>
                      <a:pt x="82" y="181"/>
                      <a:pt x="82" y="181"/>
                    </a:cubicBezTo>
                    <a:cubicBezTo>
                      <a:pt x="82" y="180"/>
                      <a:pt x="82" y="179"/>
                      <a:pt x="81" y="179"/>
                    </a:cubicBezTo>
                    <a:cubicBezTo>
                      <a:pt x="81" y="179"/>
                      <a:pt x="81" y="179"/>
                      <a:pt x="81" y="179"/>
                    </a:cubicBezTo>
                    <a:cubicBezTo>
                      <a:pt x="79" y="177"/>
                      <a:pt x="80" y="174"/>
                      <a:pt x="79" y="172"/>
                    </a:cubicBezTo>
                    <a:moveTo>
                      <a:pt x="158" y="142"/>
                    </a:moveTo>
                    <a:cubicBezTo>
                      <a:pt x="158" y="142"/>
                      <a:pt x="157" y="142"/>
                      <a:pt x="157" y="142"/>
                    </a:cubicBezTo>
                    <a:cubicBezTo>
                      <a:pt x="158" y="143"/>
                      <a:pt x="158" y="143"/>
                      <a:pt x="158" y="143"/>
                    </a:cubicBezTo>
                    <a:cubicBezTo>
                      <a:pt x="158" y="142"/>
                      <a:pt x="158" y="142"/>
                      <a:pt x="158" y="142"/>
                    </a:cubicBezTo>
                    <a:moveTo>
                      <a:pt x="154" y="141"/>
                    </a:moveTo>
                    <a:cubicBezTo>
                      <a:pt x="154" y="141"/>
                      <a:pt x="154" y="141"/>
                      <a:pt x="154" y="141"/>
                    </a:cubicBezTo>
                    <a:cubicBezTo>
                      <a:pt x="154" y="141"/>
                      <a:pt x="153" y="141"/>
                      <a:pt x="154" y="140"/>
                    </a:cubicBezTo>
                    <a:cubicBezTo>
                      <a:pt x="154" y="140"/>
                      <a:pt x="155" y="140"/>
                      <a:pt x="155" y="141"/>
                    </a:cubicBezTo>
                    <a:cubicBezTo>
                      <a:pt x="154" y="141"/>
                      <a:pt x="154" y="141"/>
                      <a:pt x="154" y="141"/>
                    </a:cubicBezTo>
                    <a:cubicBezTo>
                      <a:pt x="154" y="141"/>
                      <a:pt x="153" y="141"/>
                      <a:pt x="153" y="141"/>
                    </a:cubicBezTo>
                    <a:cubicBezTo>
                      <a:pt x="153" y="141"/>
                      <a:pt x="153" y="141"/>
                      <a:pt x="153" y="141"/>
                    </a:cubicBezTo>
                    <a:cubicBezTo>
                      <a:pt x="153" y="141"/>
                      <a:pt x="153" y="141"/>
                      <a:pt x="153" y="141"/>
                    </a:cubicBezTo>
                    <a:cubicBezTo>
                      <a:pt x="153" y="141"/>
                      <a:pt x="154" y="141"/>
                      <a:pt x="154" y="141"/>
                    </a:cubicBezTo>
                    <a:moveTo>
                      <a:pt x="149" y="134"/>
                    </a:moveTo>
                    <a:cubicBezTo>
                      <a:pt x="150" y="133"/>
                      <a:pt x="150" y="133"/>
                      <a:pt x="151" y="133"/>
                    </a:cubicBezTo>
                    <a:cubicBezTo>
                      <a:pt x="151" y="133"/>
                      <a:pt x="152" y="133"/>
                      <a:pt x="152" y="133"/>
                    </a:cubicBezTo>
                    <a:cubicBezTo>
                      <a:pt x="151" y="135"/>
                      <a:pt x="148" y="135"/>
                      <a:pt x="146" y="136"/>
                    </a:cubicBezTo>
                    <a:cubicBezTo>
                      <a:pt x="145" y="136"/>
                      <a:pt x="145" y="137"/>
                      <a:pt x="144" y="137"/>
                    </a:cubicBezTo>
                    <a:cubicBezTo>
                      <a:pt x="144" y="137"/>
                      <a:pt x="144" y="137"/>
                      <a:pt x="144" y="137"/>
                    </a:cubicBezTo>
                    <a:cubicBezTo>
                      <a:pt x="144" y="136"/>
                      <a:pt x="143" y="136"/>
                      <a:pt x="143" y="136"/>
                    </a:cubicBezTo>
                    <a:cubicBezTo>
                      <a:pt x="143" y="135"/>
                      <a:pt x="144" y="134"/>
                      <a:pt x="144" y="133"/>
                    </a:cubicBezTo>
                    <a:cubicBezTo>
                      <a:pt x="145" y="133"/>
                      <a:pt x="145" y="133"/>
                      <a:pt x="145" y="133"/>
                    </a:cubicBezTo>
                    <a:cubicBezTo>
                      <a:pt x="145" y="133"/>
                      <a:pt x="145" y="133"/>
                      <a:pt x="145" y="133"/>
                    </a:cubicBezTo>
                    <a:cubicBezTo>
                      <a:pt x="145" y="133"/>
                      <a:pt x="145" y="133"/>
                      <a:pt x="145" y="133"/>
                    </a:cubicBezTo>
                    <a:cubicBezTo>
                      <a:pt x="145" y="133"/>
                      <a:pt x="145" y="133"/>
                      <a:pt x="145" y="133"/>
                    </a:cubicBezTo>
                    <a:cubicBezTo>
                      <a:pt x="145" y="134"/>
                      <a:pt x="144" y="133"/>
                      <a:pt x="144" y="134"/>
                    </a:cubicBezTo>
                    <a:cubicBezTo>
                      <a:pt x="144" y="134"/>
                      <a:pt x="144" y="135"/>
                      <a:pt x="145" y="135"/>
                    </a:cubicBezTo>
                    <a:cubicBezTo>
                      <a:pt x="145" y="135"/>
                      <a:pt x="146" y="134"/>
                      <a:pt x="146" y="134"/>
                    </a:cubicBezTo>
                    <a:cubicBezTo>
                      <a:pt x="147" y="133"/>
                      <a:pt x="147" y="133"/>
                      <a:pt x="148" y="133"/>
                    </a:cubicBezTo>
                    <a:cubicBezTo>
                      <a:pt x="148" y="133"/>
                      <a:pt x="149" y="133"/>
                      <a:pt x="149" y="134"/>
                    </a:cubicBezTo>
                    <a:moveTo>
                      <a:pt x="153" y="124"/>
                    </a:moveTo>
                    <a:cubicBezTo>
                      <a:pt x="152" y="123"/>
                      <a:pt x="152" y="123"/>
                      <a:pt x="152" y="123"/>
                    </a:cubicBezTo>
                    <a:cubicBezTo>
                      <a:pt x="152" y="123"/>
                      <a:pt x="152" y="123"/>
                      <a:pt x="153" y="123"/>
                    </a:cubicBezTo>
                    <a:cubicBezTo>
                      <a:pt x="153" y="123"/>
                      <a:pt x="153" y="123"/>
                      <a:pt x="153" y="123"/>
                    </a:cubicBezTo>
                    <a:cubicBezTo>
                      <a:pt x="153" y="124"/>
                      <a:pt x="153" y="124"/>
                      <a:pt x="153" y="124"/>
                    </a:cubicBezTo>
                    <a:moveTo>
                      <a:pt x="158" y="121"/>
                    </a:moveTo>
                    <a:cubicBezTo>
                      <a:pt x="144" y="121"/>
                      <a:pt x="144" y="121"/>
                      <a:pt x="144" y="121"/>
                    </a:cubicBezTo>
                    <a:cubicBezTo>
                      <a:pt x="143" y="121"/>
                      <a:pt x="143" y="121"/>
                      <a:pt x="143" y="122"/>
                    </a:cubicBezTo>
                    <a:cubicBezTo>
                      <a:pt x="145" y="123"/>
                      <a:pt x="148" y="123"/>
                      <a:pt x="150" y="124"/>
                    </a:cubicBezTo>
                    <a:cubicBezTo>
                      <a:pt x="150" y="125"/>
                      <a:pt x="151" y="126"/>
                      <a:pt x="152" y="127"/>
                    </a:cubicBezTo>
                    <a:cubicBezTo>
                      <a:pt x="152" y="127"/>
                      <a:pt x="152" y="127"/>
                      <a:pt x="152" y="127"/>
                    </a:cubicBezTo>
                    <a:cubicBezTo>
                      <a:pt x="152" y="127"/>
                      <a:pt x="152" y="127"/>
                      <a:pt x="152" y="127"/>
                    </a:cubicBezTo>
                    <a:cubicBezTo>
                      <a:pt x="151" y="127"/>
                      <a:pt x="151" y="127"/>
                      <a:pt x="151" y="127"/>
                    </a:cubicBezTo>
                    <a:cubicBezTo>
                      <a:pt x="151" y="127"/>
                      <a:pt x="151" y="127"/>
                      <a:pt x="151" y="127"/>
                    </a:cubicBezTo>
                    <a:cubicBezTo>
                      <a:pt x="151" y="127"/>
                      <a:pt x="151" y="127"/>
                      <a:pt x="151" y="128"/>
                    </a:cubicBezTo>
                    <a:cubicBezTo>
                      <a:pt x="151" y="128"/>
                      <a:pt x="151" y="128"/>
                      <a:pt x="151" y="128"/>
                    </a:cubicBezTo>
                    <a:cubicBezTo>
                      <a:pt x="151" y="128"/>
                      <a:pt x="150" y="128"/>
                      <a:pt x="150" y="128"/>
                    </a:cubicBezTo>
                    <a:cubicBezTo>
                      <a:pt x="150" y="128"/>
                      <a:pt x="150" y="127"/>
                      <a:pt x="150" y="127"/>
                    </a:cubicBezTo>
                    <a:cubicBezTo>
                      <a:pt x="150" y="127"/>
                      <a:pt x="149" y="127"/>
                      <a:pt x="149" y="128"/>
                    </a:cubicBezTo>
                    <a:cubicBezTo>
                      <a:pt x="149" y="127"/>
                      <a:pt x="149" y="126"/>
                      <a:pt x="148" y="126"/>
                    </a:cubicBezTo>
                    <a:cubicBezTo>
                      <a:pt x="149" y="128"/>
                      <a:pt x="147" y="129"/>
                      <a:pt x="147" y="131"/>
                    </a:cubicBezTo>
                    <a:cubicBezTo>
                      <a:pt x="147" y="131"/>
                      <a:pt x="146" y="131"/>
                      <a:pt x="146" y="132"/>
                    </a:cubicBezTo>
                    <a:cubicBezTo>
                      <a:pt x="145" y="131"/>
                      <a:pt x="146" y="129"/>
                      <a:pt x="145" y="129"/>
                    </a:cubicBezTo>
                    <a:cubicBezTo>
                      <a:pt x="144" y="129"/>
                      <a:pt x="144" y="130"/>
                      <a:pt x="143" y="130"/>
                    </a:cubicBezTo>
                    <a:cubicBezTo>
                      <a:pt x="143" y="130"/>
                      <a:pt x="143" y="130"/>
                      <a:pt x="143" y="130"/>
                    </a:cubicBezTo>
                    <a:cubicBezTo>
                      <a:pt x="144" y="129"/>
                      <a:pt x="145" y="128"/>
                      <a:pt x="144" y="126"/>
                    </a:cubicBezTo>
                    <a:cubicBezTo>
                      <a:pt x="144" y="125"/>
                      <a:pt x="143" y="125"/>
                      <a:pt x="142" y="124"/>
                    </a:cubicBezTo>
                    <a:cubicBezTo>
                      <a:pt x="142" y="124"/>
                      <a:pt x="141" y="125"/>
                      <a:pt x="142" y="125"/>
                    </a:cubicBezTo>
                    <a:cubicBezTo>
                      <a:pt x="142" y="125"/>
                      <a:pt x="141" y="125"/>
                      <a:pt x="141" y="125"/>
                    </a:cubicBezTo>
                    <a:cubicBezTo>
                      <a:pt x="141" y="125"/>
                      <a:pt x="141" y="126"/>
                      <a:pt x="141" y="126"/>
                    </a:cubicBezTo>
                    <a:cubicBezTo>
                      <a:pt x="141" y="126"/>
                      <a:pt x="141" y="126"/>
                      <a:pt x="141" y="126"/>
                    </a:cubicBezTo>
                    <a:cubicBezTo>
                      <a:pt x="141" y="126"/>
                      <a:pt x="141" y="126"/>
                      <a:pt x="141" y="126"/>
                    </a:cubicBezTo>
                    <a:cubicBezTo>
                      <a:pt x="140" y="126"/>
                      <a:pt x="140" y="126"/>
                      <a:pt x="140" y="126"/>
                    </a:cubicBezTo>
                    <a:cubicBezTo>
                      <a:pt x="140" y="126"/>
                      <a:pt x="140" y="126"/>
                      <a:pt x="140" y="126"/>
                    </a:cubicBezTo>
                    <a:cubicBezTo>
                      <a:pt x="140" y="126"/>
                      <a:pt x="140" y="126"/>
                      <a:pt x="140" y="126"/>
                    </a:cubicBezTo>
                    <a:cubicBezTo>
                      <a:pt x="138" y="126"/>
                      <a:pt x="139" y="129"/>
                      <a:pt x="138" y="130"/>
                    </a:cubicBezTo>
                    <a:cubicBezTo>
                      <a:pt x="138" y="133"/>
                      <a:pt x="137" y="135"/>
                      <a:pt x="135" y="135"/>
                    </a:cubicBezTo>
                    <a:cubicBezTo>
                      <a:pt x="133" y="132"/>
                      <a:pt x="136" y="129"/>
                      <a:pt x="136" y="126"/>
                    </a:cubicBezTo>
                    <a:cubicBezTo>
                      <a:pt x="136" y="126"/>
                      <a:pt x="136" y="127"/>
                      <a:pt x="135" y="127"/>
                    </a:cubicBezTo>
                    <a:cubicBezTo>
                      <a:pt x="135" y="127"/>
                      <a:pt x="135" y="127"/>
                      <a:pt x="135" y="127"/>
                    </a:cubicBezTo>
                    <a:cubicBezTo>
                      <a:pt x="136" y="126"/>
                      <a:pt x="138" y="123"/>
                      <a:pt x="139" y="123"/>
                    </a:cubicBezTo>
                    <a:cubicBezTo>
                      <a:pt x="139" y="123"/>
                      <a:pt x="139" y="123"/>
                      <a:pt x="139" y="123"/>
                    </a:cubicBezTo>
                    <a:cubicBezTo>
                      <a:pt x="139" y="123"/>
                      <a:pt x="139" y="123"/>
                      <a:pt x="139" y="123"/>
                    </a:cubicBezTo>
                    <a:cubicBezTo>
                      <a:pt x="139" y="123"/>
                      <a:pt x="140" y="123"/>
                      <a:pt x="140" y="123"/>
                    </a:cubicBezTo>
                    <a:cubicBezTo>
                      <a:pt x="140" y="123"/>
                      <a:pt x="140" y="123"/>
                      <a:pt x="141" y="123"/>
                    </a:cubicBezTo>
                    <a:cubicBezTo>
                      <a:pt x="141" y="123"/>
                      <a:pt x="141" y="123"/>
                      <a:pt x="141" y="123"/>
                    </a:cubicBezTo>
                    <a:cubicBezTo>
                      <a:pt x="142" y="123"/>
                      <a:pt x="142" y="123"/>
                      <a:pt x="142" y="124"/>
                    </a:cubicBezTo>
                    <a:cubicBezTo>
                      <a:pt x="143" y="123"/>
                      <a:pt x="143" y="123"/>
                      <a:pt x="143" y="123"/>
                    </a:cubicBezTo>
                    <a:cubicBezTo>
                      <a:pt x="143" y="123"/>
                      <a:pt x="143" y="123"/>
                      <a:pt x="144" y="123"/>
                    </a:cubicBezTo>
                    <a:cubicBezTo>
                      <a:pt x="144" y="123"/>
                      <a:pt x="144" y="123"/>
                      <a:pt x="144" y="123"/>
                    </a:cubicBezTo>
                    <a:cubicBezTo>
                      <a:pt x="144" y="123"/>
                      <a:pt x="143" y="122"/>
                      <a:pt x="142" y="122"/>
                    </a:cubicBezTo>
                    <a:cubicBezTo>
                      <a:pt x="142" y="122"/>
                      <a:pt x="142" y="121"/>
                      <a:pt x="142" y="121"/>
                    </a:cubicBezTo>
                    <a:cubicBezTo>
                      <a:pt x="141" y="121"/>
                      <a:pt x="141" y="121"/>
                      <a:pt x="141" y="121"/>
                    </a:cubicBezTo>
                    <a:cubicBezTo>
                      <a:pt x="140" y="121"/>
                      <a:pt x="139" y="122"/>
                      <a:pt x="139" y="122"/>
                    </a:cubicBezTo>
                    <a:cubicBezTo>
                      <a:pt x="138" y="122"/>
                      <a:pt x="138" y="122"/>
                      <a:pt x="138" y="122"/>
                    </a:cubicBezTo>
                    <a:cubicBezTo>
                      <a:pt x="138" y="122"/>
                      <a:pt x="138" y="121"/>
                      <a:pt x="138" y="121"/>
                    </a:cubicBezTo>
                    <a:cubicBezTo>
                      <a:pt x="112" y="121"/>
                      <a:pt x="112" y="121"/>
                      <a:pt x="112" y="121"/>
                    </a:cubicBezTo>
                    <a:cubicBezTo>
                      <a:pt x="112" y="122"/>
                      <a:pt x="111" y="124"/>
                      <a:pt x="111" y="125"/>
                    </a:cubicBezTo>
                    <a:cubicBezTo>
                      <a:pt x="111" y="124"/>
                      <a:pt x="111" y="122"/>
                      <a:pt x="111" y="121"/>
                    </a:cubicBezTo>
                    <a:cubicBezTo>
                      <a:pt x="79" y="121"/>
                      <a:pt x="79" y="121"/>
                      <a:pt x="79" y="121"/>
                    </a:cubicBezTo>
                    <a:cubicBezTo>
                      <a:pt x="79" y="167"/>
                      <a:pt x="79" y="167"/>
                      <a:pt x="79" y="167"/>
                    </a:cubicBezTo>
                    <a:cubicBezTo>
                      <a:pt x="79" y="168"/>
                      <a:pt x="80" y="170"/>
                      <a:pt x="81" y="170"/>
                    </a:cubicBezTo>
                    <a:cubicBezTo>
                      <a:pt x="81" y="171"/>
                      <a:pt x="82" y="172"/>
                      <a:pt x="82" y="172"/>
                    </a:cubicBezTo>
                    <a:cubicBezTo>
                      <a:pt x="82" y="173"/>
                      <a:pt x="82" y="173"/>
                      <a:pt x="82" y="173"/>
                    </a:cubicBezTo>
                    <a:cubicBezTo>
                      <a:pt x="83" y="173"/>
                      <a:pt x="84" y="173"/>
                      <a:pt x="84" y="174"/>
                    </a:cubicBezTo>
                    <a:cubicBezTo>
                      <a:pt x="84" y="174"/>
                      <a:pt x="84" y="174"/>
                      <a:pt x="84" y="174"/>
                    </a:cubicBezTo>
                    <a:cubicBezTo>
                      <a:pt x="84" y="174"/>
                      <a:pt x="84" y="174"/>
                      <a:pt x="84" y="174"/>
                    </a:cubicBezTo>
                    <a:cubicBezTo>
                      <a:pt x="84" y="174"/>
                      <a:pt x="84" y="174"/>
                      <a:pt x="84" y="174"/>
                    </a:cubicBezTo>
                    <a:cubicBezTo>
                      <a:pt x="84" y="174"/>
                      <a:pt x="83" y="174"/>
                      <a:pt x="83" y="174"/>
                    </a:cubicBezTo>
                    <a:cubicBezTo>
                      <a:pt x="82" y="175"/>
                      <a:pt x="84" y="176"/>
                      <a:pt x="86" y="176"/>
                    </a:cubicBezTo>
                    <a:cubicBezTo>
                      <a:pt x="86" y="177"/>
                      <a:pt x="86" y="177"/>
                      <a:pt x="86" y="178"/>
                    </a:cubicBezTo>
                    <a:cubicBezTo>
                      <a:pt x="86" y="178"/>
                      <a:pt x="86" y="178"/>
                      <a:pt x="86" y="178"/>
                    </a:cubicBezTo>
                    <a:cubicBezTo>
                      <a:pt x="88" y="179"/>
                      <a:pt x="89" y="181"/>
                      <a:pt x="90" y="183"/>
                    </a:cubicBezTo>
                    <a:cubicBezTo>
                      <a:pt x="90" y="185"/>
                      <a:pt x="91" y="185"/>
                      <a:pt x="91" y="187"/>
                    </a:cubicBezTo>
                    <a:cubicBezTo>
                      <a:pt x="90" y="187"/>
                      <a:pt x="90" y="187"/>
                      <a:pt x="90" y="188"/>
                    </a:cubicBezTo>
                    <a:cubicBezTo>
                      <a:pt x="89" y="188"/>
                      <a:pt x="89" y="188"/>
                      <a:pt x="89" y="188"/>
                    </a:cubicBezTo>
                    <a:cubicBezTo>
                      <a:pt x="90" y="189"/>
                      <a:pt x="90" y="191"/>
                      <a:pt x="92" y="191"/>
                    </a:cubicBezTo>
                    <a:cubicBezTo>
                      <a:pt x="92" y="191"/>
                      <a:pt x="92" y="191"/>
                      <a:pt x="92" y="191"/>
                    </a:cubicBezTo>
                    <a:cubicBezTo>
                      <a:pt x="92" y="192"/>
                      <a:pt x="92" y="192"/>
                      <a:pt x="92" y="192"/>
                    </a:cubicBezTo>
                    <a:cubicBezTo>
                      <a:pt x="93" y="192"/>
                      <a:pt x="94" y="194"/>
                      <a:pt x="96" y="194"/>
                    </a:cubicBezTo>
                    <a:cubicBezTo>
                      <a:pt x="96" y="194"/>
                      <a:pt x="96" y="194"/>
                      <a:pt x="97" y="194"/>
                    </a:cubicBezTo>
                    <a:cubicBezTo>
                      <a:pt x="97" y="194"/>
                      <a:pt x="98" y="195"/>
                      <a:pt x="99" y="196"/>
                    </a:cubicBezTo>
                    <a:cubicBezTo>
                      <a:pt x="100" y="196"/>
                      <a:pt x="101" y="196"/>
                      <a:pt x="102" y="197"/>
                    </a:cubicBezTo>
                    <a:cubicBezTo>
                      <a:pt x="102" y="197"/>
                      <a:pt x="102" y="197"/>
                      <a:pt x="102" y="197"/>
                    </a:cubicBezTo>
                    <a:cubicBezTo>
                      <a:pt x="102" y="197"/>
                      <a:pt x="102" y="197"/>
                      <a:pt x="102" y="197"/>
                    </a:cubicBezTo>
                    <a:cubicBezTo>
                      <a:pt x="102" y="197"/>
                      <a:pt x="103" y="197"/>
                      <a:pt x="103" y="197"/>
                    </a:cubicBezTo>
                    <a:cubicBezTo>
                      <a:pt x="103" y="197"/>
                      <a:pt x="103" y="197"/>
                      <a:pt x="103" y="197"/>
                    </a:cubicBezTo>
                    <a:cubicBezTo>
                      <a:pt x="104" y="198"/>
                      <a:pt x="105" y="198"/>
                      <a:pt x="106" y="198"/>
                    </a:cubicBezTo>
                    <a:cubicBezTo>
                      <a:pt x="107" y="198"/>
                      <a:pt x="107" y="199"/>
                      <a:pt x="108" y="199"/>
                    </a:cubicBezTo>
                    <a:cubicBezTo>
                      <a:pt x="108" y="199"/>
                      <a:pt x="108" y="199"/>
                      <a:pt x="108" y="199"/>
                    </a:cubicBezTo>
                    <a:cubicBezTo>
                      <a:pt x="109" y="199"/>
                      <a:pt x="110" y="198"/>
                      <a:pt x="111" y="198"/>
                    </a:cubicBezTo>
                    <a:cubicBezTo>
                      <a:pt x="111" y="198"/>
                      <a:pt x="111" y="198"/>
                      <a:pt x="111" y="198"/>
                    </a:cubicBezTo>
                    <a:cubicBezTo>
                      <a:pt x="111" y="197"/>
                      <a:pt x="111" y="197"/>
                      <a:pt x="111" y="197"/>
                    </a:cubicBezTo>
                    <a:cubicBezTo>
                      <a:pt x="111" y="197"/>
                      <a:pt x="111" y="197"/>
                      <a:pt x="111" y="197"/>
                    </a:cubicBezTo>
                    <a:cubicBezTo>
                      <a:pt x="111" y="197"/>
                      <a:pt x="112" y="198"/>
                      <a:pt x="112" y="198"/>
                    </a:cubicBezTo>
                    <a:cubicBezTo>
                      <a:pt x="112" y="198"/>
                      <a:pt x="112" y="197"/>
                      <a:pt x="112" y="197"/>
                    </a:cubicBezTo>
                    <a:cubicBezTo>
                      <a:pt x="112" y="198"/>
                      <a:pt x="112" y="198"/>
                      <a:pt x="112" y="198"/>
                    </a:cubicBezTo>
                    <a:cubicBezTo>
                      <a:pt x="112" y="198"/>
                      <a:pt x="112" y="198"/>
                      <a:pt x="112" y="198"/>
                    </a:cubicBezTo>
                    <a:cubicBezTo>
                      <a:pt x="112" y="198"/>
                      <a:pt x="113" y="198"/>
                      <a:pt x="113" y="198"/>
                    </a:cubicBezTo>
                    <a:cubicBezTo>
                      <a:pt x="113" y="198"/>
                      <a:pt x="113" y="198"/>
                      <a:pt x="113" y="198"/>
                    </a:cubicBezTo>
                    <a:cubicBezTo>
                      <a:pt x="113" y="198"/>
                      <a:pt x="113" y="198"/>
                      <a:pt x="113" y="198"/>
                    </a:cubicBezTo>
                    <a:cubicBezTo>
                      <a:pt x="113" y="198"/>
                      <a:pt x="113" y="198"/>
                      <a:pt x="113" y="198"/>
                    </a:cubicBezTo>
                    <a:cubicBezTo>
                      <a:pt x="112" y="198"/>
                      <a:pt x="112" y="198"/>
                      <a:pt x="112" y="198"/>
                    </a:cubicBezTo>
                    <a:cubicBezTo>
                      <a:pt x="112" y="198"/>
                      <a:pt x="112" y="198"/>
                      <a:pt x="112" y="198"/>
                    </a:cubicBezTo>
                    <a:cubicBezTo>
                      <a:pt x="113" y="198"/>
                      <a:pt x="113" y="198"/>
                      <a:pt x="113" y="198"/>
                    </a:cubicBezTo>
                    <a:cubicBezTo>
                      <a:pt x="113" y="198"/>
                      <a:pt x="113" y="198"/>
                      <a:pt x="113" y="198"/>
                    </a:cubicBezTo>
                    <a:cubicBezTo>
                      <a:pt x="113" y="198"/>
                      <a:pt x="113" y="198"/>
                      <a:pt x="113" y="198"/>
                    </a:cubicBezTo>
                    <a:cubicBezTo>
                      <a:pt x="113" y="199"/>
                      <a:pt x="113" y="199"/>
                      <a:pt x="114" y="199"/>
                    </a:cubicBezTo>
                    <a:cubicBezTo>
                      <a:pt x="114" y="199"/>
                      <a:pt x="115" y="200"/>
                      <a:pt x="115" y="200"/>
                    </a:cubicBezTo>
                    <a:cubicBezTo>
                      <a:pt x="116" y="201"/>
                      <a:pt x="117" y="202"/>
                      <a:pt x="117" y="202"/>
                    </a:cubicBezTo>
                    <a:cubicBezTo>
                      <a:pt x="118" y="203"/>
                      <a:pt x="119" y="203"/>
                      <a:pt x="120" y="203"/>
                    </a:cubicBezTo>
                    <a:cubicBezTo>
                      <a:pt x="121" y="203"/>
                      <a:pt x="122" y="204"/>
                      <a:pt x="124" y="204"/>
                    </a:cubicBezTo>
                    <a:cubicBezTo>
                      <a:pt x="124" y="204"/>
                      <a:pt x="124" y="204"/>
                      <a:pt x="124" y="204"/>
                    </a:cubicBezTo>
                    <a:cubicBezTo>
                      <a:pt x="124" y="204"/>
                      <a:pt x="124" y="204"/>
                      <a:pt x="124" y="204"/>
                    </a:cubicBezTo>
                    <a:cubicBezTo>
                      <a:pt x="124" y="204"/>
                      <a:pt x="124" y="204"/>
                      <a:pt x="124" y="204"/>
                    </a:cubicBezTo>
                    <a:cubicBezTo>
                      <a:pt x="125" y="205"/>
                      <a:pt x="125" y="205"/>
                      <a:pt x="125" y="205"/>
                    </a:cubicBezTo>
                    <a:cubicBezTo>
                      <a:pt x="125" y="205"/>
                      <a:pt x="125" y="205"/>
                      <a:pt x="126" y="205"/>
                    </a:cubicBezTo>
                    <a:cubicBezTo>
                      <a:pt x="126" y="204"/>
                      <a:pt x="126" y="204"/>
                      <a:pt x="126" y="204"/>
                    </a:cubicBezTo>
                    <a:cubicBezTo>
                      <a:pt x="126" y="204"/>
                      <a:pt x="126" y="204"/>
                      <a:pt x="126" y="204"/>
                    </a:cubicBezTo>
                    <a:cubicBezTo>
                      <a:pt x="126" y="204"/>
                      <a:pt x="126" y="204"/>
                      <a:pt x="126" y="204"/>
                    </a:cubicBezTo>
                    <a:cubicBezTo>
                      <a:pt x="126" y="204"/>
                      <a:pt x="127" y="204"/>
                      <a:pt x="127" y="204"/>
                    </a:cubicBezTo>
                    <a:cubicBezTo>
                      <a:pt x="127" y="204"/>
                      <a:pt x="127" y="204"/>
                      <a:pt x="127" y="204"/>
                    </a:cubicBezTo>
                    <a:cubicBezTo>
                      <a:pt x="127" y="204"/>
                      <a:pt x="127" y="204"/>
                      <a:pt x="127" y="205"/>
                    </a:cubicBezTo>
                    <a:cubicBezTo>
                      <a:pt x="126" y="205"/>
                      <a:pt x="126" y="205"/>
                      <a:pt x="126" y="205"/>
                    </a:cubicBezTo>
                    <a:cubicBezTo>
                      <a:pt x="127" y="206"/>
                      <a:pt x="128" y="208"/>
                      <a:pt x="130" y="209"/>
                    </a:cubicBezTo>
                    <a:cubicBezTo>
                      <a:pt x="130" y="209"/>
                      <a:pt x="130" y="209"/>
                      <a:pt x="130" y="209"/>
                    </a:cubicBezTo>
                    <a:cubicBezTo>
                      <a:pt x="130" y="209"/>
                      <a:pt x="130" y="209"/>
                      <a:pt x="130" y="209"/>
                    </a:cubicBezTo>
                    <a:cubicBezTo>
                      <a:pt x="130" y="209"/>
                      <a:pt x="130" y="210"/>
                      <a:pt x="130" y="210"/>
                    </a:cubicBezTo>
                    <a:cubicBezTo>
                      <a:pt x="129" y="211"/>
                      <a:pt x="131" y="212"/>
                      <a:pt x="131" y="212"/>
                    </a:cubicBezTo>
                    <a:cubicBezTo>
                      <a:pt x="132" y="211"/>
                      <a:pt x="131" y="211"/>
                      <a:pt x="131" y="211"/>
                    </a:cubicBezTo>
                    <a:cubicBezTo>
                      <a:pt x="132" y="211"/>
                      <a:pt x="133" y="212"/>
                      <a:pt x="134" y="213"/>
                    </a:cubicBezTo>
                    <a:cubicBezTo>
                      <a:pt x="134" y="214"/>
                      <a:pt x="134" y="214"/>
                      <a:pt x="134" y="214"/>
                    </a:cubicBezTo>
                    <a:cubicBezTo>
                      <a:pt x="134" y="214"/>
                      <a:pt x="134" y="215"/>
                      <a:pt x="135" y="215"/>
                    </a:cubicBezTo>
                    <a:cubicBezTo>
                      <a:pt x="135" y="215"/>
                      <a:pt x="135" y="215"/>
                      <a:pt x="135" y="215"/>
                    </a:cubicBezTo>
                    <a:cubicBezTo>
                      <a:pt x="135" y="214"/>
                      <a:pt x="134" y="214"/>
                      <a:pt x="134" y="214"/>
                    </a:cubicBezTo>
                    <a:cubicBezTo>
                      <a:pt x="135" y="214"/>
                      <a:pt x="135" y="215"/>
                      <a:pt x="136" y="215"/>
                    </a:cubicBezTo>
                    <a:cubicBezTo>
                      <a:pt x="136" y="215"/>
                      <a:pt x="136" y="215"/>
                      <a:pt x="136" y="215"/>
                    </a:cubicBezTo>
                    <a:cubicBezTo>
                      <a:pt x="136" y="215"/>
                      <a:pt x="136" y="215"/>
                      <a:pt x="136" y="215"/>
                    </a:cubicBezTo>
                    <a:cubicBezTo>
                      <a:pt x="137" y="215"/>
                      <a:pt x="137" y="215"/>
                      <a:pt x="138" y="215"/>
                    </a:cubicBezTo>
                    <a:cubicBezTo>
                      <a:pt x="138" y="216"/>
                      <a:pt x="139" y="216"/>
                      <a:pt x="139" y="216"/>
                    </a:cubicBezTo>
                    <a:cubicBezTo>
                      <a:pt x="139" y="216"/>
                      <a:pt x="139" y="216"/>
                      <a:pt x="139" y="216"/>
                    </a:cubicBezTo>
                    <a:cubicBezTo>
                      <a:pt x="140" y="216"/>
                      <a:pt x="140" y="216"/>
                      <a:pt x="140" y="216"/>
                    </a:cubicBezTo>
                    <a:cubicBezTo>
                      <a:pt x="140" y="216"/>
                      <a:pt x="140" y="217"/>
                      <a:pt x="140" y="217"/>
                    </a:cubicBezTo>
                    <a:cubicBezTo>
                      <a:pt x="141" y="217"/>
                      <a:pt x="141" y="216"/>
                      <a:pt x="142" y="216"/>
                    </a:cubicBezTo>
                    <a:cubicBezTo>
                      <a:pt x="142" y="216"/>
                      <a:pt x="141" y="216"/>
                      <a:pt x="141" y="215"/>
                    </a:cubicBezTo>
                    <a:cubicBezTo>
                      <a:pt x="141" y="215"/>
                      <a:pt x="142" y="215"/>
                      <a:pt x="143" y="214"/>
                    </a:cubicBezTo>
                    <a:cubicBezTo>
                      <a:pt x="143" y="214"/>
                      <a:pt x="142" y="214"/>
                      <a:pt x="142" y="213"/>
                    </a:cubicBezTo>
                    <a:cubicBezTo>
                      <a:pt x="143" y="213"/>
                      <a:pt x="143" y="213"/>
                      <a:pt x="143" y="213"/>
                    </a:cubicBezTo>
                    <a:cubicBezTo>
                      <a:pt x="144" y="213"/>
                      <a:pt x="145" y="214"/>
                      <a:pt x="145" y="214"/>
                    </a:cubicBezTo>
                    <a:cubicBezTo>
                      <a:pt x="145" y="214"/>
                      <a:pt x="145" y="215"/>
                      <a:pt x="145" y="215"/>
                    </a:cubicBezTo>
                    <a:cubicBezTo>
                      <a:pt x="145" y="215"/>
                      <a:pt x="145" y="214"/>
                      <a:pt x="145" y="214"/>
                    </a:cubicBezTo>
                    <a:cubicBezTo>
                      <a:pt x="145" y="214"/>
                      <a:pt x="146" y="214"/>
                      <a:pt x="146" y="214"/>
                    </a:cubicBezTo>
                    <a:cubicBezTo>
                      <a:pt x="146" y="214"/>
                      <a:pt x="146" y="214"/>
                      <a:pt x="146" y="214"/>
                    </a:cubicBezTo>
                    <a:cubicBezTo>
                      <a:pt x="146" y="215"/>
                      <a:pt x="145" y="215"/>
                      <a:pt x="145" y="215"/>
                    </a:cubicBezTo>
                    <a:cubicBezTo>
                      <a:pt x="145" y="216"/>
                      <a:pt x="146" y="217"/>
                      <a:pt x="146" y="217"/>
                    </a:cubicBezTo>
                    <a:cubicBezTo>
                      <a:pt x="146" y="218"/>
                      <a:pt x="147" y="218"/>
                      <a:pt x="147" y="219"/>
                    </a:cubicBezTo>
                    <a:cubicBezTo>
                      <a:pt x="147" y="219"/>
                      <a:pt x="148" y="220"/>
                      <a:pt x="147" y="221"/>
                    </a:cubicBezTo>
                    <a:cubicBezTo>
                      <a:pt x="147" y="221"/>
                      <a:pt x="147" y="223"/>
                      <a:pt x="147" y="224"/>
                    </a:cubicBezTo>
                    <a:cubicBezTo>
                      <a:pt x="147" y="224"/>
                      <a:pt x="148" y="224"/>
                      <a:pt x="148" y="224"/>
                    </a:cubicBezTo>
                    <a:cubicBezTo>
                      <a:pt x="147" y="225"/>
                      <a:pt x="147" y="226"/>
                      <a:pt x="146" y="227"/>
                    </a:cubicBezTo>
                    <a:cubicBezTo>
                      <a:pt x="144" y="227"/>
                      <a:pt x="144" y="229"/>
                      <a:pt x="143" y="230"/>
                    </a:cubicBezTo>
                    <a:cubicBezTo>
                      <a:pt x="142" y="230"/>
                      <a:pt x="142" y="231"/>
                      <a:pt x="141" y="231"/>
                    </a:cubicBezTo>
                    <a:cubicBezTo>
                      <a:pt x="141" y="231"/>
                      <a:pt x="141" y="232"/>
                      <a:pt x="141" y="233"/>
                    </a:cubicBezTo>
                    <a:cubicBezTo>
                      <a:pt x="141" y="233"/>
                      <a:pt x="140" y="233"/>
                      <a:pt x="141" y="234"/>
                    </a:cubicBezTo>
                    <a:cubicBezTo>
                      <a:pt x="140" y="235"/>
                      <a:pt x="140" y="235"/>
                      <a:pt x="139" y="235"/>
                    </a:cubicBezTo>
                    <a:cubicBezTo>
                      <a:pt x="140" y="236"/>
                      <a:pt x="140" y="237"/>
                      <a:pt x="139" y="238"/>
                    </a:cubicBezTo>
                    <a:cubicBezTo>
                      <a:pt x="140" y="238"/>
                      <a:pt x="140" y="239"/>
                      <a:pt x="141" y="239"/>
                    </a:cubicBezTo>
                    <a:cubicBezTo>
                      <a:pt x="141" y="238"/>
                      <a:pt x="141" y="238"/>
                      <a:pt x="142" y="238"/>
                    </a:cubicBezTo>
                    <a:cubicBezTo>
                      <a:pt x="142" y="238"/>
                      <a:pt x="142" y="238"/>
                      <a:pt x="142" y="238"/>
                    </a:cubicBezTo>
                    <a:cubicBezTo>
                      <a:pt x="143" y="241"/>
                      <a:pt x="138" y="241"/>
                      <a:pt x="139" y="243"/>
                    </a:cubicBezTo>
                    <a:cubicBezTo>
                      <a:pt x="158" y="243"/>
                      <a:pt x="158" y="243"/>
                      <a:pt x="158" y="243"/>
                    </a:cubicBezTo>
                    <a:cubicBezTo>
                      <a:pt x="158" y="207"/>
                      <a:pt x="158" y="207"/>
                      <a:pt x="158" y="207"/>
                    </a:cubicBezTo>
                    <a:cubicBezTo>
                      <a:pt x="157" y="208"/>
                      <a:pt x="155" y="208"/>
                      <a:pt x="154" y="208"/>
                    </a:cubicBezTo>
                    <a:cubicBezTo>
                      <a:pt x="154" y="209"/>
                      <a:pt x="154" y="210"/>
                      <a:pt x="154" y="210"/>
                    </a:cubicBezTo>
                    <a:cubicBezTo>
                      <a:pt x="154" y="210"/>
                      <a:pt x="154" y="210"/>
                      <a:pt x="153" y="210"/>
                    </a:cubicBezTo>
                    <a:cubicBezTo>
                      <a:pt x="154" y="209"/>
                      <a:pt x="153" y="209"/>
                      <a:pt x="154" y="209"/>
                    </a:cubicBezTo>
                    <a:cubicBezTo>
                      <a:pt x="153" y="209"/>
                      <a:pt x="153" y="209"/>
                      <a:pt x="153" y="209"/>
                    </a:cubicBezTo>
                    <a:cubicBezTo>
                      <a:pt x="152" y="209"/>
                      <a:pt x="150" y="211"/>
                      <a:pt x="151" y="212"/>
                    </a:cubicBezTo>
                    <a:cubicBezTo>
                      <a:pt x="150" y="212"/>
                      <a:pt x="149" y="213"/>
                      <a:pt x="148" y="214"/>
                    </a:cubicBezTo>
                    <a:cubicBezTo>
                      <a:pt x="148" y="214"/>
                      <a:pt x="149" y="215"/>
                      <a:pt x="148" y="215"/>
                    </a:cubicBezTo>
                    <a:cubicBezTo>
                      <a:pt x="148" y="215"/>
                      <a:pt x="148" y="215"/>
                      <a:pt x="148" y="215"/>
                    </a:cubicBezTo>
                    <a:cubicBezTo>
                      <a:pt x="147" y="214"/>
                      <a:pt x="146" y="212"/>
                      <a:pt x="144" y="212"/>
                    </a:cubicBezTo>
                    <a:cubicBezTo>
                      <a:pt x="144" y="212"/>
                      <a:pt x="144" y="212"/>
                      <a:pt x="144" y="212"/>
                    </a:cubicBezTo>
                    <a:cubicBezTo>
                      <a:pt x="143" y="212"/>
                      <a:pt x="143" y="212"/>
                      <a:pt x="143" y="212"/>
                    </a:cubicBezTo>
                    <a:cubicBezTo>
                      <a:pt x="142" y="212"/>
                      <a:pt x="141" y="213"/>
                      <a:pt x="139" y="213"/>
                    </a:cubicBezTo>
                    <a:cubicBezTo>
                      <a:pt x="139" y="213"/>
                      <a:pt x="138" y="213"/>
                      <a:pt x="138" y="213"/>
                    </a:cubicBezTo>
                    <a:cubicBezTo>
                      <a:pt x="138" y="213"/>
                      <a:pt x="138" y="213"/>
                      <a:pt x="138" y="213"/>
                    </a:cubicBezTo>
                    <a:cubicBezTo>
                      <a:pt x="137" y="212"/>
                      <a:pt x="135" y="211"/>
                      <a:pt x="135" y="209"/>
                    </a:cubicBezTo>
                    <a:cubicBezTo>
                      <a:pt x="135" y="209"/>
                      <a:pt x="135" y="209"/>
                      <a:pt x="135" y="209"/>
                    </a:cubicBezTo>
                    <a:cubicBezTo>
                      <a:pt x="135" y="209"/>
                      <a:pt x="134" y="209"/>
                      <a:pt x="134" y="210"/>
                    </a:cubicBezTo>
                    <a:cubicBezTo>
                      <a:pt x="134" y="210"/>
                      <a:pt x="134" y="210"/>
                      <a:pt x="134" y="210"/>
                    </a:cubicBezTo>
                    <a:cubicBezTo>
                      <a:pt x="134" y="210"/>
                      <a:pt x="134" y="210"/>
                      <a:pt x="134" y="210"/>
                    </a:cubicBezTo>
                    <a:cubicBezTo>
                      <a:pt x="134" y="209"/>
                      <a:pt x="134" y="208"/>
                      <a:pt x="134" y="207"/>
                    </a:cubicBezTo>
                    <a:cubicBezTo>
                      <a:pt x="134" y="207"/>
                      <a:pt x="134" y="207"/>
                      <a:pt x="134" y="207"/>
                    </a:cubicBezTo>
                    <a:cubicBezTo>
                      <a:pt x="134" y="207"/>
                      <a:pt x="134" y="206"/>
                      <a:pt x="134" y="205"/>
                    </a:cubicBezTo>
                    <a:cubicBezTo>
                      <a:pt x="135" y="206"/>
                      <a:pt x="135" y="206"/>
                      <a:pt x="135" y="206"/>
                    </a:cubicBezTo>
                    <a:cubicBezTo>
                      <a:pt x="135" y="206"/>
                      <a:pt x="135" y="204"/>
                      <a:pt x="135" y="204"/>
                    </a:cubicBezTo>
                    <a:cubicBezTo>
                      <a:pt x="135" y="203"/>
                      <a:pt x="135" y="203"/>
                      <a:pt x="136" y="202"/>
                    </a:cubicBezTo>
                    <a:cubicBezTo>
                      <a:pt x="135" y="202"/>
                      <a:pt x="135" y="200"/>
                      <a:pt x="136" y="200"/>
                    </a:cubicBezTo>
                    <a:cubicBezTo>
                      <a:pt x="136" y="200"/>
                      <a:pt x="135" y="200"/>
                      <a:pt x="135" y="199"/>
                    </a:cubicBezTo>
                    <a:cubicBezTo>
                      <a:pt x="135" y="200"/>
                      <a:pt x="135" y="200"/>
                      <a:pt x="135" y="200"/>
                    </a:cubicBezTo>
                    <a:cubicBezTo>
                      <a:pt x="135" y="200"/>
                      <a:pt x="135" y="200"/>
                      <a:pt x="135" y="200"/>
                    </a:cubicBezTo>
                    <a:cubicBezTo>
                      <a:pt x="134" y="200"/>
                      <a:pt x="134" y="199"/>
                      <a:pt x="133" y="199"/>
                    </a:cubicBezTo>
                    <a:cubicBezTo>
                      <a:pt x="134" y="199"/>
                      <a:pt x="134" y="199"/>
                      <a:pt x="134" y="199"/>
                    </a:cubicBezTo>
                    <a:cubicBezTo>
                      <a:pt x="134" y="199"/>
                      <a:pt x="134" y="199"/>
                      <a:pt x="134" y="199"/>
                    </a:cubicBezTo>
                    <a:cubicBezTo>
                      <a:pt x="133" y="198"/>
                      <a:pt x="131" y="199"/>
                      <a:pt x="130" y="198"/>
                    </a:cubicBezTo>
                    <a:cubicBezTo>
                      <a:pt x="129" y="198"/>
                      <a:pt x="129" y="199"/>
                      <a:pt x="128" y="199"/>
                    </a:cubicBezTo>
                    <a:cubicBezTo>
                      <a:pt x="128" y="199"/>
                      <a:pt x="128" y="199"/>
                      <a:pt x="127" y="198"/>
                    </a:cubicBezTo>
                    <a:cubicBezTo>
                      <a:pt x="127" y="198"/>
                      <a:pt x="127" y="198"/>
                      <a:pt x="127" y="198"/>
                    </a:cubicBezTo>
                    <a:cubicBezTo>
                      <a:pt x="126" y="198"/>
                      <a:pt x="126" y="199"/>
                      <a:pt x="125" y="199"/>
                    </a:cubicBezTo>
                    <a:cubicBezTo>
                      <a:pt x="125" y="199"/>
                      <a:pt x="125" y="199"/>
                      <a:pt x="125" y="199"/>
                    </a:cubicBezTo>
                    <a:cubicBezTo>
                      <a:pt x="125" y="199"/>
                      <a:pt x="125" y="199"/>
                      <a:pt x="125" y="199"/>
                    </a:cubicBezTo>
                    <a:cubicBezTo>
                      <a:pt x="125" y="199"/>
                      <a:pt x="124" y="199"/>
                      <a:pt x="124" y="199"/>
                    </a:cubicBezTo>
                    <a:cubicBezTo>
                      <a:pt x="124" y="199"/>
                      <a:pt x="124" y="198"/>
                      <a:pt x="124" y="198"/>
                    </a:cubicBezTo>
                    <a:cubicBezTo>
                      <a:pt x="124" y="198"/>
                      <a:pt x="124" y="198"/>
                      <a:pt x="125" y="198"/>
                    </a:cubicBezTo>
                    <a:cubicBezTo>
                      <a:pt x="126" y="197"/>
                      <a:pt x="125" y="194"/>
                      <a:pt x="126" y="193"/>
                    </a:cubicBezTo>
                    <a:cubicBezTo>
                      <a:pt x="126" y="193"/>
                      <a:pt x="126" y="193"/>
                      <a:pt x="125" y="193"/>
                    </a:cubicBezTo>
                    <a:cubicBezTo>
                      <a:pt x="125" y="193"/>
                      <a:pt x="125" y="193"/>
                      <a:pt x="125" y="193"/>
                    </a:cubicBezTo>
                    <a:cubicBezTo>
                      <a:pt x="125" y="193"/>
                      <a:pt x="125" y="193"/>
                      <a:pt x="125" y="193"/>
                    </a:cubicBezTo>
                    <a:cubicBezTo>
                      <a:pt x="125" y="193"/>
                      <a:pt x="125" y="193"/>
                      <a:pt x="125" y="193"/>
                    </a:cubicBezTo>
                    <a:cubicBezTo>
                      <a:pt x="125" y="193"/>
                      <a:pt x="126" y="192"/>
                      <a:pt x="126" y="192"/>
                    </a:cubicBezTo>
                    <a:cubicBezTo>
                      <a:pt x="126" y="192"/>
                      <a:pt x="126" y="192"/>
                      <a:pt x="126" y="192"/>
                    </a:cubicBezTo>
                    <a:cubicBezTo>
                      <a:pt x="126" y="192"/>
                      <a:pt x="126" y="192"/>
                      <a:pt x="126" y="193"/>
                    </a:cubicBezTo>
                    <a:cubicBezTo>
                      <a:pt x="126" y="193"/>
                      <a:pt x="126" y="193"/>
                      <a:pt x="126" y="193"/>
                    </a:cubicBezTo>
                    <a:cubicBezTo>
                      <a:pt x="126" y="193"/>
                      <a:pt x="126" y="193"/>
                      <a:pt x="127" y="193"/>
                    </a:cubicBezTo>
                    <a:cubicBezTo>
                      <a:pt x="127" y="193"/>
                      <a:pt x="128" y="191"/>
                      <a:pt x="127" y="191"/>
                    </a:cubicBezTo>
                    <a:cubicBezTo>
                      <a:pt x="127" y="191"/>
                      <a:pt x="127" y="191"/>
                      <a:pt x="127" y="191"/>
                    </a:cubicBezTo>
                    <a:cubicBezTo>
                      <a:pt x="127" y="191"/>
                      <a:pt x="127" y="191"/>
                      <a:pt x="127" y="190"/>
                    </a:cubicBezTo>
                    <a:cubicBezTo>
                      <a:pt x="127" y="190"/>
                      <a:pt x="127" y="190"/>
                      <a:pt x="127" y="190"/>
                    </a:cubicBezTo>
                    <a:cubicBezTo>
                      <a:pt x="128" y="189"/>
                      <a:pt x="129" y="188"/>
                      <a:pt x="129" y="187"/>
                    </a:cubicBezTo>
                    <a:cubicBezTo>
                      <a:pt x="129" y="186"/>
                      <a:pt x="129" y="185"/>
                      <a:pt x="128" y="185"/>
                    </a:cubicBezTo>
                    <a:cubicBezTo>
                      <a:pt x="127" y="186"/>
                      <a:pt x="126" y="186"/>
                      <a:pt x="125" y="186"/>
                    </a:cubicBezTo>
                    <a:cubicBezTo>
                      <a:pt x="125" y="186"/>
                      <a:pt x="124" y="186"/>
                      <a:pt x="124" y="186"/>
                    </a:cubicBezTo>
                    <a:cubicBezTo>
                      <a:pt x="124" y="186"/>
                      <a:pt x="124" y="186"/>
                      <a:pt x="123" y="186"/>
                    </a:cubicBezTo>
                    <a:cubicBezTo>
                      <a:pt x="123" y="186"/>
                      <a:pt x="123" y="186"/>
                      <a:pt x="123" y="186"/>
                    </a:cubicBezTo>
                    <a:cubicBezTo>
                      <a:pt x="123" y="186"/>
                      <a:pt x="122" y="186"/>
                      <a:pt x="122" y="187"/>
                    </a:cubicBezTo>
                    <a:cubicBezTo>
                      <a:pt x="122" y="187"/>
                      <a:pt x="122" y="187"/>
                      <a:pt x="122" y="187"/>
                    </a:cubicBezTo>
                    <a:cubicBezTo>
                      <a:pt x="121" y="188"/>
                      <a:pt x="121" y="191"/>
                      <a:pt x="119" y="192"/>
                    </a:cubicBezTo>
                    <a:cubicBezTo>
                      <a:pt x="120" y="192"/>
                      <a:pt x="119" y="193"/>
                      <a:pt x="118" y="193"/>
                    </a:cubicBezTo>
                    <a:cubicBezTo>
                      <a:pt x="118" y="193"/>
                      <a:pt x="118" y="193"/>
                      <a:pt x="118" y="193"/>
                    </a:cubicBezTo>
                    <a:cubicBezTo>
                      <a:pt x="118" y="192"/>
                      <a:pt x="118" y="193"/>
                      <a:pt x="118" y="192"/>
                    </a:cubicBezTo>
                    <a:cubicBezTo>
                      <a:pt x="116" y="192"/>
                      <a:pt x="115" y="193"/>
                      <a:pt x="114" y="193"/>
                    </a:cubicBezTo>
                    <a:cubicBezTo>
                      <a:pt x="114" y="193"/>
                      <a:pt x="113" y="193"/>
                      <a:pt x="113" y="193"/>
                    </a:cubicBezTo>
                    <a:cubicBezTo>
                      <a:pt x="113" y="193"/>
                      <a:pt x="112" y="193"/>
                      <a:pt x="112" y="194"/>
                    </a:cubicBezTo>
                    <a:cubicBezTo>
                      <a:pt x="112" y="193"/>
                      <a:pt x="111" y="192"/>
                      <a:pt x="110" y="192"/>
                    </a:cubicBezTo>
                    <a:cubicBezTo>
                      <a:pt x="110" y="192"/>
                      <a:pt x="110" y="192"/>
                      <a:pt x="110" y="192"/>
                    </a:cubicBezTo>
                    <a:cubicBezTo>
                      <a:pt x="109" y="190"/>
                      <a:pt x="107" y="188"/>
                      <a:pt x="106" y="185"/>
                    </a:cubicBezTo>
                    <a:cubicBezTo>
                      <a:pt x="106" y="185"/>
                      <a:pt x="106" y="185"/>
                      <a:pt x="106" y="185"/>
                    </a:cubicBezTo>
                    <a:cubicBezTo>
                      <a:pt x="107" y="185"/>
                      <a:pt x="107" y="186"/>
                      <a:pt x="107" y="186"/>
                    </a:cubicBezTo>
                    <a:cubicBezTo>
                      <a:pt x="106" y="183"/>
                      <a:pt x="107" y="179"/>
                      <a:pt x="107" y="176"/>
                    </a:cubicBezTo>
                    <a:cubicBezTo>
                      <a:pt x="108" y="177"/>
                      <a:pt x="107" y="177"/>
                      <a:pt x="108" y="177"/>
                    </a:cubicBezTo>
                    <a:cubicBezTo>
                      <a:pt x="108" y="177"/>
                      <a:pt x="108" y="177"/>
                      <a:pt x="108" y="177"/>
                    </a:cubicBezTo>
                    <a:cubicBezTo>
                      <a:pt x="108" y="176"/>
                      <a:pt x="109" y="176"/>
                      <a:pt x="108" y="175"/>
                    </a:cubicBezTo>
                    <a:cubicBezTo>
                      <a:pt x="108" y="175"/>
                      <a:pt x="108" y="176"/>
                      <a:pt x="108" y="176"/>
                    </a:cubicBezTo>
                    <a:cubicBezTo>
                      <a:pt x="108" y="176"/>
                      <a:pt x="108" y="176"/>
                      <a:pt x="108" y="176"/>
                    </a:cubicBezTo>
                    <a:cubicBezTo>
                      <a:pt x="109" y="175"/>
                      <a:pt x="108" y="174"/>
                      <a:pt x="108" y="173"/>
                    </a:cubicBezTo>
                    <a:cubicBezTo>
                      <a:pt x="108" y="172"/>
                      <a:pt x="109" y="171"/>
                      <a:pt x="109" y="171"/>
                    </a:cubicBezTo>
                    <a:cubicBezTo>
                      <a:pt x="109" y="171"/>
                      <a:pt x="109" y="170"/>
                      <a:pt x="109" y="170"/>
                    </a:cubicBezTo>
                    <a:cubicBezTo>
                      <a:pt x="110" y="170"/>
                      <a:pt x="110" y="169"/>
                      <a:pt x="111" y="169"/>
                    </a:cubicBezTo>
                    <a:cubicBezTo>
                      <a:pt x="110" y="169"/>
                      <a:pt x="111" y="169"/>
                      <a:pt x="111" y="169"/>
                    </a:cubicBezTo>
                    <a:cubicBezTo>
                      <a:pt x="111" y="169"/>
                      <a:pt x="112" y="169"/>
                      <a:pt x="111" y="169"/>
                    </a:cubicBezTo>
                    <a:cubicBezTo>
                      <a:pt x="112" y="169"/>
                      <a:pt x="113" y="168"/>
                      <a:pt x="114" y="167"/>
                    </a:cubicBezTo>
                    <a:cubicBezTo>
                      <a:pt x="114" y="167"/>
                      <a:pt x="114" y="167"/>
                      <a:pt x="114" y="166"/>
                    </a:cubicBezTo>
                    <a:cubicBezTo>
                      <a:pt x="114" y="166"/>
                      <a:pt x="114" y="166"/>
                      <a:pt x="114" y="166"/>
                    </a:cubicBezTo>
                    <a:cubicBezTo>
                      <a:pt x="114" y="166"/>
                      <a:pt x="114" y="166"/>
                      <a:pt x="114" y="166"/>
                    </a:cubicBezTo>
                    <a:cubicBezTo>
                      <a:pt x="114" y="166"/>
                      <a:pt x="114" y="166"/>
                      <a:pt x="114" y="166"/>
                    </a:cubicBezTo>
                    <a:cubicBezTo>
                      <a:pt x="114" y="166"/>
                      <a:pt x="114" y="166"/>
                      <a:pt x="114" y="166"/>
                    </a:cubicBezTo>
                    <a:cubicBezTo>
                      <a:pt x="115" y="166"/>
                      <a:pt x="115" y="166"/>
                      <a:pt x="115" y="166"/>
                    </a:cubicBezTo>
                    <a:cubicBezTo>
                      <a:pt x="115" y="166"/>
                      <a:pt x="115" y="166"/>
                      <a:pt x="115" y="166"/>
                    </a:cubicBezTo>
                    <a:cubicBezTo>
                      <a:pt x="115" y="167"/>
                      <a:pt x="115" y="167"/>
                      <a:pt x="115" y="167"/>
                    </a:cubicBezTo>
                    <a:cubicBezTo>
                      <a:pt x="115" y="167"/>
                      <a:pt x="116" y="166"/>
                      <a:pt x="117" y="166"/>
                    </a:cubicBezTo>
                    <a:cubicBezTo>
                      <a:pt x="118" y="166"/>
                      <a:pt x="119" y="167"/>
                      <a:pt x="120" y="167"/>
                    </a:cubicBezTo>
                    <a:cubicBezTo>
                      <a:pt x="120" y="166"/>
                      <a:pt x="120" y="166"/>
                      <a:pt x="120" y="166"/>
                    </a:cubicBezTo>
                    <a:cubicBezTo>
                      <a:pt x="120" y="166"/>
                      <a:pt x="120" y="166"/>
                      <a:pt x="120" y="166"/>
                    </a:cubicBezTo>
                    <a:cubicBezTo>
                      <a:pt x="121" y="166"/>
                      <a:pt x="121" y="167"/>
                      <a:pt x="122" y="167"/>
                    </a:cubicBezTo>
                    <a:cubicBezTo>
                      <a:pt x="122" y="167"/>
                      <a:pt x="121" y="167"/>
                      <a:pt x="121" y="168"/>
                    </a:cubicBezTo>
                    <a:cubicBezTo>
                      <a:pt x="122" y="168"/>
                      <a:pt x="122" y="168"/>
                      <a:pt x="122" y="168"/>
                    </a:cubicBezTo>
                    <a:cubicBezTo>
                      <a:pt x="122" y="168"/>
                      <a:pt x="123" y="168"/>
                      <a:pt x="123" y="168"/>
                    </a:cubicBezTo>
                    <a:cubicBezTo>
                      <a:pt x="123" y="168"/>
                      <a:pt x="123" y="168"/>
                      <a:pt x="123" y="168"/>
                    </a:cubicBezTo>
                    <a:cubicBezTo>
                      <a:pt x="123" y="168"/>
                      <a:pt x="124" y="168"/>
                      <a:pt x="124" y="168"/>
                    </a:cubicBezTo>
                    <a:cubicBezTo>
                      <a:pt x="124" y="168"/>
                      <a:pt x="124" y="167"/>
                      <a:pt x="124" y="167"/>
                    </a:cubicBezTo>
                    <a:cubicBezTo>
                      <a:pt x="125" y="168"/>
                      <a:pt x="125" y="168"/>
                      <a:pt x="126" y="168"/>
                    </a:cubicBezTo>
                    <a:cubicBezTo>
                      <a:pt x="126" y="168"/>
                      <a:pt x="126" y="168"/>
                      <a:pt x="126" y="168"/>
                    </a:cubicBezTo>
                    <a:cubicBezTo>
                      <a:pt x="126" y="167"/>
                      <a:pt x="125" y="168"/>
                      <a:pt x="125" y="167"/>
                    </a:cubicBezTo>
                    <a:cubicBezTo>
                      <a:pt x="125" y="166"/>
                      <a:pt x="125" y="166"/>
                      <a:pt x="125" y="166"/>
                    </a:cubicBezTo>
                    <a:cubicBezTo>
                      <a:pt x="125" y="166"/>
                      <a:pt x="125" y="166"/>
                      <a:pt x="125" y="166"/>
                    </a:cubicBezTo>
                    <a:cubicBezTo>
                      <a:pt x="125" y="166"/>
                      <a:pt x="125" y="166"/>
                      <a:pt x="125" y="166"/>
                    </a:cubicBezTo>
                    <a:cubicBezTo>
                      <a:pt x="125" y="166"/>
                      <a:pt x="125" y="166"/>
                      <a:pt x="125" y="166"/>
                    </a:cubicBezTo>
                    <a:cubicBezTo>
                      <a:pt x="124" y="166"/>
                      <a:pt x="124" y="166"/>
                      <a:pt x="124" y="166"/>
                    </a:cubicBezTo>
                    <a:cubicBezTo>
                      <a:pt x="125" y="165"/>
                      <a:pt x="126" y="165"/>
                      <a:pt x="128" y="165"/>
                    </a:cubicBezTo>
                    <a:cubicBezTo>
                      <a:pt x="128" y="165"/>
                      <a:pt x="128" y="165"/>
                      <a:pt x="128" y="165"/>
                    </a:cubicBezTo>
                    <a:cubicBezTo>
                      <a:pt x="128" y="164"/>
                      <a:pt x="128" y="164"/>
                      <a:pt x="129" y="164"/>
                    </a:cubicBezTo>
                    <a:cubicBezTo>
                      <a:pt x="129" y="164"/>
                      <a:pt x="129" y="164"/>
                      <a:pt x="129" y="164"/>
                    </a:cubicBezTo>
                    <a:cubicBezTo>
                      <a:pt x="129" y="165"/>
                      <a:pt x="129" y="165"/>
                      <a:pt x="129" y="165"/>
                    </a:cubicBezTo>
                    <a:cubicBezTo>
                      <a:pt x="130" y="165"/>
                      <a:pt x="131" y="165"/>
                      <a:pt x="132" y="165"/>
                    </a:cubicBezTo>
                    <a:cubicBezTo>
                      <a:pt x="132" y="165"/>
                      <a:pt x="132" y="165"/>
                      <a:pt x="132" y="165"/>
                    </a:cubicBezTo>
                    <a:cubicBezTo>
                      <a:pt x="132" y="165"/>
                      <a:pt x="132" y="165"/>
                      <a:pt x="132" y="165"/>
                    </a:cubicBezTo>
                    <a:cubicBezTo>
                      <a:pt x="132" y="165"/>
                      <a:pt x="132" y="165"/>
                      <a:pt x="132" y="165"/>
                    </a:cubicBezTo>
                    <a:cubicBezTo>
                      <a:pt x="132" y="165"/>
                      <a:pt x="131" y="165"/>
                      <a:pt x="132" y="165"/>
                    </a:cubicBezTo>
                    <a:cubicBezTo>
                      <a:pt x="132" y="165"/>
                      <a:pt x="132" y="165"/>
                      <a:pt x="132" y="165"/>
                    </a:cubicBezTo>
                    <a:cubicBezTo>
                      <a:pt x="132" y="165"/>
                      <a:pt x="132" y="165"/>
                      <a:pt x="133" y="165"/>
                    </a:cubicBezTo>
                    <a:cubicBezTo>
                      <a:pt x="133" y="165"/>
                      <a:pt x="133" y="165"/>
                      <a:pt x="133" y="165"/>
                    </a:cubicBezTo>
                    <a:cubicBezTo>
                      <a:pt x="133" y="165"/>
                      <a:pt x="133" y="165"/>
                      <a:pt x="133" y="165"/>
                    </a:cubicBezTo>
                    <a:cubicBezTo>
                      <a:pt x="134" y="166"/>
                      <a:pt x="134" y="166"/>
                      <a:pt x="134" y="167"/>
                    </a:cubicBezTo>
                    <a:cubicBezTo>
                      <a:pt x="134" y="167"/>
                      <a:pt x="134" y="167"/>
                      <a:pt x="134" y="167"/>
                    </a:cubicBezTo>
                    <a:cubicBezTo>
                      <a:pt x="135" y="167"/>
                      <a:pt x="136" y="166"/>
                      <a:pt x="136" y="166"/>
                    </a:cubicBezTo>
                    <a:cubicBezTo>
                      <a:pt x="137" y="166"/>
                      <a:pt x="137" y="166"/>
                      <a:pt x="137" y="166"/>
                    </a:cubicBezTo>
                    <a:cubicBezTo>
                      <a:pt x="137" y="167"/>
                      <a:pt x="138" y="168"/>
                      <a:pt x="139" y="169"/>
                    </a:cubicBezTo>
                    <a:cubicBezTo>
                      <a:pt x="139" y="170"/>
                      <a:pt x="138" y="171"/>
                      <a:pt x="139" y="171"/>
                    </a:cubicBezTo>
                    <a:cubicBezTo>
                      <a:pt x="139" y="171"/>
                      <a:pt x="139" y="171"/>
                      <a:pt x="139" y="171"/>
                    </a:cubicBezTo>
                    <a:cubicBezTo>
                      <a:pt x="139" y="171"/>
                      <a:pt x="139" y="171"/>
                      <a:pt x="139" y="171"/>
                    </a:cubicBezTo>
                    <a:cubicBezTo>
                      <a:pt x="139" y="172"/>
                      <a:pt x="139" y="173"/>
                      <a:pt x="140" y="173"/>
                    </a:cubicBezTo>
                    <a:cubicBezTo>
                      <a:pt x="140" y="173"/>
                      <a:pt x="140" y="173"/>
                      <a:pt x="140" y="173"/>
                    </a:cubicBezTo>
                    <a:cubicBezTo>
                      <a:pt x="140" y="173"/>
                      <a:pt x="140" y="174"/>
                      <a:pt x="140" y="174"/>
                    </a:cubicBezTo>
                    <a:cubicBezTo>
                      <a:pt x="140" y="174"/>
                      <a:pt x="140" y="175"/>
                      <a:pt x="140" y="176"/>
                    </a:cubicBezTo>
                    <a:cubicBezTo>
                      <a:pt x="141" y="176"/>
                      <a:pt x="141" y="177"/>
                      <a:pt x="142" y="177"/>
                    </a:cubicBezTo>
                    <a:cubicBezTo>
                      <a:pt x="142" y="177"/>
                      <a:pt x="143" y="177"/>
                      <a:pt x="143" y="177"/>
                    </a:cubicBezTo>
                    <a:cubicBezTo>
                      <a:pt x="143" y="175"/>
                      <a:pt x="144" y="174"/>
                      <a:pt x="144" y="173"/>
                    </a:cubicBezTo>
                    <a:cubicBezTo>
                      <a:pt x="143" y="172"/>
                      <a:pt x="143" y="171"/>
                      <a:pt x="143" y="169"/>
                    </a:cubicBezTo>
                    <a:cubicBezTo>
                      <a:pt x="142" y="167"/>
                      <a:pt x="141" y="162"/>
                      <a:pt x="144" y="161"/>
                    </a:cubicBezTo>
                    <a:cubicBezTo>
                      <a:pt x="144" y="160"/>
                      <a:pt x="144" y="160"/>
                      <a:pt x="144" y="160"/>
                    </a:cubicBezTo>
                    <a:cubicBezTo>
                      <a:pt x="145" y="160"/>
                      <a:pt x="146" y="159"/>
                      <a:pt x="147" y="159"/>
                    </a:cubicBezTo>
                    <a:cubicBezTo>
                      <a:pt x="147" y="159"/>
                      <a:pt x="147" y="159"/>
                      <a:pt x="147" y="159"/>
                    </a:cubicBezTo>
                    <a:cubicBezTo>
                      <a:pt x="148" y="158"/>
                      <a:pt x="148" y="157"/>
                      <a:pt x="150" y="157"/>
                    </a:cubicBezTo>
                    <a:cubicBezTo>
                      <a:pt x="150" y="157"/>
                      <a:pt x="150" y="157"/>
                      <a:pt x="150" y="157"/>
                    </a:cubicBezTo>
                    <a:cubicBezTo>
                      <a:pt x="151" y="156"/>
                      <a:pt x="152" y="155"/>
                      <a:pt x="153" y="155"/>
                    </a:cubicBezTo>
                    <a:cubicBezTo>
                      <a:pt x="153" y="154"/>
                      <a:pt x="153" y="154"/>
                      <a:pt x="153" y="154"/>
                    </a:cubicBezTo>
                    <a:cubicBezTo>
                      <a:pt x="153" y="154"/>
                      <a:pt x="153" y="154"/>
                      <a:pt x="153" y="154"/>
                    </a:cubicBezTo>
                    <a:cubicBezTo>
                      <a:pt x="153" y="155"/>
                      <a:pt x="153" y="155"/>
                      <a:pt x="153" y="155"/>
                    </a:cubicBezTo>
                    <a:cubicBezTo>
                      <a:pt x="154" y="155"/>
                      <a:pt x="154" y="154"/>
                      <a:pt x="154" y="154"/>
                    </a:cubicBezTo>
                    <a:cubicBezTo>
                      <a:pt x="154" y="154"/>
                      <a:pt x="154" y="154"/>
                      <a:pt x="154" y="154"/>
                    </a:cubicBezTo>
                    <a:cubicBezTo>
                      <a:pt x="154" y="154"/>
                      <a:pt x="154" y="154"/>
                      <a:pt x="154" y="154"/>
                    </a:cubicBezTo>
                    <a:cubicBezTo>
                      <a:pt x="153" y="154"/>
                      <a:pt x="153" y="154"/>
                      <a:pt x="153" y="154"/>
                    </a:cubicBezTo>
                    <a:cubicBezTo>
                      <a:pt x="153" y="154"/>
                      <a:pt x="153" y="154"/>
                      <a:pt x="153" y="154"/>
                    </a:cubicBezTo>
                    <a:cubicBezTo>
                      <a:pt x="153" y="154"/>
                      <a:pt x="153" y="154"/>
                      <a:pt x="153" y="154"/>
                    </a:cubicBezTo>
                    <a:cubicBezTo>
                      <a:pt x="153" y="154"/>
                      <a:pt x="153" y="154"/>
                      <a:pt x="153" y="154"/>
                    </a:cubicBezTo>
                    <a:cubicBezTo>
                      <a:pt x="153" y="154"/>
                      <a:pt x="153" y="154"/>
                      <a:pt x="154" y="154"/>
                    </a:cubicBezTo>
                    <a:cubicBezTo>
                      <a:pt x="154" y="154"/>
                      <a:pt x="154" y="154"/>
                      <a:pt x="154" y="154"/>
                    </a:cubicBezTo>
                    <a:cubicBezTo>
                      <a:pt x="154" y="154"/>
                      <a:pt x="154" y="154"/>
                      <a:pt x="154" y="153"/>
                    </a:cubicBezTo>
                    <a:cubicBezTo>
                      <a:pt x="153" y="153"/>
                      <a:pt x="153" y="153"/>
                      <a:pt x="153" y="153"/>
                    </a:cubicBezTo>
                    <a:cubicBezTo>
                      <a:pt x="154" y="153"/>
                      <a:pt x="154" y="153"/>
                      <a:pt x="155" y="153"/>
                    </a:cubicBezTo>
                    <a:cubicBezTo>
                      <a:pt x="155" y="153"/>
                      <a:pt x="156" y="152"/>
                      <a:pt x="155" y="152"/>
                    </a:cubicBezTo>
                    <a:cubicBezTo>
                      <a:pt x="155" y="152"/>
                      <a:pt x="155" y="152"/>
                      <a:pt x="155" y="152"/>
                    </a:cubicBezTo>
                    <a:cubicBezTo>
                      <a:pt x="155" y="152"/>
                      <a:pt x="155" y="152"/>
                      <a:pt x="155" y="152"/>
                    </a:cubicBezTo>
                    <a:cubicBezTo>
                      <a:pt x="155" y="151"/>
                      <a:pt x="155" y="151"/>
                      <a:pt x="155" y="151"/>
                    </a:cubicBezTo>
                    <a:cubicBezTo>
                      <a:pt x="155" y="151"/>
                      <a:pt x="155" y="151"/>
                      <a:pt x="155" y="151"/>
                    </a:cubicBezTo>
                    <a:cubicBezTo>
                      <a:pt x="154" y="151"/>
                      <a:pt x="154" y="152"/>
                      <a:pt x="154" y="152"/>
                    </a:cubicBezTo>
                    <a:cubicBezTo>
                      <a:pt x="154" y="152"/>
                      <a:pt x="154" y="152"/>
                      <a:pt x="154" y="152"/>
                    </a:cubicBezTo>
                    <a:cubicBezTo>
                      <a:pt x="154" y="152"/>
                      <a:pt x="154" y="152"/>
                      <a:pt x="153" y="152"/>
                    </a:cubicBezTo>
                    <a:cubicBezTo>
                      <a:pt x="154" y="151"/>
                      <a:pt x="154" y="151"/>
                      <a:pt x="154" y="151"/>
                    </a:cubicBezTo>
                    <a:cubicBezTo>
                      <a:pt x="154" y="151"/>
                      <a:pt x="154" y="151"/>
                      <a:pt x="154" y="151"/>
                    </a:cubicBezTo>
                    <a:cubicBezTo>
                      <a:pt x="154" y="151"/>
                      <a:pt x="154" y="151"/>
                      <a:pt x="155" y="151"/>
                    </a:cubicBezTo>
                    <a:cubicBezTo>
                      <a:pt x="155" y="151"/>
                      <a:pt x="155" y="151"/>
                      <a:pt x="155" y="151"/>
                    </a:cubicBezTo>
                    <a:cubicBezTo>
                      <a:pt x="155" y="151"/>
                      <a:pt x="155" y="151"/>
                      <a:pt x="155" y="151"/>
                    </a:cubicBezTo>
                    <a:cubicBezTo>
                      <a:pt x="155" y="150"/>
                      <a:pt x="155" y="150"/>
                      <a:pt x="155" y="150"/>
                    </a:cubicBezTo>
                    <a:cubicBezTo>
                      <a:pt x="155" y="150"/>
                      <a:pt x="155" y="150"/>
                      <a:pt x="155" y="150"/>
                    </a:cubicBezTo>
                    <a:cubicBezTo>
                      <a:pt x="156" y="150"/>
                      <a:pt x="155" y="149"/>
                      <a:pt x="155" y="149"/>
                    </a:cubicBezTo>
                    <a:cubicBezTo>
                      <a:pt x="155" y="149"/>
                      <a:pt x="154" y="148"/>
                      <a:pt x="154" y="148"/>
                    </a:cubicBezTo>
                    <a:cubicBezTo>
                      <a:pt x="154" y="148"/>
                      <a:pt x="154" y="148"/>
                      <a:pt x="155" y="149"/>
                    </a:cubicBezTo>
                    <a:cubicBezTo>
                      <a:pt x="155" y="148"/>
                      <a:pt x="155" y="148"/>
                      <a:pt x="155" y="148"/>
                    </a:cubicBezTo>
                    <a:cubicBezTo>
                      <a:pt x="155" y="148"/>
                      <a:pt x="155" y="148"/>
                      <a:pt x="155" y="148"/>
                    </a:cubicBezTo>
                    <a:cubicBezTo>
                      <a:pt x="155" y="147"/>
                      <a:pt x="154" y="147"/>
                      <a:pt x="154" y="147"/>
                    </a:cubicBezTo>
                    <a:cubicBezTo>
                      <a:pt x="155" y="147"/>
                      <a:pt x="155" y="147"/>
                      <a:pt x="155" y="147"/>
                    </a:cubicBezTo>
                    <a:cubicBezTo>
                      <a:pt x="155" y="147"/>
                      <a:pt x="155" y="147"/>
                      <a:pt x="155" y="147"/>
                    </a:cubicBezTo>
                    <a:cubicBezTo>
                      <a:pt x="156" y="146"/>
                      <a:pt x="153" y="145"/>
                      <a:pt x="153" y="144"/>
                    </a:cubicBezTo>
                    <a:cubicBezTo>
                      <a:pt x="153" y="145"/>
                      <a:pt x="155" y="145"/>
                      <a:pt x="155" y="146"/>
                    </a:cubicBezTo>
                    <a:cubicBezTo>
                      <a:pt x="155" y="144"/>
                      <a:pt x="155" y="143"/>
                      <a:pt x="156" y="142"/>
                    </a:cubicBezTo>
                    <a:cubicBezTo>
                      <a:pt x="156" y="143"/>
                      <a:pt x="155" y="143"/>
                      <a:pt x="155" y="143"/>
                    </a:cubicBezTo>
                    <a:cubicBezTo>
                      <a:pt x="156" y="144"/>
                      <a:pt x="155" y="145"/>
                      <a:pt x="155" y="145"/>
                    </a:cubicBezTo>
                    <a:cubicBezTo>
                      <a:pt x="156" y="146"/>
                      <a:pt x="156" y="146"/>
                      <a:pt x="156" y="146"/>
                    </a:cubicBezTo>
                    <a:cubicBezTo>
                      <a:pt x="156" y="147"/>
                      <a:pt x="156" y="148"/>
                      <a:pt x="156" y="148"/>
                    </a:cubicBezTo>
                    <a:cubicBezTo>
                      <a:pt x="156" y="148"/>
                      <a:pt x="156" y="147"/>
                      <a:pt x="156" y="147"/>
                    </a:cubicBezTo>
                    <a:cubicBezTo>
                      <a:pt x="156" y="147"/>
                      <a:pt x="156" y="147"/>
                      <a:pt x="157" y="147"/>
                    </a:cubicBezTo>
                    <a:cubicBezTo>
                      <a:pt x="157" y="147"/>
                      <a:pt x="157" y="146"/>
                      <a:pt x="157" y="146"/>
                    </a:cubicBezTo>
                    <a:cubicBezTo>
                      <a:pt x="158" y="146"/>
                      <a:pt x="158" y="145"/>
                      <a:pt x="158" y="145"/>
                    </a:cubicBezTo>
                    <a:cubicBezTo>
                      <a:pt x="158" y="144"/>
                      <a:pt x="158" y="144"/>
                      <a:pt x="158" y="144"/>
                    </a:cubicBezTo>
                    <a:cubicBezTo>
                      <a:pt x="158" y="144"/>
                      <a:pt x="157" y="143"/>
                      <a:pt x="157" y="142"/>
                    </a:cubicBezTo>
                    <a:cubicBezTo>
                      <a:pt x="158" y="142"/>
                      <a:pt x="158" y="142"/>
                      <a:pt x="158" y="142"/>
                    </a:cubicBezTo>
                    <a:cubicBezTo>
                      <a:pt x="158" y="140"/>
                      <a:pt x="158" y="140"/>
                      <a:pt x="158" y="140"/>
                    </a:cubicBezTo>
                    <a:cubicBezTo>
                      <a:pt x="157" y="139"/>
                      <a:pt x="156" y="139"/>
                      <a:pt x="156" y="139"/>
                    </a:cubicBezTo>
                    <a:cubicBezTo>
                      <a:pt x="156" y="139"/>
                      <a:pt x="156" y="139"/>
                      <a:pt x="156" y="139"/>
                    </a:cubicBezTo>
                    <a:cubicBezTo>
                      <a:pt x="156" y="139"/>
                      <a:pt x="156" y="139"/>
                      <a:pt x="156" y="139"/>
                    </a:cubicBezTo>
                    <a:cubicBezTo>
                      <a:pt x="156" y="139"/>
                      <a:pt x="157" y="139"/>
                      <a:pt x="157" y="139"/>
                    </a:cubicBezTo>
                    <a:cubicBezTo>
                      <a:pt x="157" y="139"/>
                      <a:pt x="157" y="139"/>
                      <a:pt x="157" y="139"/>
                    </a:cubicBezTo>
                    <a:cubicBezTo>
                      <a:pt x="156" y="138"/>
                      <a:pt x="156" y="138"/>
                      <a:pt x="155" y="138"/>
                    </a:cubicBezTo>
                    <a:cubicBezTo>
                      <a:pt x="154" y="138"/>
                      <a:pt x="153" y="139"/>
                      <a:pt x="153" y="139"/>
                    </a:cubicBezTo>
                    <a:cubicBezTo>
                      <a:pt x="153" y="139"/>
                      <a:pt x="152" y="139"/>
                      <a:pt x="152" y="139"/>
                    </a:cubicBezTo>
                    <a:cubicBezTo>
                      <a:pt x="152" y="139"/>
                      <a:pt x="152" y="139"/>
                      <a:pt x="152" y="139"/>
                    </a:cubicBezTo>
                    <a:cubicBezTo>
                      <a:pt x="152" y="139"/>
                      <a:pt x="151" y="139"/>
                      <a:pt x="151" y="139"/>
                    </a:cubicBezTo>
                    <a:cubicBezTo>
                      <a:pt x="151" y="140"/>
                      <a:pt x="150" y="140"/>
                      <a:pt x="150" y="140"/>
                    </a:cubicBezTo>
                    <a:cubicBezTo>
                      <a:pt x="150" y="140"/>
                      <a:pt x="149" y="140"/>
                      <a:pt x="149" y="140"/>
                    </a:cubicBezTo>
                    <a:cubicBezTo>
                      <a:pt x="149" y="140"/>
                      <a:pt x="149" y="141"/>
                      <a:pt x="149" y="141"/>
                    </a:cubicBezTo>
                    <a:cubicBezTo>
                      <a:pt x="149" y="141"/>
                      <a:pt x="148" y="140"/>
                      <a:pt x="148" y="140"/>
                    </a:cubicBezTo>
                    <a:cubicBezTo>
                      <a:pt x="149" y="140"/>
                      <a:pt x="149" y="140"/>
                      <a:pt x="150" y="140"/>
                    </a:cubicBezTo>
                    <a:cubicBezTo>
                      <a:pt x="150" y="140"/>
                      <a:pt x="150" y="140"/>
                      <a:pt x="150" y="140"/>
                    </a:cubicBezTo>
                    <a:cubicBezTo>
                      <a:pt x="150" y="139"/>
                      <a:pt x="150" y="139"/>
                      <a:pt x="150" y="139"/>
                    </a:cubicBezTo>
                    <a:cubicBezTo>
                      <a:pt x="151" y="138"/>
                      <a:pt x="154" y="137"/>
                      <a:pt x="156" y="137"/>
                    </a:cubicBezTo>
                    <a:cubicBezTo>
                      <a:pt x="157" y="137"/>
                      <a:pt x="157" y="137"/>
                      <a:pt x="158" y="137"/>
                    </a:cubicBezTo>
                    <a:cubicBezTo>
                      <a:pt x="158" y="131"/>
                      <a:pt x="158" y="131"/>
                      <a:pt x="158" y="131"/>
                    </a:cubicBezTo>
                    <a:cubicBezTo>
                      <a:pt x="157" y="131"/>
                      <a:pt x="157" y="132"/>
                      <a:pt x="157" y="132"/>
                    </a:cubicBezTo>
                    <a:cubicBezTo>
                      <a:pt x="156" y="132"/>
                      <a:pt x="156" y="132"/>
                      <a:pt x="156" y="132"/>
                    </a:cubicBezTo>
                    <a:cubicBezTo>
                      <a:pt x="156" y="132"/>
                      <a:pt x="155" y="132"/>
                      <a:pt x="155" y="132"/>
                    </a:cubicBezTo>
                    <a:cubicBezTo>
                      <a:pt x="154" y="132"/>
                      <a:pt x="154" y="132"/>
                      <a:pt x="154" y="132"/>
                    </a:cubicBezTo>
                    <a:cubicBezTo>
                      <a:pt x="154" y="132"/>
                      <a:pt x="154" y="132"/>
                      <a:pt x="153" y="132"/>
                    </a:cubicBezTo>
                    <a:cubicBezTo>
                      <a:pt x="153" y="132"/>
                      <a:pt x="152" y="132"/>
                      <a:pt x="152" y="132"/>
                    </a:cubicBezTo>
                    <a:cubicBezTo>
                      <a:pt x="152" y="132"/>
                      <a:pt x="151" y="132"/>
                      <a:pt x="151" y="132"/>
                    </a:cubicBezTo>
                    <a:cubicBezTo>
                      <a:pt x="151" y="130"/>
                      <a:pt x="153" y="130"/>
                      <a:pt x="155" y="130"/>
                    </a:cubicBezTo>
                    <a:cubicBezTo>
                      <a:pt x="155" y="130"/>
                      <a:pt x="156" y="130"/>
                      <a:pt x="156" y="130"/>
                    </a:cubicBezTo>
                    <a:cubicBezTo>
                      <a:pt x="157" y="130"/>
                      <a:pt x="157" y="129"/>
                      <a:pt x="157" y="129"/>
                    </a:cubicBezTo>
                    <a:cubicBezTo>
                      <a:pt x="157" y="129"/>
                      <a:pt x="157" y="129"/>
                      <a:pt x="157" y="129"/>
                    </a:cubicBezTo>
                    <a:cubicBezTo>
                      <a:pt x="158" y="129"/>
                      <a:pt x="158" y="129"/>
                      <a:pt x="158" y="129"/>
                    </a:cubicBezTo>
                    <a:cubicBezTo>
                      <a:pt x="158" y="121"/>
                      <a:pt x="158" y="121"/>
                      <a:pt x="158" y="121"/>
                    </a:cubicBezTo>
                    <a:moveTo>
                      <a:pt x="181" y="116"/>
                    </a:moveTo>
                    <a:cubicBezTo>
                      <a:pt x="180" y="116"/>
                      <a:pt x="178" y="117"/>
                      <a:pt x="177" y="117"/>
                    </a:cubicBezTo>
                    <a:cubicBezTo>
                      <a:pt x="175" y="118"/>
                      <a:pt x="173" y="120"/>
                      <a:pt x="172" y="121"/>
                    </a:cubicBezTo>
                    <a:cubicBezTo>
                      <a:pt x="182" y="121"/>
                      <a:pt x="182" y="121"/>
                      <a:pt x="182" y="121"/>
                    </a:cubicBezTo>
                    <a:cubicBezTo>
                      <a:pt x="182" y="121"/>
                      <a:pt x="182" y="121"/>
                      <a:pt x="183" y="120"/>
                    </a:cubicBezTo>
                    <a:cubicBezTo>
                      <a:pt x="182" y="120"/>
                      <a:pt x="182" y="120"/>
                      <a:pt x="182" y="120"/>
                    </a:cubicBezTo>
                    <a:cubicBezTo>
                      <a:pt x="182" y="120"/>
                      <a:pt x="181" y="121"/>
                      <a:pt x="181" y="121"/>
                    </a:cubicBezTo>
                    <a:cubicBezTo>
                      <a:pt x="181" y="120"/>
                      <a:pt x="180" y="120"/>
                      <a:pt x="181" y="120"/>
                    </a:cubicBezTo>
                    <a:cubicBezTo>
                      <a:pt x="180" y="120"/>
                      <a:pt x="179" y="120"/>
                      <a:pt x="179" y="120"/>
                    </a:cubicBezTo>
                    <a:cubicBezTo>
                      <a:pt x="180" y="120"/>
                      <a:pt x="180" y="120"/>
                      <a:pt x="180" y="120"/>
                    </a:cubicBezTo>
                    <a:cubicBezTo>
                      <a:pt x="181" y="120"/>
                      <a:pt x="181" y="120"/>
                      <a:pt x="181" y="120"/>
                    </a:cubicBezTo>
                    <a:cubicBezTo>
                      <a:pt x="182" y="119"/>
                      <a:pt x="184" y="119"/>
                      <a:pt x="184" y="118"/>
                    </a:cubicBezTo>
                    <a:cubicBezTo>
                      <a:pt x="183" y="117"/>
                      <a:pt x="183" y="117"/>
                      <a:pt x="183" y="117"/>
                    </a:cubicBezTo>
                    <a:cubicBezTo>
                      <a:pt x="183" y="118"/>
                      <a:pt x="183" y="118"/>
                      <a:pt x="183" y="118"/>
                    </a:cubicBezTo>
                    <a:cubicBezTo>
                      <a:pt x="183" y="117"/>
                      <a:pt x="182" y="116"/>
                      <a:pt x="181" y="116"/>
                    </a:cubicBezTo>
                    <a:moveTo>
                      <a:pt x="159" y="121"/>
                    </a:moveTo>
                    <a:cubicBezTo>
                      <a:pt x="159" y="121"/>
                      <a:pt x="159" y="120"/>
                      <a:pt x="159" y="120"/>
                    </a:cubicBezTo>
                    <a:cubicBezTo>
                      <a:pt x="159" y="120"/>
                      <a:pt x="159" y="120"/>
                      <a:pt x="159" y="120"/>
                    </a:cubicBezTo>
                    <a:cubicBezTo>
                      <a:pt x="159" y="120"/>
                      <a:pt x="159" y="120"/>
                      <a:pt x="159" y="121"/>
                    </a:cubicBezTo>
                    <a:moveTo>
                      <a:pt x="169" y="118"/>
                    </a:moveTo>
                    <a:cubicBezTo>
                      <a:pt x="169" y="118"/>
                      <a:pt x="169" y="118"/>
                      <a:pt x="169" y="118"/>
                    </a:cubicBezTo>
                    <a:cubicBezTo>
                      <a:pt x="169" y="118"/>
                      <a:pt x="169" y="118"/>
                      <a:pt x="169" y="118"/>
                    </a:cubicBezTo>
                    <a:cubicBezTo>
                      <a:pt x="169" y="117"/>
                      <a:pt x="169" y="117"/>
                      <a:pt x="169" y="117"/>
                    </a:cubicBezTo>
                    <a:cubicBezTo>
                      <a:pt x="169" y="118"/>
                      <a:pt x="169" y="118"/>
                      <a:pt x="169" y="118"/>
                    </a:cubicBezTo>
                    <a:moveTo>
                      <a:pt x="164" y="118"/>
                    </a:moveTo>
                    <a:cubicBezTo>
                      <a:pt x="163" y="117"/>
                      <a:pt x="163" y="117"/>
                      <a:pt x="162" y="117"/>
                    </a:cubicBezTo>
                    <a:cubicBezTo>
                      <a:pt x="163" y="117"/>
                      <a:pt x="163" y="116"/>
                      <a:pt x="164" y="116"/>
                    </a:cubicBezTo>
                    <a:cubicBezTo>
                      <a:pt x="164" y="116"/>
                      <a:pt x="164" y="116"/>
                      <a:pt x="164" y="116"/>
                    </a:cubicBezTo>
                    <a:cubicBezTo>
                      <a:pt x="164" y="117"/>
                      <a:pt x="165" y="118"/>
                      <a:pt x="165" y="118"/>
                    </a:cubicBezTo>
                    <a:cubicBezTo>
                      <a:pt x="165" y="118"/>
                      <a:pt x="165" y="118"/>
                      <a:pt x="165" y="118"/>
                    </a:cubicBezTo>
                    <a:cubicBezTo>
                      <a:pt x="165" y="118"/>
                      <a:pt x="165" y="118"/>
                      <a:pt x="164" y="118"/>
                    </a:cubicBezTo>
                    <a:cubicBezTo>
                      <a:pt x="164" y="118"/>
                      <a:pt x="164" y="118"/>
                      <a:pt x="164" y="118"/>
                    </a:cubicBezTo>
                    <a:cubicBezTo>
                      <a:pt x="164" y="118"/>
                      <a:pt x="164" y="118"/>
                      <a:pt x="164" y="118"/>
                    </a:cubicBezTo>
                    <a:moveTo>
                      <a:pt x="160" y="114"/>
                    </a:moveTo>
                    <a:cubicBezTo>
                      <a:pt x="160" y="114"/>
                      <a:pt x="160" y="113"/>
                      <a:pt x="160" y="113"/>
                    </a:cubicBezTo>
                    <a:cubicBezTo>
                      <a:pt x="160" y="113"/>
                      <a:pt x="160" y="113"/>
                      <a:pt x="160" y="113"/>
                    </a:cubicBezTo>
                    <a:cubicBezTo>
                      <a:pt x="160" y="114"/>
                      <a:pt x="161" y="114"/>
                      <a:pt x="160" y="114"/>
                    </a:cubicBezTo>
                    <a:moveTo>
                      <a:pt x="159" y="114"/>
                    </a:moveTo>
                    <a:cubicBezTo>
                      <a:pt x="159" y="114"/>
                      <a:pt x="159" y="114"/>
                      <a:pt x="159" y="114"/>
                    </a:cubicBezTo>
                    <a:cubicBezTo>
                      <a:pt x="160" y="113"/>
                      <a:pt x="159" y="114"/>
                      <a:pt x="159" y="113"/>
                    </a:cubicBezTo>
                    <a:cubicBezTo>
                      <a:pt x="159" y="113"/>
                      <a:pt x="159" y="113"/>
                      <a:pt x="159" y="113"/>
                    </a:cubicBezTo>
                    <a:cubicBezTo>
                      <a:pt x="159" y="113"/>
                      <a:pt x="159" y="113"/>
                      <a:pt x="159" y="113"/>
                    </a:cubicBezTo>
                    <a:cubicBezTo>
                      <a:pt x="160" y="113"/>
                      <a:pt x="160" y="113"/>
                      <a:pt x="160" y="113"/>
                    </a:cubicBezTo>
                    <a:cubicBezTo>
                      <a:pt x="160" y="114"/>
                      <a:pt x="160" y="114"/>
                      <a:pt x="159" y="114"/>
                    </a:cubicBezTo>
                    <a:moveTo>
                      <a:pt x="159" y="112"/>
                    </a:moveTo>
                    <a:cubicBezTo>
                      <a:pt x="159" y="112"/>
                      <a:pt x="159" y="112"/>
                      <a:pt x="159" y="112"/>
                    </a:cubicBezTo>
                    <a:cubicBezTo>
                      <a:pt x="160" y="112"/>
                      <a:pt x="160" y="112"/>
                      <a:pt x="160" y="112"/>
                    </a:cubicBezTo>
                    <a:cubicBezTo>
                      <a:pt x="160" y="112"/>
                      <a:pt x="159" y="112"/>
                      <a:pt x="159" y="112"/>
                    </a:cubicBezTo>
                    <a:moveTo>
                      <a:pt x="159" y="112"/>
                    </a:moveTo>
                    <a:cubicBezTo>
                      <a:pt x="159" y="112"/>
                      <a:pt x="159" y="112"/>
                      <a:pt x="159" y="112"/>
                    </a:cubicBezTo>
                    <a:cubicBezTo>
                      <a:pt x="159" y="112"/>
                      <a:pt x="159" y="112"/>
                      <a:pt x="159" y="112"/>
                    </a:cubicBezTo>
                    <a:moveTo>
                      <a:pt x="173" y="112"/>
                    </a:moveTo>
                    <a:cubicBezTo>
                      <a:pt x="172" y="112"/>
                      <a:pt x="172" y="111"/>
                      <a:pt x="172" y="111"/>
                    </a:cubicBezTo>
                    <a:cubicBezTo>
                      <a:pt x="173" y="111"/>
                      <a:pt x="173" y="111"/>
                      <a:pt x="173" y="112"/>
                    </a:cubicBezTo>
                    <a:cubicBezTo>
                      <a:pt x="173" y="112"/>
                      <a:pt x="173" y="112"/>
                      <a:pt x="173" y="112"/>
                    </a:cubicBezTo>
                    <a:cubicBezTo>
                      <a:pt x="173" y="112"/>
                      <a:pt x="173" y="112"/>
                      <a:pt x="173" y="112"/>
                    </a:cubicBezTo>
                    <a:moveTo>
                      <a:pt x="160" y="111"/>
                    </a:moveTo>
                    <a:cubicBezTo>
                      <a:pt x="160" y="111"/>
                      <a:pt x="160" y="111"/>
                      <a:pt x="160" y="110"/>
                    </a:cubicBezTo>
                    <a:cubicBezTo>
                      <a:pt x="160" y="110"/>
                      <a:pt x="161" y="110"/>
                      <a:pt x="161" y="110"/>
                    </a:cubicBezTo>
                    <a:cubicBezTo>
                      <a:pt x="161" y="110"/>
                      <a:pt x="161" y="110"/>
                      <a:pt x="161" y="110"/>
                    </a:cubicBezTo>
                    <a:cubicBezTo>
                      <a:pt x="161" y="111"/>
                      <a:pt x="161" y="111"/>
                      <a:pt x="161" y="111"/>
                    </a:cubicBezTo>
                    <a:cubicBezTo>
                      <a:pt x="161" y="111"/>
                      <a:pt x="161" y="111"/>
                      <a:pt x="161" y="111"/>
                    </a:cubicBezTo>
                    <a:cubicBezTo>
                      <a:pt x="161" y="111"/>
                      <a:pt x="161" y="111"/>
                      <a:pt x="161" y="111"/>
                    </a:cubicBezTo>
                    <a:cubicBezTo>
                      <a:pt x="161" y="111"/>
                      <a:pt x="161" y="111"/>
                      <a:pt x="160" y="111"/>
                    </a:cubicBezTo>
                    <a:moveTo>
                      <a:pt x="166" y="112"/>
                    </a:moveTo>
                    <a:cubicBezTo>
                      <a:pt x="166" y="111"/>
                      <a:pt x="167" y="109"/>
                      <a:pt x="169" y="109"/>
                    </a:cubicBezTo>
                    <a:cubicBezTo>
                      <a:pt x="169" y="110"/>
                      <a:pt x="169" y="110"/>
                      <a:pt x="169" y="110"/>
                    </a:cubicBezTo>
                    <a:cubicBezTo>
                      <a:pt x="169" y="110"/>
                      <a:pt x="169" y="110"/>
                      <a:pt x="169" y="110"/>
                    </a:cubicBezTo>
                    <a:cubicBezTo>
                      <a:pt x="169" y="110"/>
                      <a:pt x="169" y="110"/>
                      <a:pt x="169" y="110"/>
                    </a:cubicBezTo>
                    <a:cubicBezTo>
                      <a:pt x="169" y="110"/>
                      <a:pt x="169" y="110"/>
                      <a:pt x="169" y="110"/>
                    </a:cubicBezTo>
                    <a:cubicBezTo>
                      <a:pt x="169" y="110"/>
                      <a:pt x="169" y="110"/>
                      <a:pt x="169" y="110"/>
                    </a:cubicBezTo>
                    <a:cubicBezTo>
                      <a:pt x="169" y="110"/>
                      <a:pt x="168" y="110"/>
                      <a:pt x="168" y="111"/>
                    </a:cubicBezTo>
                    <a:cubicBezTo>
                      <a:pt x="168" y="110"/>
                      <a:pt x="168" y="110"/>
                      <a:pt x="168" y="110"/>
                    </a:cubicBezTo>
                    <a:cubicBezTo>
                      <a:pt x="168" y="111"/>
                      <a:pt x="167" y="111"/>
                      <a:pt x="167" y="112"/>
                    </a:cubicBezTo>
                    <a:cubicBezTo>
                      <a:pt x="167" y="111"/>
                      <a:pt x="167" y="111"/>
                      <a:pt x="167" y="111"/>
                    </a:cubicBezTo>
                    <a:cubicBezTo>
                      <a:pt x="167" y="111"/>
                      <a:pt x="167" y="111"/>
                      <a:pt x="167" y="111"/>
                    </a:cubicBezTo>
                    <a:cubicBezTo>
                      <a:pt x="166" y="111"/>
                      <a:pt x="166" y="112"/>
                      <a:pt x="166" y="112"/>
                    </a:cubicBezTo>
                    <a:moveTo>
                      <a:pt x="177" y="111"/>
                    </a:moveTo>
                    <a:cubicBezTo>
                      <a:pt x="177" y="110"/>
                      <a:pt x="178" y="110"/>
                      <a:pt x="178" y="109"/>
                    </a:cubicBezTo>
                    <a:cubicBezTo>
                      <a:pt x="178" y="110"/>
                      <a:pt x="178" y="111"/>
                      <a:pt x="177" y="111"/>
                    </a:cubicBezTo>
                    <a:moveTo>
                      <a:pt x="177" y="111"/>
                    </a:moveTo>
                    <a:cubicBezTo>
                      <a:pt x="176" y="111"/>
                      <a:pt x="175" y="109"/>
                      <a:pt x="176" y="109"/>
                    </a:cubicBezTo>
                    <a:cubicBezTo>
                      <a:pt x="176" y="109"/>
                      <a:pt x="176" y="110"/>
                      <a:pt x="177" y="111"/>
                    </a:cubicBezTo>
                    <a:cubicBezTo>
                      <a:pt x="177" y="111"/>
                      <a:pt x="177" y="111"/>
                      <a:pt x="177" y="111"/>
                    </a:cubicBezTo>
                    <a:moveTo>
                      <a:pt x="179" y="109"/>
                    </a:moveTo>
                    <a:cubicBezTo>
                      <a:pt x="179" y="108"/>
                      <a:pt x="179" y="108"/>
                      <a:pt x="179" y="108"/>
                    </a:cubicBezTo>
                    <a:cubicBezTo>
                      <a:pt x="179" y="108"/>
                      <a:pt x="179" y="108"/>
                      <a:pt x="179" y="108"/>
                    </a:cubicBezTo>
                    <a:cubicBezTo>
                      <a:pt x="180" y="108"/>
                      <a:pt x="180" y="109"/>
                      <a:pt x="179" y="109"/>
                    </a:cubicBezTo>
                    <a:moveTo>
                      <a:pt x="187" y="108"/>
                    </a:moveTo>
                    <a:cubicBezTo>
                      <a:pt x="186" y="108"/>
                      <a:pt x="187" y="108"/>
                      <a:pt x="186" y="107"/>
                    </a:cubicBezTo>
                    <a:cubicBezTo>
                      <a:pt x="186" y="107"/>
                      <a:pt x="186" y="107"/>
                      <a:pt x="186" y="107"/>
                    </a:cubicBezTo>
                    <a:cubicBezTo>
                      <a:pt x="187" y="107"/>
                      <a:pt x="187" y="108"/>
                      <a:pt x="187" y="108"/>
                    </a:cubicBezTo>
                    <a:moveTo>
                      <a:pt x="182" y="107"/>
                    </a:moveTo>
                    <a:cubicBezTo>
                      <a:pt x="183" y="107"/>
                      <a:pt x="182" y="106"/>
                      <a:pt x="183" y="106"/>
                    </a:cubicBezTo>
                    <a:cubicBezTo>
                      <a:pt x="183" y="106"/>
                      <a:pt x="183" y="107"/>
                      <a:pt x="183" y="107"/>
                    </a:cubicBezTo>
                    <a:cubicBezTo>
                      <a:pt x="182" y="107"/>
                      <a:pt x="182" y="107"/>
                      <a:pt x="182" y="107"/>
                    </a:cubicBezTo>
                    <a:cubicBezTo>
                      <a:pt x="182" y="107"/>
                      <a:pt x="182" y="107"/>
                      <a:pt x="182" y="107"/>
                    </a:cubicBezTo>
                    <a:moveTo>
                      <a:pt x="186" y="107"/>
                    </a:moveTo>
                    <a:cubicBezTo>
                      <a:pt x="185" y="107"/>
                      <a:pt x="185" y="107"/>
                      <a:pt x="185" y="107"/>
                    </a:cubicBezTo>
                    <a:cubicBezTo>
                      <a:pt x="186" y="107"/>
                      <a:pt x="185" y="106"/>
                      <a:pt x="185" y="106"/>
                    </a:cubicBezTo>
                    <a:cubicBezTo>
                      <a:pt x="186" y="106"/>
                      <a:pt x="186" y="106"/>
                      <a:pt x="186" y="107"/>
                    </a:cubicBezTo>
                    <a:moveTo>
                      <a:pt x="185" y="107"/>
                    </a:moveTo>
                    <a:cubicBezTo>
                      <a:pt x="184" y="107"/>
                      <a:pt x="184" y="106"/>
                      <a:pt x="184" y="106"/>
                    </a:cubicBezTo>
                    <a:cubicBezTo>
                      <a:pt x="184" y="106"/>
                      <a:pt x="184" y="106"/>
                      <a:pt x="184" y="105"/>
                    </a:cubicBezTo>
                    <a:cubicBezTo>
                      <a:pt x="184" y="105"/>
                      <a:pt x="184" y="105"/>
                      <a:pt x="184" y="105"/>
                    </a:cubicBezTo>
                    <a:cubicBezTo>
                      <a:pt x="185" y="105"/>
                      <a:pt x="185" y="107"/>
                      <a:pt x="185" y="107"/>
                    </a:cubicBezTo>
                    <a:moveTo>
                      <a:pt x="179" y="105"/>
                    </a:moveTo>
                    <a:cubicBezTo>
                      <a:pt x="179" y="104"/>
                      <a:pt x="178" y="104"/>
                      <a:pt x="178" y="104"/>
                    </a:cubicBezTo>
                    <a:cubicBezTo>
                      <a:pt x="178" y="104"/>
                      <a:pt x="178" y="104"/>
                      <a:pt x="179" y="104"/>
                    </a:cubicBezTo>
                    <a:cubicBezTo>
                      <a:pt x="179" y="104"/>
                      <a:pt x="179" y="104"/>
                      <a:pt x="179" y="104"/>
                    </a:cubicBezTo>
                    <a:cubicBezTo>
                      <a:pt x="179" y="104"/>
                      <a:pt x="180" y="104"/>
                      <a:pt x="180" y="104"/>
                    </a:cubicBezTo>
                    <a:cubicBezTo>
                      <a:pt x="180" y="104"/>
                      <a:pt x="180" y="104"/>
                      <a:pt x="180" y="104"/>
                    </a:cubicBezTo>
                    <a:cubicBezTo>
                      <a:pt x="180" y="105"/>
                      <a:pt x="180" y="105"/>
                      <a:pt x="180" y="105"/>
                    </a:cubicBezTo>
                    <a:cubicBezTo>
                      <a:pt x="180" y="105"/>
                      <a:pt x="180" y="105"/>
                      <a:pt x="179" y="105"/>
                    </a:cubicBezTo>
                    <a:cubicBezTo>
                      <a:pt x="179" y="105"/>
                      <a:pt x="179" y="105"/>
                      <a:pt x="179" y="105"/>
                    </a:cubicBezTo>
                    <a:cubicBezTo>
                      <a:pt x="179" y="105"/>
                      <a:pt x="179" y="105"/>
                      <a:pt x="179" y="105"/>
                    </a:cubicBezTo>
                    <a:moveTo>
                      <a:pt x="178" y="102"/>
                    </a:moveTo>
                    <a:cubicBezTo>
                      <a:pt x="178" y="102"/>
                      <a:pt x="178" y="102"/>
                      <a:pt x="178" y="102"/>
                    </a:cubicBezTo>
                    <a:cubicBezTo>
                      <a:pt x="178" y="102"/>
                      <a:pt x="178" y="102"/>
                      <a:pt x="178" y="102"/>
                    </a:cubicBezTo>
                    <a:moveTo>
                      <a:pt x="187" y="102"/>
                    </a:moveTo>
                    <a:cubicBezTo>
                      <a:pt x="187" y="101"/>
                      <a:pt x="187" y="101"/>
                      <a:pt x="187" y="100"/>
                    </a:cubicBezTo>
                    <a:cubicBezTo>
                      <a:pt x="187" y="101"/>
                      <a:pt x="188" y="102"/>
                      <a:pt x="188" y="102"/>
                    </a:cubicBezTo>
                    <a:cubicBezTo>
                      <a:pt x="188" y="102"/>
                      <a:pt x="189" y="102"/>
                      <a:pt x="189" y="102"/>
                    </a:cubicBezTo>
                    <a:cubicBezTo>
                      <a:pt x="189" y="102"/>
                      <a:pt x="189" y="102"/>
                      <a:pt x="189" y="103"/>
                    </a:cubicBezTo>
                    <a:cubicBezTo>
                      <a:pt x="189" y="103"/>
                      <a:pt x="188" y="103"/>
                      <a:pt x="188" y="103"/>
                    </a:cubicBezTo>
                    <a:cubicBezTo>
                      <a:pt x="188" y="103"/>
                      <a:pt x="188" y="103"/>
                      <a:pt x="188" y="103"/>
                    </a:cubicBezTo>
                    <a:cubicBezTo>
                      <a:pt x="187" y="103"/>
                      <a:pt x="187" y="103"/>
                      <a:pt x="187" y="102"/>
                    </a:cubicBezTo>
                    <a:cubicBezTo>
                      <a:pt x="187" y="103"/>
                      <a:pt x="187" y="103"/>
                      <a:pt x="187" y="103"/>
                    </a:cubicBezTo>
                    <a:cubicBezTo>
                      <a:pt x="187" y="103"/>
                      <a:pt x="187" y="103"/>
                      <a:pt x="186" y="103"/>
                    </a:cubicBezTo>
                    <a:cubicBezTo>
                      <a:pt x="186" y="103"/>
                      <a:pt x="186" y="103"/>
                      <a:pt x="186" y="103"/>
                    </a:cubicBezTo>
                    <a:cubicBezTo>
                      <a:pt x="186" y="103"/>
                      <a:pt x="186" y="103"/>
                      <a:pt x="186" y="103"/>
                    </a:cubicBezTo>
                    <a:cubicBezTo>
                      <a:pt x="186" y="103"/>
                      <a:pt x="186" y="103"/>
                      <a:pt x="186" y="103"/>
                    </a:cubicBezTo>
                    <a:cubicBezTo>
                      <a:pt x="186" y="103"/>
                      <a:pt x="186" y="104"/>
                      <a:pt x="186" y="104"/>
                    </a:cubicBezTo>
                    <a:cubicBezTo>
                      <a:pt x="186" y="104"/>
                      <a:pt x="186" y="103"/>
                      <a:pt x="186" y="103"/>
                    </a:cubicBezTo>
                    <a:cubicBezTo>
                      <a:pt x="186" y="103"/>
                      <a:pt x="185" y="103"/>
                      <a:pt x="185" y="103"/>
                    </a:cubicBezTo>
                    <a:cubicBezTo>
                      <a:pt x="185" y="103"/>
                      <a:pt x="185" y="103"/>
                      <a:pt x="185" y="103"/>
                    </a:cubicBezTo>
                    <a:cubicBezTo>
                      <a:pt x="185" y="103"/>
                      <a:pt x="185" y="104"/>
                      <a:pt x="185" y="104"/>
                    </a:cubicBezTo>
                    <a:cubicBezTo>
                      <a:pt x="185" y="104"/>
                      <a:pt x="186" y="104"/>
                      <a:pt x="186" y="104"/>
                    </a:cubicBezTo>
                    <a:cubicBezTo>
                      <a:pt x="186" y="105"/>
                      <a:pt x="186" y="105"/>
                      <a:pt x="186" y="105"/>
                    </a:cubicBezTo>
                    <a:cubicBezTo>
                      <a:pt x="185" y="104"/>
                      <a:pt x="185" y="104"/>
                      <a:pt x="184" y="104"/>
                    </a:cubicBezTo>
                    <a:cubicBezTo>
                      <a:pt x="185" y="104"/>
                      <a:pt x="185" y="103"/>
                      <a:pt x="185" y="103"/>
                    </a:cubicBezTo>
                    <a:cubicBezTo>
                      <a:pt x="185" y="102"/>
                      <a:pt x="184" y="102"/>
                      <a:pt x="184" y="102"/>
                    </a:cubicBezTo>
                    <a:cubicBezTo>
                      <a:pt x="184" y="102"/>
                      <a:pt x="184" y="101"/>
                      <a:pt x="185" y="101"/>
                    </a:cubicBezTo>
                    <a:cubicBezTo>
                      <a:pt x="185" y="101"/>
                      <a:pt x="185" y="102"/>
                      <a:pt x="185" y="102"/>
                    </a:cubicBezTo>
                    <a:cubicBezTo>
                      <a:pt x="185" y="101"/>
                      <a:pt x="185" y="101"/>
                      <a:pt x="185" y="101"/>
                    </a:cubicBezTo>
                    <a:cubicBezTo>
                      <a:pt x="185" y="101"/>
                      <a:pt x="185" y="101"/>
                      <a:pt x="185" y="101"/>
                    </a:cubicBezTo>
                    <a:cubicBezTo>
                      <a:pt x="185" y="101"/>
                      <a:pt x="185" y="102"/>
                      <a:pt x="186" y="102"/>
                    </a:cubicBezTo>
                    <a:cubicBezTo>
                      <a:pt x="186" y="102"/>
                      <a:pt x="186" y="101"/>
                      <a:pt x="187" y="101"/>
                    </a:cubicBezTo>
                    <a:cubicBezTo>
                      <a:pt x="187" y="101"/>
                      <a:pt x="187" y="101"/>
                      <a:pt x="187" y="102"/>
                    </a:cubicBezTo>
                    <a:moveTo>
                      <a:pt x="177" y="102"/>
                    </a:moveTo>
                    <a:cubicBezTo>
                      <a:pt x="177" y="102"/>
                      <a:pt x="177" y="102"/>
                      <a:pt x="177" y="102"/>
                    </a:cubicBezTo>
                    <a:cubicBezTo>
                      <a:pt x="177" y="102"/>
                      <a:pt x="176" y="101"/>
                      <a:pt x="176" y="101"/>
                    </a:cubicBezTo>
                    <a:cubicBezTo>
                      <a:pt x="176" y="100"/>
                      <a:pt x="177" y="99"/>
                      <a:pt x="178" y="99"/>
                    </a:cubicBezTo>
                    <a:cubicBezTo>
                      <a:pt x="178" y="99"/>
                      <a:pt x="178" y="99"/>
                      <a:pt x="178" y="99"/>
                    </a:cubicBezTo>
                    <a:cubicBezTo>
                      <a:pt x="179" y="99"/>
                      <a:pt x="178" y="100"/>
                      <a:pt x="179" y="100"/>
                    </a:cubicBezTo>
                    <a:cubicBezTo>
                      <a:pt x="178" y="101"/>
                      <a:pt x="178" y="101"/>
                      <a:pt x="178" y="101"/>
                    </a:cubicBezTo>
                    <a:cubicBezTo>
                      <a:pt x="178" y="100"/>
                      <a:pt x="178" y="100"/>
                      <a:pt x="178" y="100"/>
                    </a:cubicBezTo>
                    <a:cubicBezTo>
                      <a:pt x="177" y="99"/>
                      <a:pt x="177" y="99"/>
                      <a:pt x="177" y="99"/>
                    </a:cubicBezTo>
                    <a:cubicBezTo>
                      <a:pt x="177" y="100"/>
                      <a:pt x="177" y="100"/>
                      <a:pt x="177" y="100"/>
                    </a:cubicBezTo>
                    <a:cubicBezTo>
                      <a:pt x="177" y="100"/>
                      <a:pt x="178" y="100"/>
                      <a:pt x="177" y="101"/>
                    </a:cubicBezTo>
                    <a:cubicBezTo>
                      <a:pt x="178" y="101"/>
                      <a:pt x="178" y="102"/>
                      <a:pt x="178" y="102"/>
                    </a:cubicBezTo>
                    <a:cubicBezTo>
                      <a:pt x="178" y="102"/>
                      <a:pt x="178" y="102"/>
                      <a:pt x="178" y="102"/>
                    </a:cubicBezTo>
                    <a:cubicBezTo>
                      <a:pt x="178" y="102"/>
                      <a:pt x="178" y="102"/>
                      <a:pt x="178" y="102"/>
                    </a:cubicBezTo>
                    <a:cubicBezTo>
                      <a:pt x="178" y="102"/>
                      <a:pt x="177" y="102"/>
                      <a:pt x="177" y="102"/>
                    </a:cubicBezTo>
                    <a:cubicBezTo>
                      <a:pt x="177" y="102"/>
                      <a:pt x="177" y="102"/>
                      <a:pt x="177" y="102"/>
                    </a:cubicBezTo>
                    <a:moveTo>
                      <a:pt x="170" y="98"/>
                    </a:moveTo>
                    <a:cubicBezTo>
                      <a:pt x="171" y="98"/>
                      <a:pt x="172" y="98"/>
                      <a:pt x="173" y="97"/>
                    </a:cubicBezTo>
                    <a:cubicBezTo>
                      <a:pt x="173" y="98"/>
                      <a:pt x="173" y="98"/>
                      <a:pt x="173" y="98"/>
                    </a:cubicBezTo>
                    <a:cubicBezTo>
                      <a:pt x="172" y="98"/>
                      <a:pt x="172" y="98"/>
                      <a:pt x="172" y="98"/>
                    </a:cubicBezTo>
                    <a:cubicBezTo>
                      <a:pt x="172" y="98"/>
                      <a:pt x="171" y="98"/>
                      <a:pt x="170" y="98"/>
                    </a:cubicBezTo>
                    <a:moveTo>
                      <a:pt x="170" y="95"/>
                    </a:moveTo>
                    <a:cubicBezTo>
                      <a:pt x="170" y="95"/>
                      <a:pt x="169" y="94"/>
                      <a:pt x="169" y="94"/>
                    </a:cubicBezTo>
                    <a:cubicBezTo>
                      <a:pt x="169" y="94"/>
                      <a:pt x="169" y="94"/>
                      <a:pt x="169" y="94"/>
                    </a:cubicBezTo>
                    <a:cubicBezTo>
                      <a:pt x="170" y="94"/>
                      <a:pt x="170" y="94"/>
                      <a:pt x="170" y="95"/>
                    </a:cubicBezTo>
                    <a:cubicBezTo>
                      <a:pt x="170" y="95"/>
                      <a:pt x="170" y="95"/>
                      <a:pt x="170" y="95"/>
                    </a:cubicBezTo>
                    <a:moveTo>
                      <a:pt x="170" y="93"/>
                    </a:moveTo>
                    <a:cubicBezTo>
                      <a:pt x="171" y="93"/>
                      <a:pt x="171" y="93"/>
                      <a:pt x="171" y="93"/>
                    </a:cubicBezTo>
                    <a:cubicBezTo>
                      <a:pt x="172" y="93"/>
                      <a:pt x="172" y="93"/>
                      <a:pt x="172" y="93"/>
                    </a:cubicBezTo>
                    <a:cubicBezTo>
                      <a:pt x="172" y="93"/>
                      <a:pt x="172" y="93"/>
                      <a:pt x="171" y="93"/>
                    </a:cubicBezTo>
                    <a:cubicBezTo>
                      <a:pt x="171" y="93"/>
                      <a:pt x="171" y="93"/>
                      <a:pt x="171" y="93"/>
                    </a:cubicBezTo>
                    <a:cubicBezTo>
                      <a:pt x="171" y="93"/>
                      <a:pt x="171" y="93"/>
                      <a:pt x="171" y="93"/>
                    </a:cubicBezTo>
                    <a:cubicBezTo>
                      <a:pt x="171" y="93"/>
                      <a:pt x="171" y="93"/>
                      <a:pt x="170" y="93"/>
                    </a:cubicBezTo>
                    <a:moveTo>
                      <a:pt x="170" y="71"/>
                    </a:moveTo>
                    <a:cubicBezTo>
                      <a:pt x="170" y="71"/>
                      <a:pt x="170" y="71"/>
                      <a:pt x="170" y="71"/>
                    </a:cubicBezTo>
                    <a:cubicBezTo>
                      <a:pt x="169" y="71"/>
                      <a:pt x="169" y="72"/>
                      <a:pt x="169" y="72"/>
                    </a:cubicBezTo>
                    <a:cubicBezTo>
                      <a:pt x="169" y="72"/>
                      <a:pt x="169" y="72"/>
                      <a:pt x="169" y="72"/>
                    </a:cubicBezTo>
                    <a:cubicBezTo>
                      <a:pt x="168" y="73"/>
                      <a:pt x="168" y="74"/>
                      <a:pt x="169" y="75"/>
                    </a:cubicBezTo>
                    <a:cubicBezTo>
                      <a:pt x="169" y="75"/>
                      <a:pt x="169" y="75"/>
                      <a:pt x="169" y="75"/>
                    </a:cubicBezTo>
                    <a:cubicBezTo>
                      <a:pt x="168" y="75"/>
                      <a:pt x="168" y="75"/>
                      <a:pt x="168" y="75"/>
                    </a:cubicBezTo>
                    <a:cubicBezTo>
                      <a:pt x="168" y="76"/>
                      <a:pt x="167" y="76"/>
                      <a:pt x="167" y="77"/>
                    </a:cubicBezTo>
                    <a:cubicBezTo>
                      <a:pt x="167" y="78"/>
                      <a:pt x="167" y="78"/>
                      <a:pt x="167" y="78"/>
                    </a:cubicBezTo>
                    <a:cubicBezTo>
                      <a:pt x="167" y="78"/>
                      <a:pt x="167" y="78"/>
                      <a:pt x="167" y="78"/>
                    </a:cubicBezTo>
                    <a:cubicBezTo>
                      <a:pt x="168" y="77"/>
                      <a:pt x="168" y="77"/>
                      <a:pt x="168" y="77"/>
                    </a:cubicBezTo>
                    <a:cubicBezTo>
                      <a:pt x="168" y="77"/>
                      <a:pt x="168" y="77"/>
                      <a:pt x="168" y="77"/>
                    </a:cubicBezTo>
                    <a:cubicBezTo>
                      <a:pt x="168" y="78"/>
                      <a:pt x="167" y="78"/>
                      <a:pt x="168" y="79"/>
                    </a:cubicBezTo>
                    <a:cubicBezTo>
                      <a:pt x="167" y="79"/>
                      <a:pt x="167" y="79"/>
                      <a:pt x="167" y="79"/>
                    </a:cubicBezTo>
                    <a:cubicBezTo>
                      <a:pt x="168" y="80"/>
                      <a:pt x="168" y="80"/>
                      <a:pt x="167" y="80"/>
                    </a:cubicBezTo>
                    <a:cubicBezTo>
                      <a:pt x="168" y="80"/>
                      <a:pt x="168" y="80"/>
                      <a:pt x="168" y="80"/>
                    </a:cubicBezTo>
                    <a:cubicBezTo>
                      <a:pt x="168" y="81"/>
                      <a:pt x="167" y="81"/>
                      <a:pt x="167" y="82"/>
                    </a:cubicBezTo>
                    <a:cubicBezTo>
                      <a:pt x="167" y="82"/>
                      <a:pt x="167" y="82"/>
                      <a:pt x="167" y="82"/>
                    </a:cubicBezTo>
                    <a:cubicBezTo>
                      <a:pt x="166" y="82"/>
                      <a:pt x="166" y="82"/>
                      <a:pt x="166" y="83"/>
                    </a:cubicBezTo>
                    <a:cubicBezTo>
                      <a:pt x="165" y="84"/>
                      <a:pt x="164" y="84"/>
                      <a:pt x="164" y="85"/>
                    </a:cubicBezTo>
                    <a:cubicBezTo>
                      <a:pt x="165" y="86"/>
                      <a:pt x="166" y="88"/>
                      <a:pt x="166" y="90"/>
                    </a:cubicBezTo>
                    <a:cubicBezTo>
                      <a:pt x="167" y="91"/>
                      <a:pt x="165" y="92"/>
                      <a:pt x="166" y="93"/>
                    </a:cubicBezTo>
                    <a:cubicBezTo>
                      <a:pt x="166" y="93"/>
                      <a:pt x="166" y="93"/>
                      <a:pt x="166" y="93"/>
                    </a:cubicBezTo>
                    <a:cubicBezTo>
                      <a:pt x="166" y="93"/>
                      <a:pt x="166" y="93"/>
                      <a:pt x="166" y="94"/>
                    </a:cubicBezTo>
                    <a:cubicBezTo>
                      <a:pt x="166" y="94"/>
                      <a:pt x="166" y="94"/>
                      <a:pt x="166" y="94"/>
                    </a:cubicBezTo>
                    <a:cubicBezTo>
                      <a:pt x="166" y="94"/>
                      <a:pt x="166" y="94"/>
                      <a:pt x="166" y="94"/>
                    </a:cubicBezTo>
                    <a:cubicBezTo>
                      <a:pt x="166" y="94"/>
                      <a:pt x="165" y="94"/>
                      <a:pt x="165" y="94"/>
                    </a:cubicBezTo>
                    <a:cubicBezTo>
                      <a:pt x="165" y="94"/>
                      <a:pt x="165" y="94"/>
                      <a:pt x="165" y="94"/>
                    </a:cubicBezTo>
                    <a:cubicBezTo>
                      <a:pt x="165" y="94"/>
                      <a:pt x="165" y="94"/>
                      <a:pt x="165" y="94"/>
                    </a:cubicBezTo>
                    <a:cubicBezTo>
                      <a:pt x="164" y="96"/>
                      <a:pt x="161" y="97"/>
                      <a:pt x="158" y="98"/>
                    </a:cubicBezTo>
                    <a:cubicBezTo>
                      <a:pt x="159" y="100"/>
                      <a:pt x="158" y="102"/>
                      <a:pt x="158" y="104"/>
                    </a:cubicBezTo>
                    <a:cubicBezTo>
                      <a:pt x="158" y="105"/>
                      <a:pt x="158" y="105"/>
                      <a:pt x="158" y="106"/>
                    </a:cubicBezTo>
                    <a:cubicBezTo>
                      <a:pt x="158" y="106"/>
                      <a:pt x="158" y="107"/>
                      <a:pt x="158" y="107"/>
                    </a:cubicBezTo>
                    <a:cubicBezTo>
                      <a:pt x="158" y="110"/>
                      <a:pt x="158" y="110"/>
                      <a:pt x="158" y="110"/>
                    </a:cubicBezTo>
                    <a:cubicBezTo>
                      <a:pt x="158" y="110"/>
                      <a:pt x="158" y="110"/>
                      <a:pt x="158" y="110"/>
                    </a:cubicBezTo>
                    <a:cubicBezTo>
                      <a:pt x="158" y="110"/>
                      <a:pt x="158" y="110"/>
                      <a:pt x="158" y="110"/>
                    </a:cubicBezTo>
                    <a:cubicBezTo>
                      <a:pt x="158" y="110"/>
                      <a:pt x="158" y="110"/>
                      <a:pt x="158" y="110"/>
                    </a:cubicBezTo>
                    <a:cubicBezTo>
                      <a:pt x="158" y="121"/>
                      <a:pt x="158" y="121"/>
                      <a:pt x="158" y="121"/>
                    </a:cubicBezTo>
                    <a:cubicBezTo>
                      <a:pt x="171" y="121"/>
                      <a:pt x="171" y="121"/>
                      <a:pt x="171" y="121"/>
                    </a:cubicBezTo>
                    <a:cubicBezTo>
                      <a:pt x="171" y="121"/>
                      <a:pt x="171" y="121"/>
                      <a:pt x="171" y="121"/>
                    </a:cubicBezTo>
                    <a:cubicBezTo>
                      <a:pt x="173" y="120"/>
                      <a:pt x="174" y="117"/>
                      <a:pt x="176" y="117"/>
                    </a:cubicBezTo>
                    <a:cubicBezTo>
                      <a:pt x="177" y="116"/>
                      <a:pt x="178" y="116"/>
                      <a:pt x="178" y="116"/>
                    </a:cubicBezTo>
                    <a:cubicBezTo>
                      <a:pt x="179" y="114"/>
                      <a:pt x="180" y="114"/>
                      <a:pt x="181" y="113"/>
                    </a:cubicBezTo>
                    <a:cubicBezTo>
                      <a:pt x="184" y="114"/>
                      <a:pt x="187" y="113"/>
                      <a:pt x="190" y="114"/>
                    </a:cubicBezTo>
                    <a:cubicBezTo>
                      <a:pt x="190" y="114"/>
                      <a:pt x="191" y="114"/>
                      <a:pt x="192" y="114"/>
                    </a:cubicBezTo>
                    <a:cubicBezTo>
                      <a:pt x="192" y="114"/>
                      <a:pt x="192" y="114"/>
                      <a:pt x="193" y="114"/>
                    </a:cubicBezTo>
                    <a:cubicBezTo>
                      <a:pt x="194" y="114"/>
                      <a:pt x="194" y="113"/>
                      <a:pt x="195" y="113"/>
                    </a:cubicBezTo>
                    <a:cubicBezTo>
                      <a:pt x="195" y="112"/>
                      <a:pt x="196" y="112"/>
                      <a:pt x="196" y="111"/>
                    </a:cubicBezTo>
                    <a:cubicBezTo>
                      <a:pt x="196" y="111"/>
                      <a:pt x="196" y="111"/>
                      <a:pt x="196" y="111"/>
                    </a:cubicBezTo>
                    <a:cubicBezTo>
                      <a:pt x="197" y="111"/>
                      <a:pt x="197" y="111"/>
                      <a:pt x="197" y="111"/>
                    </a:cubicBezTo>
                    <a:cubicBezTo>
                      <a:pt x="197" y="111"/>
                      <a:pt x="197" y="111"/>
                      <a:pt x="197" y="111"/>
                    </a:cubicBezTo>
                    <a:cubicBezTo>
                      <a:pt x="198" y="111"/>
                      <a:pt x="198" y="111"/>
                      <a:pt x="198" y="111"/>
                    </a:cubicBezTo>
                    <a:cubicBezTo>
                      <a:pt x="198" y="111"/>
                      <a:pt x="198" y="111"/>
                      <a:pt x="199" y="111"/>
                    </a:cubicBezTo>
                    <a:cubicBezTo>
                      <a:pt x="199" y="111"/>
                      <a:pt x="199" y="111"/>
                      <a:pt x="199" y="111"/>
                    </a:cubicBezTo>
                    <a:cubicBezTo>
                      <a:pt x="200" y="110"/>
                      <a:pt x="202" y="110"/>
                      <a:pt x="202" y="108"/>
                    </a:cubicBezTo>
                    <a:cubicBezTo>
                      <a:pt x="201" y="108"/>
                      <a:pt x="201" y="108"/>
                      <a:pt x="201" y="108"/>
                    </a:cubicBezTo>
                    <a:cubicBezTo>
                      <a:pt x="202" y="108"/>
                      <a:pt x="202" y="108"/>
                      <a:pt x="202" y="108"/>
                    </a:cubicBezTo>
                    <a:cubicBezTo>
                      <a:pt x="202" y="108"/>
                      <a:pt x="202" y="108"/>
                      <a:pt x="202" y="108"/>
                    </a:cubicBezTo>
                    <a:cubicBezTo>
                      <a:pt x="202" y="108"/>
                      <a:pt x="202" y="108"/>
                      <a:pt x="202" y="108"/>
                    </a:cubicBezTo>
                    <a:cubicBezTo>
                      <a:pt x="202" y="108"/>
                      <a:pt x="202" y="108"/>
                      <a:pt x="202" y="108"/>
                    </a:cubicBezTo>
                    <a:cubicBezTo>
                      <a:pt x="202" y="108"/>
                      <a:pt x="201" y="108"/>
                      <a:pt x="201" y="107"/>
                    </a:cubicBezTo>
                    <a:cubicBezTo>
                      <a:pt x="201" y="107"/>
                      <a:pt x="201" y="107"/>
                      <a:pt x="201" y="107"/>
                    </a:cubicBezTo>
                    <a:cubicBezTo>
                      <a:pt x="201" y="107"/>
                      <a:pt x="201" y="107"/>
                      <a:pt x="201" y="107"/>
                    </a:cubicBezTo>
                    <a:cubicBezTo>
                      <a:pt x="202" y="107"/>
                      <a:pt x="202" y="107"/>
                      <a:pt x="202" y="107"/>
                    </a:cubicBezTo>
                    <a:cubicBezTo>
                      <a:pt x="202" y="106"/>
                      <a:pt x="202" y="106"/>
                      <a:pt x="202" y="106"/>
                    </a:cubicBezTo>
                    <a:cubicBezTo>
                      <a:pt x="202" y="106"/>
                      <a:pt x="203" y="106"/>
                      <a:pt x="203" y="106"/>
                    </a:cubicBezTo>
                    <a:cubicBezTo>
                      <a:pt x="202" y="105"/>
                      <a:pt x="202" y="106"/>
                      <a:pt x="202" y="105"/>
                    </a:cubicBezTo>
                    <a:cubicBezTo>
                      <a:pt x="202" y="105"/>
                      <a:pt x="202" y="105"/>
                      <a:pt x="202" y="105"/>
                    </a:cubicBezTo>
                    <a:cubicBezTo>
                      <a:pt x="202" y="105"/>
                      <a:pt x="202" y="105"/>
                      <a:pt x="202" y="105"/>
                    </a:cubicBezTo>
                    <a:cubicBezTo>
                      <a:pt x="202" y="105"/>
                      <a:pt x="202" y="105"/>
                      <a:pt x="202" y="105"/>
                    </a:cubicBezTo>
                    <a:cubicBezTo>
                      <a:pt x="202" y="105"/>
                      <a:pt x="202" y="105"/>
                      <a:pt x="202" y="105"/>
                    </a:cubicBezTo>
                    <a:cubicBezTo>
                      <a:pt x="202" y="104"/>
                      <a:pt x="201" y="105"/>
                      <a:pt x="201" y="104"/>
                    </a:cubicBezTo>
                    <a:cubicBezTo>
                      <a:pt x="201" y="104"/>
                      <a:pt x="201" y="104"/>
                      <a:pt x="201" y="104"/>
                    </a:cubicBezTo>
                    <a:cubicBezTo>
                      <a:pt x="200" y="104"/>
                      <a:pt x="200" y="105"/>
                      <a:pt x="200" y="105"/>
                    </a:cubicBezTo>
                    <a:cubicBezTo>
                      <a:pt x="199" y="104"/>
                      <a:pt x="199" y="104"/>
                      <a:pt x="199" y="104"/>
                    </a:cubicBezTo>
                    <a:cubicBezTo>
                      <a:pt x="200" y="104"/>
                      <a:pt x="200" y="104"/>
                      <a:pt x="200" y="104"/>
                    </a:cubicBezTo>
                    <a:cubicBezTo>
                      <a:pt x="200" y="103"/>
                      <a:pt x="200" y="103"/>
                      <a:pt x="199" y="103"/>
                    </a:cubicBezTo>
                    <a:cubicBezTo>
                      <a:pt x="199" y="103"/>
                      <a:pt x="198" y="103"/>
                      <a:pt x="198" y="103"/>
                    </a:cubicBezTo>
                    <a:cubicBezTo>
                      <a:pt x="199" y="103"/>
                      <a:pt x="199" y="103"/>
                      <a:pt x="199" y="103"/>
                    </a:cubicBezTo>
                    <a:cubicBezTo>
                      <a:pt x="199" y="103"/>
                      <a:pt x="198" y="103"/>
                      <a:pt x="198" y="103"/>
                    </a:cubicBezTo>
                    <a:cubicBezTo>
                      <a:pt x="197" y="103"/>
                      <a:pt x="196" y="104"/>
                      <a:pt x="195" y="105"/>
                    </a:cubicBezTo>
                    <a:cubicBezTo>
                      <a:pt x="195" y="105"/>
                      <a:pt x="194" y="105"/>
                      <a:pt x="194" y="105"/>
                    </a:cubicBezTo>
                    <a:cubicBezTo>
                      <a:pt x="194" y="105"/>
                      <a:pt x="194" y="105"/>
                      <a:pt x="194" y="105"/>
                    </a:cubicBezTo>
                    <a:cubicBezTo>
                      <a:pt x="194" y="105"/>
                      <a:pt x="194" y="105"/>
                      <a:pt x="194" y="105"/>
                    </a:cubicBezTo>
                    <a:cubicBezTo>
                      <a:pt x="194" y="104"/>
                      <a:pt x="193" y="104"/>
                      <a:pt x="193" y="103"/>
                    </a:cubicBezTo>
                    <a:cubicBezTo>
                      <a:pt x="193" y="104"/>
                      <a:pt x="194" y="104"/>
                      <a:pt x="194" y="104"/>
                    </a:cubicBezTo>
                    <a:cubicBezTo>
                      <a:pt x="195" y="103"/>
                      <a:pt x="196" y="103"/>
                      <a:pt x="198" y="103"/>
                    </a:cubicBezTo>
                    <a:cubicBezTo>
                      <a:pt x="198" y="103"/>
                      <a:pt x="197" y="103"/>
                      <a:pt x="197" y="103"/>
                    </a:cubicBezTo>
                    <a:cubicBezTo>
                      <a:pt x="197" y="103"/>
                      <a:pt x="197" y="103"/>
                      <a:pt x="197" y="103"/>
                    </a:cubicBezTo>
                    <a:cubicBezTo>
                      <a:pt x="196" y="103"/>
                      <a:pt x="196" y="103"/>
                      <a:pt x="196" y="103"/>
                    </a:cubicBezTo>
                    <a:cubicBezTo>
                      <a:pt x="196" y="103"/>
                      <a:pt x="196" y="103"/>
                      <a:pt x="196" y="103"/>
                    </a:cubicBezTo>
                    <a:cubicBezTo>
                      <a:pt x="197" y="102"/>
                      <a:pt x="199" y="102"/>
                      <a:pt x="200" y="102"/>
                    </a:cubicBezTo>
                    <a:cubicBezTo>
                      <a:pt x="200" y="101"/>
                      <a:pt x="199" y="101"/>
                      <a:pt x="199" y="101"/>
                    </a:cubicBezTo>
                    <a:cubicBezTo>
                      <a:pt x="199" y="100"/>
                      <a:pt x="199" y="100"/>
                      <a:pt x="199" y="100"/>
                    </a:cubicBezTo>
                    <a:cubicBezTo>
                      <a:pt x="199" y="100"/>
                      <a:pt x="199" y="100"/>
                      <a:pt x="199" y="100"/>
                    </a:cubicBezTo>
                    <a:cubicBezTo>
                      <a:pt x="199" y="100"/>
                      <a:pt x="199" y="100"/>
                      <a:pt x="199" y="101"/>
                    </a:cubicBezTo>
                    <a:cubicBezTo>
                      <a:pt x="198" y="101"/>
                      <a:pt x="198" y="101"/>
                      <a:pt x="198" y="101"/>
                    </a:cubicBezTo>
                    <a:cubicBezTo>
                      <a:pt x="198" y="101"/>
                      <a:pt x="198" y="101"/>
                      <a:pt x="197" y="100"/>
                    </a:cubicBezTo>
                    <a:cubicBezTo>
                      <a:pt x="197" y="100"/>
                      <a:pt x="198" y="100"/>
                      <a:pt x="198" y="99"/>
                    </a:cubicBezTo>
                    <a:cubicBezTo>
                      <a:pt x="197" y="99"/>
                      <a:pt x="197" y="99"/>
                      <a:pt x="197" y="99"/>
                    </a:cubicBezTo>
                    <a:cubicBezTo>
                      <a:pt x="197" y="99"/>
                      <a:pt x="197" y="100"/>
                      <a:pt x="196" y="100"/>
                    </a:cubicBezTo>
                    <a:cubicBezTo>
                      <a:pt x="196" y="100"/>
                      <a:pt x="197" y="100"/>
                      <a:pt x="197" y="99"/>
                    </a:cubicBezTo>
                    <a:cubicBezTo>
                      <a:pt x="197" y="99"/>
                      <a:pt x="197" y="99"/>
                      <a:pt x="197" y="99"/>
                    </a:cubicBezTo>
                    <a:cubicBezTo>
                      <a:pt x="196" y="99"/>
                      <a:pt x="196" y="99"/>
                      <a:pt x="196" y="99"/>
                    </a:cubicBezTo>
                    <a:cubicBezTo>
                      <a:pt x="196" y="99"/>
                      <a:pt x="196" y="100"/>
                      <a:pt x="196" y="100"/>
                    </a:cubicBezTo>
                    <a:cubicBezTo>
                      <a:pt x="196" y="100"/>
                      <a:pt x="196" y="99"/>
                      <a:pt x="196" y="99"/>
                    </a:cubicBezTo>
                    <a:cubicBezTo>
                      <a:pt x="196" y="99"/>
                      <a:pt x="197" y="99"/>
                      <a:pt x="196" y="99"/>
                    </a:cubicBezTo>
                    <a:cubicBezTo>
                      <a:pt x="196" y="99"/>
                      <a:pt x="195" y="100"/>
                      <a:pt x="195" y="100"/>
                    </a:cubicBezTo>
                    <a:cubicBezTo>
                      <a:pt x="195" y="100"/>
                      <a:pt x="195" y="100"/>
                      <a:pt x="195" y="100"/>
                    </a:cubicBezTo>
                    <a:cubicBezTo>
                      <a:pt x="195" y="99"/>
                      <a:pt x="195" y="99"/>
                      <a:pt x="195" y="99"/>
                    </a:cubicBezTo>
                    <a:cubicBezTo>
                      <a:pt x="195" y="99"/>
                      <a:pt x="195" y="99"/>
                      <a:pt x="195" y="99"/>
                    </a:cubicBezTo>
                    <a:cubicBezTo>
                      <a:pt x="195" y="99"/>
                      <a:pt x="195" y="99"/>
                      <a:pt x="195" y="99"/>
                    </a:cubicBezTo>
                    <a:cubicBezTo>
                      <a:pt x="194" y="100"/>
                      <a:pt x="194" y="100"/>
                      <a:pt x="194" y="100"/>
                    </a:cubicBezTo>
                    <a:cubicBezTo>
                      <a:pt x="194" y="100"/>
                      <a:pt x="194" y="100"/>
                      <a:pt x="194" y="100"/>
                    </a:cubicBezTo>
                    <a:cubicBezTo>
                      <a:pt x="195" y="99"/>
                      <a:pt x="195" y="99"/>
                      <a:pt x="196" y="98"/>
                    </a:cubicBezTo>
                    <a:cubicBezTo>
                      <a:pt x="195" y="98"/>
                      <a:pt x="195" y="98"/>
                      <a:pt x="195" y="98"/>
                    </a:cubicBezTo>
                    <a:cubicBezTo>
                      <a:pt x="195" y="98"/>
                      <a:pt x="195" y="98"/>
                      <a:pt x="195" y="98"/>
                    </a:cubicBezTo>
                    <a:cubicBezTo>
                      <a:pt x="195" y="98"/>
                      <a:pt x="195" y="98"/>
                      <a:pt x="195" y="98"/>
                    </a:cubicBezTo>
                    <a:cubicBezTo>
                      <a:pt x="195" y="98"/>
                      <a:pt x="195" y="98"/>
                      <a:pt x="195" y="98"/>
                    </a:cubicBezTo>
                    <a:cubicBezTo>
                      <a:pt x="195" y="98"/>
                      <a:pt x="195" y="98"/>
                      <a:pt x="195" y="97"/>
                    </a:cubicBezTo>
                    <a:cubicBezTo>
                      <a:pt x="195" y="97"/>
                      <a:pt x="195" y="97"/>
                      <a:pt x="194" y="97"/>
                    </a:cubicBezTo>
                    <a:cubicBezTo>
                      <a:pt x="194" y="97"/>
                      <a:pt x="194" y="97"/>
                      <a:pt x="194" y="97"/>
                    </a:cubicBezTo>
                    <a:cubicBezTo>
                      <a:pt x="194" y="97"/>
                      <a:pt x="194" y="97"/>
                      <a:pt x="194" y="96"/>
                    </a:cubicBezTo>
                    <a:cubicBezTo>
                      <a:pt x="194" y="96"/>
                      <a:pt x="194" y="96"/>
                      <a:pt x="194" y="96"/>
                    </a:cubicBezTo>
                    <a:cubicBezTo>
                      <a:pt x="193" y="96"/>
                      <a:pt x="193" y="96"/>
                      <a:pt x="193" y="96"/>
                    </a:cubicBezTo>
                    <a:cubicBezTo>
                      <a:pt x="193" y="96"/>
                      <a:pt x="193" y="96"/>
                      <a:pt x="193" y="96"/>
                    </a:cubicBezTo>
                    <a:cubicBezTo>
                      <a:pt x="192" y="96"/>
                      <a:pt x="192" y="96"/>
                      <a:pt x="192" y="96"/>
                    </a:cubicBezTo>
                    <a:cubicBezTo>
                      <a:pt x="192" y="96"/>
                      <a:pt x="192" y="96"/>
                      <a:pt x="192" y="96"/>
                    </a:cubicBezTo>
                    <a:cubicBezTo>
                      <a:pt x="192" y="96"/>
                      <a:pt x="193" y="96"/>
                      <a:pt x="193" y="96"/>
                    </a:cubicBezTo>
                    <a:cubicBezTo>
                      <a:pt x="193" y="96"/>
                      <a:pt x="193" y="96"/>
                      <a:pt x="193" y="96"/>
                    </a:cubicBezTo>
                    <a:cubicBezTo>
                      <a:pt x="193" y="96"/>
                      <a:pt x="193" y="96"/>
                      <a:pt x="193" y="96"/>
                    </a:cubicBezTo>
                    <a:cubicBezTo>
                      <a:pt x="193" y="95"/>
                      <a:pt x="192" y="95"/>
                      <a:pt x="192" y="94"/>
                    </a:cubicBezTo>
                    <a:cubicBezTo>
                      <a:pt x="192" y="94"/>
                      <a:pt x="192" y="94"/>
                      <a:pt x="192" y="94"/>
                    </a:cubicBezTo>
                    <a:cubicBezTo>
                      <a:pt x="193" y="94"/>
                      <a:pt x="193" y="94"/>
                      <a:pt x="193" y="95"/>
                    </a:cubicBezTo>
                    <a:cubicBezTo>
                      <a:pt x="193" y="95"/>
                      <a:pt x="193" y="95"/>
                      <a:pt x="193" y="95"/>
                    </a:cubicBezTo>
                    <a:cubicBezTo>
                      <a:pt x="193" y="95"/>
                      <a:pt x="193" y="95"/>
                      <a:pt x="193" y="95"/>
                    </a:cubicBezTo>
                    <a:cubicBezTo>
                      <a:pt x="194" y="94"/>
                      <a:pt x="193" y="94"/>
                      <a:pt x="193" y="94"/>
                    </a:cubicBezTo>
                    <a:cubicBezTo>
                      <a:pt x="193" y="94"/>
                      <a:pt x="193" y="94"/>
                      <a:pt x="193" y="94"/>
                    </a:cubicBezTo>
                    <a:cubicBezTo>
                      <a:pt x="194" y="94"/>
                      <a:pt x="194" y="94"/>
                      <a:pt x="194" y="93"/>
                    </a:cubicBezTo>
                    <a:cubicBezTo>
                      <a:pt x="194" y="93"/>
                      <a:pt x="194" y="93"/>
                      <a:pt x="193" y="93"/>
                    </a:cubicBezTo>
                    <a:cubicBezTo>
                      <a:pt x="194" y="92"/>
                      <a:pt x="194" y="92"/>
                      <a:pt x="194" y="92"/>
                    </a:cubicBezTo>
                    <a:cubicBezTo>
                      <a:pt x="194" y="92"/>
                      <a:pt x="193" y="92"/>
                      <a:pt x="193" y="92"/>
                    </a:cubicBezTo>
                    <a:cubicBezTo>
                      <a:pt x="193" y="92"/>
                      <a:pt x="193" y="92"/>
                      <a:pt x="193" y="92"/>
                    </a:cubicBezTo>
                    <a:cubicBezTo>
                      <a:pt x="193" y="92"/>
                      <a:pt x="193" y="92"/>
                      <a:pt x="193" y="92"/>
                    </a:cubicBezTo>
                    <a:cubicBezTo>
                      <a:pt x="193" y="92"/>
                      <a:pt x="193" y="92"/>
                      <a:pt x="192" y="92"/>
                    </a:cubicBezTo>
                    <a:cubicBezTo>
                      <a:pt x="193" y="92"/>
                      <a:pt x="193" y="92"/>
                      <a:pt x="194" y="91"/>
                    </a:cubicBezTo>
                    <a:cubicBezTo>
                      <a:pt x="194" y="91"/>
                      <a:pt x="193" y="91"/>
                      <a:pt x="193" y="90"/>
                    </a:cubicBezTo>
                    <a:cubicBezTo>
                      <a:pt x="192" y="90"/>
                      <a:pt x="192" y="90"/>
                      <a:pt x="192" y="90"/>
                    </a:cubicBezTo>
                    <a:cubicBezTo>
                      <a:pt x="192" y="90"/>
                      <a:pt x="193" y="90"/>
                      <a:pt x="193" y="90"/>
                    </a:cubicBezTo>
                    <a:cubicBezTo>
                      <a:pt x="193" y="90"/>
                      <a:pt x="193" y="89"/>
                      <a:pt x="193" y="89"/>
                    </a:cubicBezTo>
                    <a:cubicBezTo>
                      <a:pt x="192" y="89"/>
                      <a:pt x="192" y="90"/>
                      <a:pt x="191" y="90"/>
                    </a:cubicBezTo>
                    <a:cubicBezTo>
                      <a:pt x="192" y="89"/>
                      <a:pt x="193" y="89"/>
                      <a:pt x="193" y="88"/>
                    </a:cubicBezTo>
                    <a:cubicBezTo>
                      <a:pt x="192" y="88"/>
                      <a:pt x="192" y="88"/>
                      <a:pt x="191" y="89"/>
                    </a:cubicBezTo>
                    <a:cubicBezTo>
                      <a:pt x="191" y="88"/>
                      <a:pt x="191" y="88"/>
                      <a:pt x="191" y="88"/>
                    </a:cubicBezTo>
                    <a:cubicBezTo>
                      <a:pt x="192" y="88"/>
                      <a:pt x="192" y="88"/>
                      <a:pt x="192" y="88"/>
                    </a:cubicBezTo>
                    <a:cubicBezTo>
                      <a:pt x="192" y="88"/>
                      <a:pt x="193" y="88"/>
                      <a:pt x="192" y="87"/>
                    </a:cubicBezTo>
                    <a:cubicBezTo>
                      <a:pt x="192" y="87"/>
                      <a:pt x="192" y="87"/>
                      <a:pt x="192" y="87"/>
                    </a:cubicBezTo>
                    <a:cubicBezTo>
                      <a:pt x="192" y="87"/>
                      <a:pt x="193" y="87"/>
                      <a:pt x="192" y="86"/>
                    </a:cubicBezTo>
                    <a:cubicBezTo>
                      <a:pt x="192" y="86"/>
                      <a:pt x="192" y="86"/>
                      <a:pt x="192" y="86"/>
                    </a:cubicBezTo>
                    <a:cubicBezTo>
                      <a:pt x="192" y="86"/>
                      <a:pt x="192" y="86"/>
                      <a:pt x="192" y="86"/>
                    </a:cubicBezTo>
                    <a:cubicBezTo>
                      <a:pt x="192" y="86"/>
                      <a:pt x="191" y="87"/>
                      <a:pt x="191" y="87"/>
                    </a:cubicBezTo>
                    <a:cubicBezTo>
                      <a:pt x="191" y="87"/>
                      <a:pt x="191" y="86"/>
                      <a:pt x="191" y="86"/>
                    </a:cubicBezTo>
                    <a:cubicBezTo>
                      <a:pt x="191" y="86"/>
                      <a:pt x="191" y="86"/>
                      <a:pt x="191" y="86"/>
                    </a:cubicBezTo>
                    <a:cubicBezTo>
                      <a:pt x="192" y="86"/>
                      <a:pt x="192" y="86"/>
                      <a:pt x="192" y="86"/>
                    </a:cubicBezTo>
                    <a:cubicBezTo>
                      <a:pt x="192" y="85"/>
                      <a:pt x="192" y="85"/>
                      <a:pt x="192" y="85"/>
                    </a:cubicBezTo>
                    <a:cubicBezTo>
                      <a:pt x="191" y="85"/>
                      <a:pt x="191" y="85"/>
                      <a:pt x="191" y="85"/>
                    </a:cubicBezTo>
                    <a:cubicBezTo>
                      <a:pt x="191" y="85"/>
                      <a:pt x="191" y="85"/>
                      <a:pt x="191" y="85"/>
                    </a:cubicBezTo>
                    <a:cubicBezTo>
                      <a:pt x="191" y="85"/>
                      <a:pt x="191" y="85"/>
                      <a:pt x="191" y="85"/>
                    </a:cubicBezTo>
                    <a:cubicBezTo>
                      <a:pt x="191" y="85"/>
                      <a:pt x="191" y="85"/>
                      <a:pt x="191" y="85"/>
                    </a:cubicBezTo>
                    <a:cubicBezTo>
                      <a:pt x="191" y="85"/>
                      <a:pt x="192" y="85"/>
                      <a:pt x="192" y="85"/>
                    </a:cubicBezTo>
                    <a:cubicBezTo>
                      <a:pt x="192" y="85"/>
                      <a:pt x="192" y="85"/>
                      <a:pt x="192" y="85"/>
                    </a:cubicBezTo>
                    <a:cubicBezTo>
                      <a:pt x="192" y="84"/>
                      <a:pt x="191" y="84"/>
                      <a:pt x="192" y="83"/>
                    </a:cubicBezTo>
                    <a:cubicBezTo>
                      <a:pt x="191" y="82"/>
                      <a:pt x="191" y="82"/>
                      <a:pt x="191" y="81"/>
                    </a:cubicBezTo>
                    <a:cubicBezTo>
                      <a:pt x="191" y="81"/>
                      <a:pt x="191" y="81"/>
                      <a:pt x="191" y="81"/>
                    </a:cubicBezTo>
                    <a:cubicBezTo>
                      <a:pt x="191" y="81"/>
                      <a:pt x="191" y="81"/>
                      <a:pt x="191" y="81"/>
                    </a:cubicBezTo>
                    <a:cubicBezTo>
                      <a:pt x="190" y="81"/>
                      <a:pt x="190" y="83"/>
                      <a:pt x="189" y="83"/>
                    </a:cubicBezTo>
                    <a:cubicBezTo>
                      <a:pt x="189" y="83"/>
                      <a:pt x="189" y="83"/>
                      <a:pt x="189" y="83"/>
                    </a:cubicBezTo>
                    <a:cubicBezTo>
                      <a:pt x="189" y="84"/>
                      <a:pt x="189" y="84"/>
                      <a:pt x="189" y="84"/>
                    </a:cubicBezTo>
                    <a:cubicBezTo>
                      <a:pt x="189" y="84"/>
                      <a:pt x="189" y="84"/>
                      <a:pt x="189" y="85"/>
                    </a:cubicBezTo>
                    <a:cubicBezTo>
                      <a:pt x="189" y="85"/>
                      <a:pt x="189" y="84"/>
                      <a:pt x="189" y="84"/>
                    </a:cubicBezTo>
                    <a:cubicBezTo>
                      <a:pt x="189" y="84"/>
                      <a:pt x="189" y="84"/>
                      <a:pt x="189" y="84"/>
                    </a:cubicBezTo>
                    <a:cubicBezTo>
                      <a:pt x="188" y="85"/>
                      <a:pt x="187" y="86"/>
                      <a:pt x="187" y="87"/>
                    </a:cubicBezTo>
                    <a:cubicBezTo>
                      <a:pt x="187" y="86"/>
                      <a:pt x="187" y="86"/>
                      <a:pt x="187" y="86"/>
                    </a:cubicBezTo>
                    <a:cubicBezTo>
                      <a:pt x="186" y="87"/>
                      <a:pt x="185" y="88"/>
                      <a:pt x="184" y="88"/>
                    </a:cubicBezTo>
                    <a:cubicBezTo>
                      <a:pt x="184" y="88"/>
                      <a:pt x="184" y="89"/>
                      <a:pt x="183" y="89"/>
                    </a:cubicBezTo>
                    <a:cubicBezTo>
                      <a:pt x="183" y="89"/>
                      <a:pt x="184" y="88"/>
                      <a:pt x="183" y="87"/>
                    </a:cubicBezTo>
                    <a:cubicBezTo>
                      <a:pt x="183" y="87"/>
                      <a:pt x="182" y="89"/>
                      <a:pt x="182" y="89"/>
                    </a:cubicBezTo>
                    <a:cubicBezTo>
                      <a:pt x="182" y="89"/>
                      <a:pt x="182" y="89"/>
                      <a:pt x="182" y="89"/>
                    </a:cubicBezTo>
                    <a:cubicBezTo>
                      <a:pt x="182" y="88"/>
                      <a:pt x="183" y="86"/>
                      <a:pt x="182" y="86"/>
                    </a:cubicBezTo>
                    <a:cubicBezTo>
                      <a:pt x="182" y="86"/>
                      <a:pt x="182" y="86"/>
                      <a:pt x="182" y="86"/>
                    </a:cubicBezTo>
                    <a:cubicBezTo>
                      <a:pt x="181" y="85"/>
                      <a:pt x="181" y="85"/>
                      <a:pt x="181" y="85"/>
                    </a:cubicBezTo>
                    <a:cubicBezTo>
                      <a:pt x="181" y="85"/>
                      <a:pt x="181" y="85"/>
                      <a:pt x="181" y="85"/>
                    </a:cubicBezTo>
                    <a:cubicBezTo>
                      <a:pt x="181" y="85"/>
                      <a:pt x="181" y="85"/>
                      <a:pt x="181" y="85"/>
                    </a:cubicBezTo>
                    <a:cubicBezTo>
                      <a:pt x="181" y="86"/>
                      <a:pt x="181" y="86"/>
                      <a:pt x="181" y="86"/>
                    </a:cubicBezTo>
                    <a:cubicBezTo>
                      <a:pt x="181" y="86"/>
                      <a:pt x="181" y="86"/>
                      <a:pt x="182" y="85"/>
                    </a:cubicBezTo>
                    <a:cubicBezTo>
                      <a:pt x="181" y="85"/>
                      <a:pt x="181" y="85"/>
                      <a:pt x="181" y="84"/>
                    </a:cubicBezTo>
                    <a:cubicBezTo>
                      <a:pt x="182" y="83"/>
                      <a:pt x="182" y="82"/>
                      <a:pt x="180" y="82"/>
                    </a:cubicBezTo>
                    <a:cubicBezTo>
                      <a:pt x="180" y="82"/>
                      <a:pt x="180" y="82"/>
                      <a:pt x="180" y="81"/>
                    </a:cubicBezTo>
                    <a:cubicBezTo>
                      <a:pt x="180" y="81"/>
                      <a:pt x="180" y="82"/>
                      <a:pt x="180" y="82"/>
                    </a:cubicBezTo>
                    <a:cubicBezTo>
                      <a:pt x="181" y="82"/>
                      <a:pt x="181" y="82"/>
                      <a:pt x="181" y="82"/>
                    </a:cubicBezTo>
                    <a:cubicBezTo>
                      <a:pt x="181" y="82"/>
                      <a:pt x="181" y="81"/>
                      <a:pt x="182" y="81"/>
                    </a:cubicBezTo>
                    <a:cubicBezTo>
                      <a:pt x="182" y="81"/>
                      <a:pt x="182" y="81"/>
                      <a:pt x="182" y="81"/>
                    </a:cubicBezTo>
                    <a:cubicBezTo>
                      <a:pt x="181" y="80"/>
                      <a:pt x="184" y="79"/>
                      <a:pt x="183" y="78"/>
                    </a:cubicBezTo>
                    <a:cubicBezTo>
                      <a:pt x="182" y="78"/>
                      <a:pt x="182" y="79"/>
                      <a:pt x="182" y="79"/>
                    </a:cubicBezTo>
                    <a:cubicBezTo>
                      <a:pt x="182" y="78"/>
                      <a:pt x="182" y="78"/>
                      <a:pt x="182" y="78"/>
                    </a:cubicBezTo>
                    <a:cubicBezTo>
                      <a:pt x="182" y="78"/>
                      <a:pt x="182" y="78"/>
                      <a:pt x="181" y="78"/>
                    </a:cubicBezTo>
                    <a:cubicBezTo>
                      <a:pt x="181" y="78"/>
                      <a:pt x="181" y="78"/>
                      <a:pt x="180" y="78"/>
                    </a:cubicBezTo>
                    <a:cubicBezTo>
                      <a:pt x="180" y="77"/>
                      <a:pt x="180" y="77"/>
                      <a:pt x="179" y="77"/>
                    </a:cubicBezTo>
                    <a:cubicBezTo>
                      <a:pt x="179" y="77"/>
                      <a:pt x="179" y="77"/>
                      <a:pt x="179" y="77"/>
                    </a:cubicBezTo>
                    <a:cubicBezTo>
                      <a:pt x="179" y="77"/>
                      <a:pt x="179" y="77"/>
                      <a:pt x="179" y="77"/>
                    </a:cubicBezTo>
                    <a:cubicBezTo>
                      <a:pt x="179" y="76"/>
                      <a:pt x="179" y="76"/>
                      <a:pt x="180" y="76"/>
                    </a:cubicBezTo>
                    <a:cubicBezTo>
                      <a:pt x="179" y="76"/>
                      <a:pt x="179" y="76"/>
                      <a:pt x="179" y="76"/>
                    </a:cubicBezTo>
                    <a:cubicBezTo>
                      <a:pt x="179" y="76"/>
                      <a:pt x="179" y="76"/>
                      <a:pt x="179" y="76"/>
                    </a:cubicBezTo>
                    <a:cubicBezTo>
                      <a:pt x="179" y="76"/>
                      <a:pt x="179" y="76"/>
                      <a:pt x="179" y="76"/>
                    </a:cubicBezTo>
                    <a:cubicBezTo>
                      <a:pt x="179" y="76"/>
                      <a:pt x="179" y="76"/>
                      <a:pt x="178" y="76"/>
                    </a:cubicBezTo>
                    <a:cubicBezTo>
                      <a:pt x="179" y="75"/>
                      <a:pt x="178" y="75"/>
                      <a:pt x="178" y="75"/>
                    </a:cubicBezTo>
                    <a:cubicBezTo>
                      <a:pt x="178" y="75"/>
                      <a:pt x="178" y="75"/>
                      <a:pt x="178" y="75"/>
                    </a:cubicBezTo>
                    <a:cubicBezTo>
                      <a:pt x="178" y="74"/>
                      <a:pt x="178" y="74"/>
                      <a:pt x="178" y="74"/>
                    </a:cubicBezTo>
                    <a:cubicBezTo>
                      <a:pt x="177" y="74"/>
                      <a:pt x="177" y="72"/>
                      <a:pt x="176" y="72"/>
                    </a:cubicBezTo>
                    <a:cubicBezTo>
                      <a:pt x="176" y="73"/>
                      <a:pt x="175" y="73"/>
                      <a:pt x="175" y="73"/>
                    </a:cubicBezTo>
                    <a:cubicBezTo>
                      <a:pt x="175" y="73"/>
                      <a:pt x="174" y="72"/>
                      <a:pt x="174" y="72"/>
                    </a:cubicBezTo>
                    <a:cubicBezTo>
                      <a:pt x="174" y="72"/>
                      <a:pt x="173" y="73"/>
                      <a:pt x="173" y="73"/>
                    </a:cubicBezTo>
                    <a:cubicBezTo>
                      <a:pt x="173" y="73"/>
                      <a:pt x="173" y="73"/>
                      <a:pt x="173" y="73"/>
                    </a:cubicBezTo>
                    <a:cubicBezTo>
                      <a:pt x="173" y="72"/>
                      <a:pt x="173" y="72"/>
                      <a:pt x="173" y="72"/>
                    </a:cubicBezTo>
                    <a:cubicBezTo>
                      <a:pt x="172" y="72"/>
                      <a:pt x="172" y="72"/>
                      <a:pt x="172" y="72"/>
                    </a:cubicBezTo>
                    <a:cubicBezTo>
                      <a:pt x="171" y="72"/>
                      <a:pt x="171" y="72"/>
                      <a:pt x="171" y="73"/>
                    </a:cubicBezTo>
                    <a:cubicBezTo>
                      <a:pt x="171" y="72"/>
                      <a:pt x="171" y="72"/>
                      <a:pt x="170" y="72"/>
                    </a:cubicBezTo>
                    <a:cubicBezTo>
                      <a:pt x="170" y="72"/>
                      <a:pt x="170" y="72"/>
                      <a:pt x="170" y="72"/>
                    </a:cubicBezTo>
                    <a:cubicBezTo>
                      <a:pt x="170" y="72"/>
                      <a:pt x="170" y="71"/>
                      <a:pt x="170" y="71"/>
                    </a:cubicBezTo>
                    <a:cubicBezTo>
                      <a:pt x="170" y="71"/>
                      <a:pt x="170" y="71"/>
                      <a:pt x="170" y="71"/>
                    </a:cubicBezTo>
                    <a:moveTo>
                      <a:pt x="167" y="52"/>
                    </a:moveTo>
                    <a:cubicBezTo>
                      <a:pt x="166" y="52"/>
                      <a:pt x="166" y="51"/>
                      <a:pt x="167" y="50"/>
                    </a:cubicBezTo>
                    <a:cubicBezTo>
                      <a:pt x="167" y="51"/>
                      <a:pt x="167" y="52"/>
                      <a:pt x="167" y="52"/>
                    </a:cubicBezTo>
                    <a:moveTo>
                      <a:pt x="168" y="40"/>
                    </a:moveTo>
                    <a:cubicBezTo>
                      <a:pt x="168" y="40"/>
                      <a:pt x="168" y="40"/>
                      <a:pt x="168" y="40"/>
                    </a:cubicBezTo>
                    <a:cubicBezTo>
                      <a:pt x="168" y="40"/>
                      <a:pt x="168" y="40"/>
                      <a:pt x="167" y="40"/>
                    </a:cubicBezTo>
                    <a:cubicBezTo>
                      <a:pt x="167" y="40"/>
                      <a:pt x="167" y="40"/>
                      <a:pt x="167" y="40"/>
                    </a:cubicBezTo>
                    <a:cubicBezTo>
                      <a:pt x="167" y="40"/>
                      <a:pt x="167" y="40"/>
                      <a:pt x="167" y="40"/>
                    </a:cubicBezTo>
                    <a:cubicBezTo>
                      <a:pt x="167" y="40"/>
                      <a:pt x="167" y="40"/>
                      <a:pt x="167" y="40"/>
                    </a:cubicBezTo>
                    <a:cubicBezTo>
                      <a:pt x="167" y="41"/>
                      <a:pt x="167" y="41"/>
                      <a:pt x="167" y="41"/>
                    </a:cubicBezTo>
                    <a:cubicBezTo>
                      <a:pt x="167" y="41"/>
                      <a:pt x="167" y="41"/>
                      <a:pt x="167" y="41"/>
                    </a:cubicBezTo>
                    <a:cubicBezTo>
                      <a:pt x="166" y="41"/>
                      <a:pt x="166" y="42"/>
                      <a:pt x="166" y="43"/>
                    </a:cubicBezTo>
                    <a:cubicBezTo>
                      <a:pt x="166" y="43"/>
                      <a:pt x="167" y="43"/>
                      <a:pt x="167" y="44"/>
                    </a:cubicBezTo>
                    <a:cubicBezTo>
                      <a:pt x="167" y="44"/>
                      <a:pt x="167" y="44"/>
                      <a:pt x="167" y="44"/>
                    </a:cubicBezTo>
                    <a:cubicBezTo>
                      <a:pt x="166" y="44"/>
                      <a:pt x="166" y="44"/>
                      <a:pt x="166" y="44"/>
                    </a:cubicBezTo>
                    <a:cubicBezTo>
                      <a:pt x="166" y="44"/>
                      <a:pt x="166" y="44"/>
                      <a:pt x="166" y="44"/>
                    </a:cubicBezTo>
                    <a:cubicBezTo>
                      <a:pt x="166" y="44"/>
                      <a:pt x="166" y="44"/>
                      <a:pt x="166" y="44"/>
                    </a:cubicBezTo>
                    <a:cubicBezTo>
                      <a:pt x="165" y="45"/>
                      <a:pt x="166" y="44"/>
                      <a:pt x="166" y="45"/>
                    </a:cubicBezTo>
                    <a:cubicBezTo>
                      <a:pt x="166" y="45"/>
                      <a:pt x="166" y="45"/>
                      <a:pt x="166" y="45"/>
                    </a:cubicBezTo>
                    <a:cubicBezTo>
                      <a:pt x="165" y="45"/>
                      <a:pt x="165" y="45"/>
                      <a:pt x="165" y="45"/>
                    </a:cubicBezTo>
                    <a:cubicBezTo>
                      <a:pt x="165" y="45"/>
                      <a:pt x="165" y="45"/>
                      <a:pt x="165" y="45"/>
                    </a:cubicBezTo>
                    <a:cubicBezTo>
                      <a:pt x="165" y="45"/>
                      <a:pt x="165" y="45"/>
                      <a:pt x="165" y="45"/>
                    </a:cubicBezTo>
                    <a:cubicBezTo>
                      <a:pt x="164" y="47"/>
                      <a:pt x="162" y="48"/>
                      <a:pt x="161" y="50"/>
                    </a:cubicBezTo>
                    <a:cubicBezTo>
                      <a:pt x="161" y="50"/>
                      <a:pt x="161" y="50"/>
                      <a:pt x="160" y="50"/>
                    </a:cubicBezTo>
                    <a:cubicBezTo>
                      <a:pt x="160" y="50"/>
                      <a:pt x="160" y="50"/>
                      <a:pt x="160" y="50"/>
                    </a:cubicBezTo>
                    <a:cubicBezTo>
                      <a:pt x="160" y="50"/>
                      <a:pt x="160" y="51"/>
                      <a:pt x="160" y="51"/>
                    </a:cubicBezTo>
                    <a:cubicBezTo>
                      <a:pt x="159" y="50"/>
                      <a:pt x="158" y="46"/>
                      <a:pt x="160" y="45"/>
                    </a:cubicBezTo>
                    <a:cubicBezTo>
                      <a:pt x="161" y="44"/>
                      <a:pt x="160" y="42"/>
                      <a:pt x="160" y="41"/>
                    </a:cubicBezTo>
                    <a:cubicBezTo>
                      <a:pt x="159" y="42"/>
                      <a:pt x="158" y="42"/>
                      <a:pt x="158" y="44"/>
                    </a:cubicBezTo>
                    <a:cubicBezTo>
                      <a:pt x="158" y="44"/>
                      <a:pt x="158" y="44"/>
                      <a:pt x="158" y="44"/>
                    </a:cubicBezTo>
                    <a:cubicBezTo>
                      <a:pt x="158" y="58"/>
                      <a:pt x="158" y="58"/>
                      <a:pt x="158" y="58"/>
                    </a:cubicBezTo>
                    <a:cubicBezTo>
                      <a:pt x="159" y="57"/>
                      <a:pt x="160" y="56"/>
                      <a:pt x="160" y="55"/>
                    </a:cubicBezTo>
                    <a:cubicBezTo>
                      <a:pt x="160" y="55"/>
                      <a:pt x="159" y="55"/>
                      <a:pt x="159" y="54"/>
                    </a:cubicBezTo>
                    <a:cubicBezTo>
                      <a:pt x="159" y="54"/>
                      <a:pt x="160" y="54"/>
                      <a:pt x="159" y="53"/>
                    </a:cubicBezTo>
                    <a:cubicBezTo>
                      <a:pt x="160" y="54"/>
                      <a:pt x="160" y="54"/>
                      <a:pt x="161" y="54"/>
                    </a:cubicBezTo>
                    <a:cubicBezTo>
                      <a:pt x="161" y="54"/>
                      <a:pt x="161" y="54"/>
                      <a:pt x="162" y="54"/>
                    </a:cubicBezTo>
                    <a:cubicBezTo>
                      <a:pt x="162" y="54"/>
                      <a:pt x="162" y="54"/>
                      <a:pt x="162" y="54"/>
                    </a:cubicBezTo>
                    <a:cubicBezTo>
                      <a:pt x="162" y="54"/>
                      <a:pt x="162" y="54"/>
                      <a:pt x="162" y="55"/>
                    </a:cubicBezTo>
                    <a:cubicBezTo>
                      <a:pt x="162" y="55"/>
                      <a:pt x="162" y="55"/>
                      <a:pt x="162" y="55"/>
                    </a:cubicBezTo>
                    <a:cubicBezTo>
                      <a:pt x="163" y="54"/>
                      <a:pt x="163" y="53"/>
                      <a:pt x="163" y="53"/>
                    </a:cubicBezTo>
                    <a:cubicBezTo>
                      <a:pt x="163" y="52"/>
                      <a:pt x="163" y="52"/>
                      <a:pt x="163" y="52"/>
                    </a:cubicBezTo>
                    <a:cubicBezTo>
                      <a:pt x="163" y="52"/>
                      <a:pt x="163" y="52"/>
                      <a:pt x="163" y="52"/>
                    </a:cubicBezTo>
                    <a:cubicBezTo>
                      <a:pt x="163" y="52"/>
                      <a:pt x="163" y="52"/>
                      <a:pt x="163" y="53"/>
                    </a:cubicBezTo>
                    <a:cubicBezTo>
                      <a:pt x="163" y="53"/>
                      <a:pt x="163" y="53"/>
                      <a:pt x="163" y="53"/>
                    </a:cubicBezTo>
                    <a:cubicBezTo>
                      <a:pt x="163" y="53"/>
                      <a:pt x="163" y="53"/>
                      <a:pt x="162" y="53"/>
                    </a:cubicBezTo>
                    <a:cubicBezTo>
                      <a:pt x="163" y="52"/>
                      <a:pt x="163" y="52"/>
                      <a:pt x="163" y="52"/>
                    </a:cubicBezTo>
                    <a:cubicBezTo>
                      <a:pt x="163" y="52"/>
                      <a:pt x="163" y="52"/>
                      <a:pt x="163" y="52"/>
                    </a:cubicBezTo>
                    <a:cubicBezTo>
                      <a:pt x="163" y="52"/>
                      <a:pt x="163" y="52"/>
                      <a:pt x="164" y="52"/>
                    </a:cubicBezTo>
                    <a:cubicBezTo>
                      <a:pt x="164" y="52"/>
                      <a:pt x="165" y="51"/>
                      <a:pt x="166" y="51"/>
                    </a:cubicBezTo>
                    <a:cubicBezTo>
                      <a:pt x="165" y="52"/>
                      <a:pt x="166" y="52"/>
                      <a:pt x="166" y="53"/>
                    </a:cubicBezTo>
                    <a:cubicBezTo>
                      <a:pt x="165" y="53"/>
                      <a:pt x="165" y="53"/>
                      <a:pt x="165" y="53"/>
                    </a:cubicBezTo>
                    <a:cubicBezTo>
                      <a:pt x="165" y="53"/>
                      <a:pt x="165" y="54"/>
                      <a:pt x="165" y="54"/>
                    </a:cubicBezTo>
                    <a:cubicBezTo>
                      <a:pt x="166" y="54"/>
                      <a:pt x="166" y="53"/>
                      <a:pt x="166" y="53"/>
                    </a:cubicBezTo>
                    <a:cubicBezTo>
                      <a:pt x="167" y="53"/>
                      <a:pt x="167" y="54"/>
                      <a:pt x="167" y="54"/>
                    </a:cubicBezTo>
                    <a:cubicBezTo>
                      <a:pt x="167" y="54"/>
                      <a:pt x="168" y="53"/>
                      <a:pt x="168" y="53"/>
                    </a:cubicBezTo>
                    <a:cubicBezTo>
                      <a:pt x="168" y="53"/>
                      <a:pt x="168" y="53"/>
                      <a:pt x="168" y="53"/>
                    </a:cubicBezTo>
                    <a:cubicBezTo>
                      <a:pt x="168" y="53"/>
                      <a:pt x="169" y="53"/>
                      <a:pt x="169" y="53"/>
                    </a:cubicBezTo>
                    <a:cubicBezTo>
                      <a:pt x="169" y="53"/>
                      <a:pt x="169" y="53"/>
                      <a:pt x="169" y="53"/>
                    </a:cubicBezTo>
                    <a:cubicBezTo>
                      <a:pt x="169" y="53"/>
                      <a:pt x="169" y="53"/>
                      <a:pt x="169" y="53"/>
                    </a:cubicBezTo>
                    <a:cubicBezTo>
                      <a:pt x="169" y="53"/>
                      <a:pt x="170" y="53"/>
                      <a:pt x="170" y="52"/>
                    </a:cubicBezTo>
                    <a:cubicBezTo>
                      <a:pt x="170" y="52"/>
                      <a:pt x="170" y="52"/>
                      <a:pt x="170" y="52"/>
                    </a:cubicBezTo>
                    <a:cubicBezTo>
                      <a:pt x="170" y="52"/>
                      <a:pt x="170" y="53"/>
                      <a:pt x="169" y="53"/>
                    </a:cubicBezTo>
                    <a:cubicBezTo>
                      <a:pt x="169" y="52"/>
                      <a:pt x="169" y="52"/>
                      <a:pt x="169" y="52"/>
                    </a:cubicBezTo>
                    <a:cubicBezTo>
                      <a:pt x="169" y="52"/>
                      <a:pt x="169" y="52"/>
                      <a:pt x="169" y="52"/>
                    </a:cubicBezTo>
                    <a:cubicBezTo>
                      <a:pt x="169" y="51"/>
                      <a:pt x="168" y="51"/>
                      <a:pt x="168" y="50"/>
                    </a:cubicBezTo>
                    <a:cubicBezTo>
                      <a:pt x="169" y="50"/>
                      <a:pt x="169" y="51"/>
                      <a:pt x="170" y="52"/>
                    </a:cubicBezTo>
                    <a:cubicBezTo>
                      <a:pt x="170" y="51"/>
                      <a:pt x="170" y="50"/>
                      <a:pt x="169" y="49"/>
                    </a:cubicBezTo>
                    <a:cubicBezTo>
                      <a:pt x="169" y="48"/>
                      <a:pt x="170" y="49"/>
                      <a:pt x="170" y="48"/>
                    </a:cubicBezTo>
                    <a:cubicBezTo>
                      <a:pt x="169" y="48"/>
                      <a:pt x="169" y="48"/>
                      <a:pt x="169" y="48"/>
                    </a:cubicBezTo>
                    <a:cubicBezTo>
                      <a:pt x="170" y="48"/>
                      <a:pt x="170" y="47"/>
                      <a:pt x="169" y="46"/>
                    </a:cubicBezTo>
                    <a:cubicBezTo>
                      <a:pt x="170" y="46"/>
                      <a:pt x="170" y="47"/>
                      <a:pt x="171" y="47"/>
                    </a:cubicBezTo>
                    <a:cubicBezTo>
                      <a:pt x="171" y="47"/>
                      <a:pt x="171" y="47"/>
                      <a:pt x="171" y="47"/>
                    </a:cubicBezTo>
                    <a:cubicBezTo>
                      <a:pt x="172" y="47"/>
                      <a:pt x="173" y="46"/>
                      <a:pt x="172" y="45"/>
                    </a:cubicBezTo>
                    <a:cubicBezTo>
                      <a:pt x="172" y="45"/>
                      <a:pt x="173" y="45"/>
                      <a:pt x="173" y="44"/>
                    </a:cubicBezTo>
                    <a:cubicBezTo>
                      <a:pt x="173" y="44"/>
                      <a:pt x="172" y="43"/>
                      <a:pt x="172" y="43"/>
                    </a:cubicBezTo>
                    <a:cubicBezTo>
                      <a:pt x="172" y="43"/>
                      <a:pt x="172" y="43"/>
                      <a:pt x="171" y="43"/>
                    </a:cubicBezTo>
                    <a:cubicBezTo>
                      <a:pt x="172" y="43"/>
                      <a:pt x="171" y="43"/>
                      <a:pt x="171" y="42"/>
                    </a:cubicBezTo>
                    <a:cubicBezTo>
                      <a:pt x="171" y="42"/>
                      <a:pt x="171" y="42"/>
                      <a:pt x="171" y="42"/>
                    </a:cubicBezTo>
                    <a:cubicBezTo>
                      <a:pt x="171" y="42"/>
                      <a:pt x="171" y="42"/>
                      <a:pt x="171" y="42"/>
                    </a:cubicBezTo>
                    <a:cubicBezTo>
                      <a:pt x="171" y="42"/>
                      <a:pt x="171" y="42"/>
                      <a:pt x="171" y="42"/>
                    </a:cubicBezTo>
                    <a:cubicBezTo>
                      <a:pt x="171" y="42"/>
                      <a:pt x="171" y="42"/>
                      <a:pt x="171" y="42"/>
                    </a:cubicBezTo>
                    <a:cubicBezTo>
                      <a:pt x="171" y="42"/>
                      <a:pt x="172" y="42"/>
                      <a:pt x="171" y="42"/>
                    </a:cubicBezTo>
                    <a:cubicBezTo>
                      <a:pt x="171" y="41"/>
                      <a:pt x="171" y="41"/>
                      <a:pt x="171" y="41"/>
                    </a:cubicBezTo>
                    <a:cubicBezTo>
                      <a:pt x="171" y="41"/>
                      <a:pt x="171" y="41"/>
                      <a:pt x="170" y="41"/>
                    </a:cubicBezTo>
                    <a:cubicBezTo>
                      <a:pt x="170" y="41"/>
                      <a:pt x="170" y="41"/>
                      <a:pt x="170" y="41"/>
                    </a:cubicBezTo>
                    <a:cubicBezTo>
                      <a:pt x="170" y="41"/>
                      <a:pt x="170" y="41"/>
                      <a:pt x="170" y="41"/>
                    </a:cubicBezTo>
                    <a:cubicBezTo>
                      <a:pt x="169" y="41"/>
                      <a:pt x="169" y="40"/>
                      <a:pt x="168" y="40"/>
                    </a:cubicBezTo>
                    <a:cubicBezTo>
                      <a:pt x="168" y="40"/>
                      <a:pt x="168" y="40"/>
                      <a:pt x="168" y="40"/>
                    </a:cubicBezTo>
                    <a:moveTo>
                      <a:pt x="158" y="40"/>
                    </a:moveTo>
                    <a:cubicBezTo>
                      <a:pt x="158" y="40"/>
                      <a:pt x="158" y="40"/>
                      <a:pt x="158" y="40"/>
                    </a:cubicBezTo>
                    <a:cubicBezTo>
                      <a:pt x="158" y="40"/>
                      <a:pt x="158" y="40"/>
                      <a:pt x="158" y="40"/>
                    </a:cubicBezTo>
                    <a:cubicBezTo>
                      <a:pt x="158" y="40"/>
                      <a:pt x="158" y="40"/>
                      <a:pt x="158" y="40"/>
                    </a:cubicBezTo>
                    <a:cubicBezTo>
                      <a:pt x="158" y="40"/>
                      <a:pt x="158" y="40"/>
                      <a:pt x="158" y="40"/>
                    </a:cubicBezTo>
                    <a:moveTo>
                      <a:pt x="66" y="102"/>
                    </a:moveTo>
                    <a:cubicBezTo>
                      <a:pt x="67" y="101"/>
                      <a:pt x="67" y="101"/>
                      <a:pt x="67" y="101"/>
                    </a:cubicBezTo>
                    <a:cubicBezTo>
                      <a:pt x="66" y="102"/>
                      <a:pt x="66" y="102"/>
                      <a:pt x="66" y="102"/>
                    </a:cubicBezTo>
                    <a:moveTo>
                      <a:pt x="71" y="89"/>
                    </a:moveTo>
                    <a:cubicBezTo>
                      <a:pt x="70" y="89"/>
                      <a:pt x="70" y="86"/>
                      <a:pt x="70" y="85"/>
                    </a:cubicBezTo>
                    <a:cubicBezTo>
                      <a:pt x="70" y="86"/>
                      <a:pt x="70" y="86"/>
                      <a:pt x="70" y="86"/>
                    </a:cubicBezTo>
                    <a:cubicBezTo>
                      <a:pt x="71" y="87"/>
                      <a:pt x="70" y="88"/>
                      <a:pt x="71" y="89"/>
                    </a:cubicBezTo>
                    <a:cubicBezTo>
                      <a:pt x="71" y="89"/>
                      <a:pt x="71" y="89"/>
                      <a:pt x="71" y="89"/>
                    </a:cubicBezTo>
                    <a:moveTo>
                      <a:pt x="68" y="72"/>
                    </a:moveTo>
                    <a:cubicBezTo>
                      <a:pt x="68" y="72"/>
                      <a:pt x="69" y="71"/>
                      <a:pt x="69" y="71"/>
                    </a:cubicBezTo>
                    <a:cubicBezTo>
                      <a:pt x="69" y="71"/>
                      <a:pt x="69" y="72"/>
                      <a:pt x="68" y="72"/>
                    </a:cubicBezTo>
                    <a:moveTo>
                      <a:pt x="63" y="64"/>
                    </a:moveTo>
                    <a:cubicBezTo>
                      <a:pt x="63" y="64"/>
                      <a:pt x="64" y="64"/>
                      <a:pt x="64" y="64"/>
                    </a:cubicBezTo>
                    <a:cubicBezTo>
                      <a:pt x="64" y="64"/>
                      <a:pt x="63" y="65"/>
                      <a:pt x="63" y="66"/>
                    </a:cubicBezTo>
                    <a:cubicBezTo>
                      <a:pt x="63" y="66"/>
                      <a:pt x="63" y="66"/>
                      <a:pt x="63" y="66"/>
                    </a:cubicBezTo>
                    <a:cubicBezTo>
                      <a:pt x="64" y="66"/>
                      <a:pt x="64" y="65"/>
                      <a:pt x="64" y="65"/>
                    </a:cubicBezTo>
                    <a:cubicBezTo>
                      <a:pt x="64" y="66"/>
                      <a:pt x="63" y="67"/>
                      <a:pt x="63" y="67"/>
                    </a:cubicBezTo>
                    <a:cubicBezTo>
                      <a:pt x="63" y="67"/>
                      <a:pt x="63" y="67"/>
                      <a:pt x="63" y="66"/>
                    </a:cubicBezTo>
                    <a:cubicBezTo>
                      <a:pt x="63" y="66"/>
                      <a:pt x="63" y="66"/>
                      <a:pt x="63" y="66"/>
                    </a:cubicBezTo>
                    <a:cubicBezTo>
                      <a:pt x="63" y="66"/>
                      <a:pt x="63" y="66"/>
                      <a:pt x="63" y="66"/>
                    </a:cubicBezTo>
                    <a:cubicBezTo>
                      <a:pt x="63" y="67"/>
                      <a:pt x="62" y="67"/>
                      <a:pt x="62" y="67"/>
                    </a:cubicBezTo>
                    <a:cubicBezTo>
                      <a:pt x="62" y="67"/>
                      <a:pt x="62" y="67"/>
                      <a:pt x="62" y="67"/>
                    </a:cubicBezTo>
                    <a:cubicBezTo>
                      <a:pt x="63" y="66"/>
                      <a:pt x="63" y="65"/>
                      <a:pt x="63" y="65"/>
                    </a:cubicBezTo>
                    <a:cubicBezTo>
                      <a:pt x="63" y="64"/>
                      <a:pt x="63" y="64"/>
                      <a:pt x="63" y="64"/>
                    </a:cubicBezTo>
                    <a:cubicBezTo>
                      <a:pt x="63" y="64"/>
                      <a:pt x="62" y="64"/>
                      <a:pt x="62" y="64"/>
                    </a:cubicBezTo>
                    <a:cubicBezTo>
                      <a:pt x="62" y="64"/>
                      <a:pt x="63" y="64"/>
                      <a:pt x="63" y="64"/>
                    </a:cubicBezTo>
                    <a:cubicBezTo>
                      <a:pt x="63" y="64"/>
                      <a:pt x="63" y="64"/>
                      <a:pt x="63" y="64"/>
                    </a:cubicBezTo>
                    <a:moveTo>
                      <a:pt x="67" y="67"/>
                    </a:moveTo>
                    <a:cubicBezTo>
                      <a:pt x="67" y="66"/>
                      <a:pt x="67" y="64"/>
                      <a:pt x="66" y="63"/>
                    </a:cubicBezTo>
                    <a:cubicBezTo>
                      <a:pt x="67" y="64"/>
                      <a:pt x="67" y="65"/>
                      <a:pt x="67" y="67"/>
                    </a:cubicBezTo>
                    <a:moveTo>
                      <a:pt x="60" y="63"/>
                    </a:moveTo>
                    <a:cubicBezTo>
                      <a:pt x="60" y="63"/>
                      <a:pt x="60" y="62"/>
                      <a:pt x="61" y="62"/>
                    </a:cubicBezTo>
                    <a:cubicBezTo>
                      <a:pt x="61" y="62"/>
                      <a:pt x="60" y="62"/>
                      <a:pt x="60" y="63"/>
                    </a:cubicBezTo>
                    <a:moveTo>
                      <a:pt x="75" y="61"/>
                    </a:moveTo>
                    <a:cubicBezTo>
                      <a:pt x="74" y="61"/>
                      <a:pt x="74" y="60"/>
                      <a:pt x="75" y="59"/>
                    </a:cubicBezTo>
                    <a:cubicBezTo>
                      <a:pt x="75" y="60"/>
                      <a:pt x="75" y="60"/>
                      <a:pt x="75" y="61"/>
                    </a:cubicBezTo>
                    <a:moveTo>
                      <a:pt x="64" y="60"/>
                    </a:moveTo>
                    <a:cubicBezTo>
                      <a:pt x="64" y="60"/>
                      <a:pt x="64" y="59"/>
                      <a:pt x="64" y="58"/>
                    </a:cubicBezTo>
                    <a:cubicBezTo>
                      <a:pt x="64" y="59"/>
                      <a:pt x="64" y="60"/>
                      <a:pt x="64" y="60"/>
                    </a:cubicBezTo>
                    <a:moveTo>
                      <a:pt x="58" y="57"/>
                    </a:moveTo>
                    <a:cubicBezTo>
                      <a:pt x="58" y="56"/>
                      <a:pt x="58" y="56"/>
                      <a:pt x="58" y="56"/>
                    </a:cubicBezTo>
                    <a:cubicBezTo>
                      <a:pt x="58" y="57"/>
                      <a:pt x="58" y="58"/>
                      <a:pt x="57" y="58"/>
                    </a:cubicBezTo>
                    <a:cubicBezTo>
                      <a:pt x="58" y="58"/>
                      <a:pt x="57" y="57"/>
                      <a:pt x="58" y="56"/>
                    </a:cubicBezTo>
                    <a:cubicBezTo>
                      <a:pt x="58" y="57"/>
                      <a:pt x="58" y="57"/>
                      <a:pt x="58" y="57"/>
                    </a:cubicBezTo>
                    <a:moveTo>
                      <a:pt x="44" y="56"/>
                    </a:moveTo>
                    <a:cubicBezTo>
                      <a:pt x="43" y="56"/>
                      <a:pt x="43" y="56"/>
                      <a:pt x="43" y="56"/>
                    </a:cubicBezTo>
                    <a:cubicBezTo>
                      <a:pt x="43" y="56"/>
                      <a:pt x="43" y="56"/>
                      <a:pt x="44" y="56"/>
                    </a:cubicBezTo>
                    <a:moveTo>
                      <a:pt x="60" y="57"/>
                    </a:moveTo>
                    <a:cubicBezTo>
                      <a:pt x="60" y="57"/>
                      <a:pt x="61" y="56"/>
                      <a:pt x="61" y="56"/>
                    </a:cubicBezTo>
                    <a:cubicBezTo>
                      <a:pt x="61" y="57"/>
                      <a:pt x="61" y="57"/>
                      <a:pt x="61" y="58"/>
                    </a:cubicBezTo>
                    <a:cubicBezTo>
                      <a:pt x="61" y="58"/>
                      <a:pt x="61" y="57"/>
                      <a:pt x="61" y="56"/>
                    </a:cubicBezTo>
                    <a:cubicBezTo>
                      <a:pt x="60" y="57"/>
                      <a:pt x="60" y="57"/>
                      <a:pt x="60" y="57"/>
                    </a:cubicBezTo>
                    <a:moveTo>
                      <a:pt x="71" y="50"/>
                    </a:moveTo>
                    <a:cubicBezTo>
                      <a:pt x="71" y="50"/>
                      <a:pt x="70" y="48"/>
                      <a:pt x="71" y="48"/>
                    </a:cubicBezTo>
                    <a:cubicBezTo>
                      <a:pt x="71" y="48"/>
                      <a:pt x="71" y="48"/>
                      <a:pt x="71" y="48"/>
                    </a:cubicBezTo>
                    <a:cubicBezTo>
                      <a:pt x="71" y="49"/>
                      <a:pt x="71" y="49"/>
                      <a:pt x="71" y="50"/>
                    </a:cubicBezTo>
                    <a:moveTo>
                      <a:pt x="69" y="43"/>
                    </a:moveTo>
                    <a:cubicBezTo>
                      <a:pt x="68" y="43"/>
                      <a:pt x="68" y="43"/>
                      <a:pt x="68" y="42"/>
                    </a:cubicBezTo>
                    <a:cubicBezTo>
                      <a:pt x="69" y="42"/>
                      <a:pt x="69" y="43"/>
                      <a:pt x="69" y="43"/>
                    </a:cubicBezTo>
                    <a:cubicBezTo>
                      <a:pt x="69" y="43"/>
                      <a:pt x="69" y="43"/>
                      <a:pt x="69" y="43"/>
                    </a:cubicBezTo>
                    <a:moveTo>
                      <a:pt x="60" y="40"/>
                    </a:moveTo>
                    <a:cubicBezTo>
                      <a:pt x="61" y="40"/>
                      <a:pt x="61" y="39"/>
                      <a:pt x="60" y="39"/>
                    </a:cubicBezTo>
                    <a:cubicBezTo>
                      <a:pt x="61" y="38"/>
                      <a:pt x="61" y="39"/>
                      <a:pt x="62" y="38"/>
                    </a:cubicBezTo>
                    <a:cubicBezTo>
                      <a:pt x="61" y="38"/>
                      <a:pt x="60" y="38"/>
                      <a:pt x="60" y="37"/>
                    </a:cubicBezTo>
                    <a:cubicBezTo>
                      <a:pt x="60" y="37"/>
                      <a:pt x="60" y="37"/>
                      <a:pt x="60" y="37"/>
                    </a:cubicBezTo>
                    <a:cubicBezTo>
                      <a:pt x="60" y="37"/>
                      <a:pt x="60" y="37"/>
                      <a:pt x="60" y="37"/>
                    </a:cubicBezTo>
                    <a:cubicBezTo>
                      <a:pt x="63" y="37"/>
                      <a:pt x="64" y="40"/>
                      <a:pt x="67" y="40"/>
                    </a:cubicBezTo>
                    <a:cubicBezTo>
                      <a:pt x="67" y="42"/>
                      <a:pt x="68" y="42"/>
                      <a:pt x="67" y="43"/>
                    </a:cubicBezTo>
                    <a:cubicBezTo>
                      <a:pt x="68" y="44"/>
                      <a:pt x="69" y="44"/>
                      <a:pt x="69" y="45"/>
                    </a:cubicBezTo>
                    <a:cubicBezTo>
                      <a:pt x="69" y="46"/>
                      <a:pt x="69" y="47"/>
                      <a:pt x="69" y="48"/>
                    </a:cubicBezTo>
                    <a:cubicBezTo>
                      <a:pt x="69" y="48"/>
                      <a:pt x="69" y="48"/>
                      <a:pt x="69" y="48"/>
                    </a:cubicBezTo>
                    <a:cubicBezTo>
                      <a:pt x="67" y="48"/>
                      <a:pt x="67" y="47"/>
                      <a:pt x="66" y="46"/>
                    </a:cubicBezTo>
                    <a:cubicBezTo>
                      <a:pt x="66" y="46"/>
                      <a:pt x="66" y="46"/>
                      <a:pt x="66" y="45"/>
                    </a:cubicBezTo>
                    <a:cubicBezTo>
                      <a:pt x="66" y="45"/>
                      <a:pt x="66" y="45"/>
                      <a:pt x="66" y="45"/>
                    </a:cubicBezTo>
                    <a:cubicBezTo>
                      <a:pt x="66" y="45"/>
                      <a:pt x="66" y="45"/>
                      <a:pt x="65" y="45"/>
                    </a:cubicBezTo>
                    <a:cubicBezTo>
                      <a:pt x="65" y="45"/>
                      <a:pt x="65" y="45"/>
                      <a:pt x="65" y="45"/>
                    </a:cubicBezTo>
                    <a:cubicBezTo>
                      <a:pt x="65" y="45"/>
                      <a:pt x="65" y="45"/>
                      <a:pt x="65" y="45"/>
                    </a:cubicBezTo>
                    <a:cubicBezTo>
                      <a:pt x="65" y="44"/>
                      <a:pt x="65" y="44"/>
                      <a:pt x="64" y="43"/>
                    </a:cubicBezTo>
                    <a:cubicBezTo>
                      <a:pt x="63" y="43"/>
                      <a:pt x="63" y="43"/>
                      <a:pt x="63" y="43"/>
                    </a:cubicBezTo>
                    <a:cubicBezTo>
                      <a:pt x="63" y="43"/>
                      <a:pt x="63" y="43"/>
                      <a:pt x="63" y="43"/>
                    </a:cubicBezTo>
                    <a:cubicBezTo>
                      <a:pt x="63" y="42"/>
                      <a:pt x="63" y="42"/>
                      <a:pt x="64" y="42"/>
                    </a:cubicBezTo>
                    <a:cubicBezTo>
                      <a:pt x="63" y="42"/>
                      <a:pt x="63" y="42"/>
                      <a:pt x="63" y="42"/>
                    </a:cubicBezTo>
                    <a:cubicBezTo>
                      <a:pt x="63" y="42"/>
                      <a:pt x="63" y="42"/>
                      <a:pt x="63" y="42"/>
                    </a:cubicBezTo>
                    <a:cubicBezTo>
                      <a:pt x="63" y="42"/>
                      <a:pt x="63" y="42"/>
                      <a:pt x="63" y="42"/>
                    </a:cubicBezTo>
                    <a:cubicBezTo>
                      <a:pt x="62" y="42"/>
                      <a:pt x="62" y="42"/>
                      <a:pt x="62" y="42"/>
                    </a:cubicBezTo>
                    <a:cubicBezTo>
                      <a:pt x="62" y="42"/>
                      <a:pt x="62" y="41"/>
                      <a:pt x="63" y="41"/>
                    </a:cubicBezTo>
                    <a:cubicBezTo>
                      <a:pt x="63" y="41"/>
                      <a:pt x="63" y="41"/>
                      <a:pt x="63" y="41"/>
                    </a:cubicBezTo>
                    <a:cubicBezTo>
                      <a:pt x="62" y="41"/>
                      <a:pt x="62" y="41"/>
                      <a:pt x="62" y="41"/>
                    </a:cubicBezTo>
                    <a:cubicBezTo>
                      <a:pt x="61" y="40"/>
                      <a:pt x="61" y="40"/>
                      <a:pt x="61" y="40"/>
                    </a:cubicBezTo>
                    <a:cubicBezTo>
                      <a:pt x="61" y="40"/>
                      <a:pt x="61" y="40"/>
                      <a:pt x="60" y="40"/>
                    </a:cubicBezTo>
                    <a:moveTo>
                      <a:pt x="62" y="34"/>
                    </a:moveTo>
                    <a:cubicBezTo>
                      <a:pt x="62" y="33"/>
                      <a:pt x="62" y="33"/>
                      <a:pt x="62" y="33"/>
                    </a:cubicBezTo>
                    <a:cubicBezTo>
                      <a:pt x="62" y="33"/>
                      <a:pt x="62" y="33"/>
                      <a:pt x="62" y="33"/>
                    </a:cubicBezTo>
                    <a:cubicBezTo>
                      <a:pt x="63" y="33"/>
                      <a:pt x="63" y="34"/>
                      <a:pt x="62" y="34"/>
                    </a:cubicBezTo>
                    <a:moveTo>
                      <a:pt x="63" y="33"/>
                    </a:moveTo>
                    <a:cubicBezTo>
                      <a:pt x="63" y="33"/>
                      <a:pt x="62" y="33"/>
                      <a:pt x="62" y="33"/>
                    </a:cubicBezTo>
                    <a:cubicBezTo>
                      <a:pt x="62" y="32"/>
                      <a:pt x="63" y="32"/>
                      <a:pt x="63" y="32"/>
                    </a:cubicBezTo>
                    <a:cubicBezTo>
                      <a:pt x="63" y="32"/>
                      <a:pt x="63" y="32"/>
                      <a:pt x="63" y="32"/>
                    </a:cubicBezTo>
                    <a:cubicBezTo>
                      <a:pt x="63" y="32"/>
                      <a:pt x="63" y="33"/>
                      <a:pt x="63" y="33"/>
                    </a:cubicBezTo>
                    <a:moveTo>
                      <a:pt x="64" y="32"/>
                    </a:moveTo>
                    <a:cubicBezTo>
                      <a:pt x="64" y="31"/>
                      <a:pt x="65" y="31"/>
                      <a:pt x="66" y="30"/>
                    </a:cubicBezTo>
                    <a:cubicBezTo>
                      <a:pt x="65" y="31"/>
                      <a:pt x="64" y="32"/>
                      <a:pt x="64" y="32"/>
                    </a:cubicBezTo>
                    <a:moveTo>
                      <a:pt x="62" y="29"/>
                    </a:moveTo>
                    <a:cubicBezTo>
                      <a:pt x="61" y="29"/>
                      <a:pt x="61" y="28"/>
                      <a:pt x="61" y="28"/>
                    </a:cubicBezTo>
                    <a:cubicBezTo>
                      <a:pt x="62" y="28"/>
                      <a:pt x="62" y="28"/>
                      <a:pt x="62" y="29"/>
                    </a:cubicBezTo>
                    <a:moveTo>
                      <a:pt x="62" y="28"/>
                    </a:moveTo>
                    <a:cubicBezTo>
                      <a:pt x="62" y="28"/>
                      <a:pt x="62" y="28"/>
                      <a:pt x="62" y="28"/>
                    </a:cubicBezTo>
                    <a:cubicBezTo>
                      <a:pt x="62" y="27"/>
                      <a:pt x="62" y="27"/>
                      <a:pt x="62" y="27"/>
                    </a:cubicBezTo>
                    <a:cubicBezTo>
                      <a:pt x="62" y="27"/>
                      <a:pt x="62" y="27"/>
                      <a:pt x="63" y="27"/>
                    </a:cubicBezTo>
                    <a:cubicBezTo>
                      <a:pt x="63" y="27"/>
                      <a:pt x="63" y="27"/>
                      <a:pt x="63" y="27"/>
                    </a:cubicBezTo>
                    <a:cubicBezTo>
                      <a:pt x="63" y="28"/>
                      <a:pt x="63" y="28"/>
                      <a:pt x="63" y="28"/>
                    </a:cubicBezTo>
                    <a:cubicBezTo>
                      <a:pt x="63" y="28"/>
                      <a:pt x="63" y="28"/>
                      <a:pt x="63" y="28"/>
                    </a:cubicBezTo>
                    <a:cubicBezTo>
                      <a:pt x="63" y="28"/>
                      <a:pt x="63" y="28"/>
                      <a:pt x="63" y="28"/>
                    </a:cubicBezTo>
                    <a:cubicBezTo>
                      <a:pt x="63" y="28"/>
                      <a:pt x="63" y="28"/>
                      <a:pt x="62" y="28"/>
                    </a:cubicBezTo>
                    <a:cubicBezTo>
                      <a:pt x="62" y="28"/>
                      <a:pt x="62" y="28"/>
                      <a:pt x="62" y="28"/>
                    </a:cubicBezTo>
                    <a:moveTo>
                      <a:pt x="61" y="26"/>
                    </a:moveTo>
                    <a:cubicBezTo>
                      <a:pt x="60" y="25"/>
                      <a:pt x="59" y="25"/>
                      <a:pt x="59" y="24"/>
                    </a:cubicBezTo>
                    <a:cubicBezTo>
                      <a:pt x="60" y="24"/>
                      <a:pt x="61" y="25"/>
                      <a:pt x="61" y="26"/>
                    </a:cubicBezTo>
                    <a:moveTo>
                      <a:pt x="61" y="25"/>
                    </a:moveTo>
                    <a:cubicBezTo>
                      <a:pt x="61" y="25"/>
                      <a:pt x="61" y="24"/>
                      <a:pt x="60" y="23"/>
                    </a:cubicBezTo>
                    <a:cubicBezTo>
                      <a:pt x="61" y="23"/>
                      <a:pt x="61" y="24"/>
                      <a:pt x="61" y="25"/>
                    </a:cubicBezTo>
                    <a:moveTo>
                      <a:pt x="55" y="25"/>
                    </a:moveTo>
                    <a:cubicBezTo>
                      <a:pt x="55" y="24"/>
                      <a:pt x="54" y="24"/>
                      <a:pt x="54" y="23"/>
                    </a:cubicBezTo>
                    <a:cubicBezTo>
                      <a:pt x="54" y="22"/>
                      <a:pt x="54" y="21"/>
                      <a:pt x="55" y="21"/>
                    </a:cubicBezTo>
                    <a:cubicBezTo>
                      <a:pt x="55" y="21"/>
                      <a:pt x="55" y="21"/>
                      <a:pt x="55" y="21"/>
                    </a:cubicBezTo>
                    <a:cubicBezTo>
                      <a:pt x="55" y="21"/>
                      <a:pt x="55" y="21"/>
                      <a:pt x="55" y="21"/>
                    </a:cubicBezTo>
                    <a:cubicBezTo>
                      <a:pt x="55" y="21"/>
                      <a:pt x="56" y="21"/>
                      <a:pt x="56" y="21"/>
                    </a:cubicBezTo>
                    <a:cubicBezTo>
                      <a:pt x="56" y="21"/>
                      <a:pt x="56" y="21"/>
                      <a:pt x="56" y="21"/>
                    </a:cubicBezTo>
                    <a:cubicBezTo>
                      <a:pt x="56" y="21"/>
                      <a:pt x="56" y="21"/>
                      <a:pt x="56" y="21"/>
                    </a:cubicBezTo>
                    <a:cubicBezTo>
                      <a:pt x="56" y="21"/>
                      <a:pt x="56" y="21"/>
                      <a:pt x="56" y="21"/>
                    </a:cubicBezTo>
                    <a:cubicBezTo>
                      <a:pt x="56" y="21"/>
                      <a:pt x="56" y="21"/>
                      <a:pt x="56" y="21"/>
                    </a:cubicBezTo>
                    <a:cubicBezTo>
                      <a:pt x="57" y="22"/>
                      <a:pt x="56" y="23"/>
                      <a:pt x="55" y="23"/>
                    </a:cubicBezTo>
                    <a:cubicBezTo>
                      <a:pt x="56" y="23"/>
                      <a:pt x="56" y="23"/>
                      <a:pt x="56" y="23"/>
                    </a:cubicBezTo>
                    <a:cubicBezTo>
                      <a:pt x="57" y="23"/>
                      <a:pt x="56" y="21"/>
                      <a:pt x="58" y="21"/>
                    </a:cubicBezTo>
                    <a:cubicBezTo>
                      <a:pt x="58" y="21"/>
                      <a:pt x="58" y="21"/>
                      <a:pt x="58" y="21"/>
                    </a:cubicBezTo>
                    <a:cubicBezTo>
                      <a:pt x="57" y="22"/>
                      <a:pt x="56" y="23"/>
                      <a:pt x="56" y="25"/>
                    </a:cubicBezTo>
                    <a:cubicBezTo>
                      <a:pt x="56" y="25"/>
                      <a:pt x="56" y="25"/>
                      <a:pt x="55" y="25"/>
                    </a:cubicBezTo>
                    <a:cubicBezTo>
                      <a:pt x="55" y="25"/>
                      <a:pt x="55" y="25"/>
                      <a:pt x="55" y="25"/>
                    </a:cubicBezTo>
                    <a:cubicBezTo>
                      <a:pt x="55" y="25"/>
                      <a:pt x="56" y="25"/>
                      <a:pt x="56" y="25"/>
                    </a:cubicBezTo>
                    <a:cubicBezTo>
                      <a:pt x="56" y="25"/>
                      <a:pt x="56" y="25"/>
                      <a:pt x="56" y="25"/>
                    </a:cubicBezTo>
                    <a:cubicBezTo>
                      <a:pt x="56" y="25"/>
                      <a:pt x="56" y="25"/>
                      <a:pt x="56" y="25"/>
                    </a:cubicBezTo>
                    <a:cubicBezTo>
                      <a:pt x="56" y="26"/>
                      <a:pt x="56" y="26"/>
                      <a:pt x="56" y="26"/>
                    </a:cubicBezTo>
                    <a:cubicBezTo>
                      <a:pt x="56" y="26"/>
                      <a:pt x="56" y="26"/>
                      <a:pt x="56" y="26"/>
                    </a:cubicBezTo>
                    <a:cubicBezTo>
                      <a:pt x="55" y="26"/>
                      <a:pt x="55" y="29"/>
                      <a:pt x="56" y="30"/>
                    </a:cubicBezTo>
                    <a:cubicBezTo>
                      <a:pt x="56" y="30"/>
                      <a:pt x="56" y="30"/>
                      <a:pt x="56" y="30"/>
                    </a:cubicBezTo>
                    <a:cubicBezTo>
                      <a:pt x="55" y="30"/>
                      <a:pt x="55" y="27"/>
                      <a:pt x="54" y="27"/>
                    </a:cubicBezTo>
                    <a:cubicBezTo>
                      <a:pt x="54" y="26"/>
                      <a:pt x="54" y="26"/>
                      <a:pt x="55" y="26"/>
                    </a:cubicBezTo>
                    <a:cubicBezTo>
                      <a:pt x="55" y="26"/>
                      <a:pt x="55" y="26"/>
                      <a:pt x="55" y="26"/>
                    </a:cubicBezTo>
                    <a:cubicBezTo>
                      <a:pt x="55" y="26"/>
                      <a:pt x="54" y="26"/>
                      <a:pt x="54" y="26"/>
                    </a:cubicBezTo>
                    <a:cubicBezTo>
                      <a:pt x="55" y="25"/>
                      <a:pt x="54" y="25"/>
                      <a:pt x="54" y="24"/>
                    </a:cubicBezTo>
                    <a:cubicBezTo>
                      <a:pt x="55" y="25"/>
                      <a:pt x="55" y="25"/>
                      <a:pt x="55" y="25"/>
                    </a:cubicBezTo>
                    <a:moveTo>
                      <a:pt x="57" y="0"/>
                    </a:moveTo>
                    <a:cubicBezTo>
                      <a:pt x="56" y="0"/>
                      <a:pt x="55" y="2"/>
                      <a:pt x="53" y="2"/>
                    </a:cubicBezTo>
                    <a:cubicBezTo>
                      <a:pt x="53" y="2"/>
                      <a:pt x="53" y="2"/>
                      <a:pt x="52" y="2"/>
                    </a:cubicBezTo>
                    <a:cubicBezTo>
                      <a:pt x="52" y="2"/>
                      <a:pt x="52" y="2"/>
                      <a:pt x="52" y="2"/>
                    </a:cubicBezTo>
                    <a:cubicBezTo>
                      <a:pt x="52" y="2"/>
                      <a:pt x="52" y="2"/>
                      <a:pt x="52" y="2"/>
                    </a:cubicBezTo>
                    <a:cubicBezTo>
                      <a:pt x="52" y="2"/>
                      <a:pt x="52" y="2"/>
                      <a:pt x="52" y="2"/>
                    </a:cubicBezTo>
                    <a:cubicBezTo>
                      <a:pt x="52" y="2"/>
                      <a:pt x="52" y="2"/>
                      <a:pt x="52" y="2"/>
                    </a:cubicBezTo>
                    <a:cubicBezTo>
                      <a:pt x="51" y="1"/>
                      <a:pt x="51" y="1"/>
                      <a:pt x="51" y="1"/>
                    </a:cubicBezTo>
                    <a:cubicBezTo>
                      <a:pt x="51" y="2"/>
                      <a:pt x="51" y="2"/>
                      <a:pt x="51" y="2"/>
                    </a:cubicBezTo>
                    <a:cubicBezTo>
                      <a:pt x="51" y="1"/>
                      <a:pt x="51" y="1"/>
                      <a:pt x="51" y="1"/>
                    </a:cubicBezTo>
                    <a:cubicBezTo>
                      <a:pt x="50" y="1"/>
                      <a:pt x="49" y="1"/>
                      <a:pt x="49" y="2"/>
                    </a:cubicBezTo>
                    <a:cubicBezTo>
                      <a:pt x="49" y="3"/>
                      <a:pt x="49" y="3"/>
                      <a:pt x="49" y="3"/>
                    </a:cubicBezTo>
                    <a:cubicBezTo>
                      <a:pt x="49" y="3"/>
                      <a:pt x="49" y="3"/>
                      <a:pt x="49" y="3"/>
                    </a:cubicBezTo>
                    <a:cubicBezTo>
                      <a:pt x="47" y="3"/>
                      <a:pt x="48" y="4"/>
                      <a:pt x="47" y="5"/>
                    </a:cubicBezTo>
                    <a:cubicBezTo>
                      <a:pt x="47" y="4"/>
                      <a:pt x="48" y="4"/>
                      <a:pt x="48" y="3"/>
                    </a:cubicBezTo>
                    <a:cubicBezTo>
                      <a:pt x="48" y="3"/>
                      <a:pt x="48" y="3"/>
                      <a:pt x="48" y="3"/>
                    </a:cubicBezTo>
                    <a:cubicBezTo>
                      <a:pt x="47" y="3"/>
                      <a:pt x="47" y="3"/>
                      <a:pt x="47" y="3"/>
                    </a:cubicBezTo>
                    <a:cubicBezTo>
                      <a:pt x="47" y="3"/>
                      <a:pt x="46" y="3"/>
                      <a:pt x="46" y="3"/>
                    </a:cubicBezTo>
                    <a:cubicBezTo>
                      <a:pt x="46" y="3"/>
                      <a:pt x="46" y="3"/>
                      <a:pt x="46" y="3"/>
                    </a:cubicBezTo>
                    <a:cubicBezTo>
                      <a:pt x="46" y="3"/>
                      <a:pt x="45" y="3"/>
                      <a:pt x="45" y="3"/>
                    </a:cubicBezTo>
                    <a:cubicBezTo>
                      <a:pt x="45" y="3"/>
                      <a:pt x="45" y="3"/>
                      <a:pt x="45" y="3"/>
                    </a:cubicBezTo>
                    <a:cubicBezTo>
                      <a:pt x="45" y="3"/>
                      <a:pt x="46" y="3"/>
                      <a:pt x="45" y="4"/>
                    </a:cubicBezTo>
                    <a:cubicBezTo>
                      <a:pt x="45" y="4"/>
                      <a:pt x="44" y="3"/>
                      <a:pt x="44" y="3"/>
                    </a:cubicBezTo>
                    <a:cubicBezTo>
                      <a:pt x="43" y="4"/>
                      <a:pt x="41" y="5"/>
                      <a:pt x="40" y="6"/>
                    </a:cubicBezTo>
                    <a:cubicBezTo>
                      <a:pt x="39" y="6"/>
                      <a:pt x="39" y="7"/>
                      <a:pt x="38" y="8"/>
                    </a:cubicBezTo>
                    <a:cubicBezTo>
                      <a:pt x="37" y="8"/>
                      <a:pt x="36" y="9"/>
                      <a:pt x="35" y="9"/>
                    </a:cubicBezTo>
                    <a:cubicBezTo>
                      <a:pt x="34" y="9"/>
                      <a:pt x="33" y="8"/>
                      <a:pt x="32" y="8"/>
                    </a:cubicBezTo>
                    <a:cubicBezTo>
                      <a:pt x="31" y="8"/>
                      <a:pt x="30" y="9"/>
                      <a:pt x="30" y="10"/>
                    </a:cubicBezTo>
                    <a:cubicBezTo>
                      <a:pt x="29" y="10"/>
                      <a:pt x="29" y="10"/>
                      <a:pt x="29" y="10"/>
                    </a:cubicBezTo>
                    <a:cubicBezTo>
                      <a:pt x="29" y="12"/>
                      <a:pt x="32" y="16"/>
                      <a:pt x="30" y="18"/>
                    </a:cubicBezTo>
                    <a:cubicBezTo>
                      <a:pt x="30" y="19"/>
                      <a:pt x="30" y="19"/>
                      <a:pt x="31" y="19"/>
                    </a:cubicBezTo>
                    <a:cubicBezTo>
                      <a:pt x="31" y="19"/>
                      <a:pt x="31" y="19"/>
                      <a:pt x="32" y="19"/>
                    </a:cubicBezTo>
                    <a:cubicBezTo>
                      <a:pt x="31" y="20"/>
                      <a:pt x="32" y="20"/>
                      <a:pt x="32" y="20"/>
                    </a:cubicBezTo>
                    <a:cubicBezTo>
                      <a:pt x="32" y="21"/>
                      <a:pt x="32" y="21"/>
                      <a:pt x="32" y="21"/>
                    </a:cubicBezTo>
                    <a:cubicBezTo>
                      <a:pt x="32" y="21"/>
                      <a:pt x="31" y="22"/>
                      <a:pt x="32" y="22"/>
                    </a:cubicBezTo>
                    <a:cubicBezTo>
                      <a:pt x="32" y="22"/>
                      <a:pt x="32" y="22"/>
                      <a:pt x="33" y="22"/>
                    </a:cubicBezTo>
                    <a:cubicBezTo>
                      <a:pt x="33" y="22"/>
                      <a:pt x="34" y="23"/>
                      <a:pt x="35" y="23"/>
                    </a:cubicBezTo>
                    <a:cubicBezTo>
                      <a:pt x="34" y="23"/>
                      <a:pt x="35" y="24"/>
                      <a:pt x="34" y="24"/>
                    </a:cubicBezTo>
                    <a:cubicBezTo>
                      <a:pt x="33" y="24"/>
                      <a:pt x="33" y="24"/>
                      <a:pt x="33" y="24"/>
                    </a:cubicBezTo>
                    <a:cubicBezTo>
                      <a:pt x="32" y="24"/>
                      <a:pt x="32" y="24"/>
                      <a:pt x="32" y="24"/>
                    </a:cubicBezTo>
                    <a:cubicBezTo>
                      <a:pt x="32" y="23"/>
                      <a:pt x="32" y="23"/>
                      <a:pt x="32" y="23"/>
                    </a:cubicBezTo>
                    <a:cubicBezTo>
                      <a:pt x="32" y="23"/>
                      <a:pt x="31" y="23"/>
                      <a:pt x="31" y="22"/>
                    </a:cubicBezTo>
                    <a:cubicBezTo>
                      <a:pt x="31" y="21"/>
                      <a:pt x="31" y="21"/>
                      <a:pt x="31" y="20"/>
                    </a:cubicBezTo>
                    <a:cubicBezTo>
                      <a:pt x="31" y="21"/>
                      <a:pt x="31" y="23"/>
                      <a:pt x="30" y="23"/>
                    </a:cubicBezTo>
                    <a:cubicBezTo>
                      <a:pt x="31" y="23"/>
                      <a:pt x="31" y="23"/>
                      <a:pt x="31" y="23"/>
                    </a:cubicBezTo>
                    <a:cubicBezTo>
                      <a:pt x="32" y="23"/>
                      <a:pt x="32" y="25"/>
                      <a:pt x="31" y="25"/>
                    </a:cubicBezTo>
                    <a:cubicBezTo>
                      <a:pt x="31" y="24"/>
                      <a:pt x="31" y="25"/>
                      <a:pt x="31" y="24"/>
                    </a:cubicBezTo>
                    <a:cubicBezTo>
                      <a:pt x="31" y="24"/>
                      <a:pt x="31" y="24"/>
                      <a:pt x="31" y="24"/>
                    </a:cubicBezTo>
                    <a:cubicBezTo>
                      <a:pt x="30" y="24"/>
                      <a:pt x="30" y="25"/>
                      <a:pt x="29" y="25"/>
                    </a:cubicBezTo>
                    <a:cubicBezTo>
                      <a:pt x="29" y="24"/>
                      <a:pt x="28" y="25"/>
                      <a:pt x="28" y="24"/>
                    </a:cubicBezTo>
                    <a:cubicBezTo>
                      <a:pt x="27" y="24"/>
                      <a:pt x="27" y="24"/>
                      <a:pt x="27" y="24"/>
                    </a:cubicBezTo>
                    <a:cubicBezTo>
                      <a:pt x="27" y="24"/>
                      <a:pt x="27" y="24"/>
                      <a:pt x="27" y="24"/>
                    </a:cubicBezTo>
                    <a:cubicBezTo>
                      <a:pt x="27" y="24"/>
                      <a:pt x="26" y="24"/>
                      <a:pt x="26" y="24"/>
                    </a:cubicBezTo>
                    <a:cubicBezTo>
                      <a:pt x="26" y="23"/>
                      <a:pt x="26" y="23"/>
                      <a:pt x="26" y="23"/>
                    </a:cubicBezTo>
                    <a:cubicBezTo>
                      <a:pt x="27" y="22"/>
                      <a:pt x="27" y="22"/>
                      <a:pt x="27" y="21"/>
                    </a:cubicBezTo>
                    <a:cubicBezTo>
                      <a:pt x="27" y="21"/>
                      <a:pt x="26" y="21"/>
                      <a:pt x="26" y="21"/>
                    </a:cubicBezTo>
                    <a:cubicBezTo>
                      <a:pt x="25" y="21"/>
                      <a:pt x="24" y="21"/>
                      <a:pt x="23" y="21"/>
                    </a:cubicBezTo>
                    <a:cubicBezTo>
                      <a:pt x="23" y="22"/>
                      <a:pt x="24" y="22"/>
                      <a:pt x="24" y="22"/>
                    </a:cubicBezTo>
                    <a:cubicBezTo>
                      <a:pt x="23" y="22"/>
                      <a:pt x="22" y="22"/>
                      <a:pt x="22" y="22"/>
                    </a:cubicBezTo>
                    <a:cubicBezTo>
                      <a:pt x="20" y="22"/>
                      <a:pt x="19" y="23"/>
                      <a:pt x="17" y="23"/>
                    </a:cubicBezTo>
                    <a:cubicBezTo>
                      <a:pt x="18" y="23"/>
                      <a:pt x="18" y="23"/>
                      <a:pt x="18" y="23"/>
                    </a:cubicBezTo>
                    <a:cubicBezTo>
                      <a:pt x="18" y="23"/>
                      <a:pt x="18" y="23"/>
                      <a:pt x="18" y="23"/>
                    </a:cubicBezTo>
                    <a:cubicBezTo>
                      <a:pt x="17" y="23"/>
                      <a:pt x="17" y="24"/>
                      <a:pt x="17" y="24"/>
                    </a:cubicBezTo>
                    <a:cubicBezTo>
                      <a:pt x="18" y="25"/>
                      <a:pt x="19" y="26"/>
                      <a:pt x="21" y="27"/>
                    </a:cubicBezTo>
                    <a:cubicBezTo>
                      <a:pt x="20" y="27"/>
                      <a:pt x="20" y="27"/>
                      <a:pt x="20" y="27"/>
                    </a:cubicBezTo>
                    <a:cubicBezTo>
                      <a:pt x="20" y="27"/>
                      <a:pt x="19" y="27"/>
                      <a:pt x="19" y="26"/>
                    </a:cubicBezTo>
                    <a:cubicBezTo>
                      <a:pt x="19" y="27"/>
                      <a:pt x="18" y="27"/>
                      <a:pt x="18" y="27"/>
                    </a:cubicBezTo>
                    <a:cubicBezTo>
                      <a:pt x="18" y="27"/>
                      <a:pt x="18" y="27"/>
                      <a:pt x="18" y="27"/>
                    </a:cubicBezTo>
                    <a:cubicBezTo>
                      <a:pt x="18" y="26"/>
                      <a:pt x="18" y="26"/>
                      <a:pt x="18" y="26"/>
                    </a:cubicBezTo>
                    <a:cubicBezTo>
                      <a:pt x="18" y="26"/>
                      <a:pt x="18" y="26"/>
                      <a:pt x="18" y="26"/>
                    </a:cubicBezTo>
                    <a:cubicBezTo>
                      <a:pt x="17" y="26"/>
                      <a:pt x="17" y="27"/>
                      <a:pt x="18" y="28"/>
                    </a:cubicBezTo>
                    <a:cubicBezTo>
                      <a:pt x="16" y="29"/>
                      <a:pt x="17" y="31"/>
                      <a:pt x="19" y="31"/>
                    </a:cubicBezTo>
                    <a:cubicBezTo>
                      <a:pt x="19" y="31"/>
                      <a:pt x="20" y="31"/>
                      <a:pt x="20" y="31"/>
                    </a:cubicBezTo>
                    <a:cubicBezTo>
                      <a:pt x="21" y="31"/>
                      <a:pt x="22" y="31"/>
                      <a:pt x="22" y="32"/>
                    </a:cubicBezTo>
                    <a:cubicBezTo>
                      <a:pt x="23" y="32"/>
                      <a:pt x="22" y="31"/>
                      <a:pt x="23" y="31"/>
                    </a:cubicBezTo>
                    <a:cubicBezTo>
                      <a:pt x="23" y="31"/>
                      <a:pt x="23" y="31"/>
                      <a:pt x="23" y="31"/>
                    </a:cubicBezTo>
                    <a:cubicBezTo>
                      <a:pt x="23" y="31"/>
                      <a:pt x="23" y="31"/>
                      <a:pt x="23" y="31"/>
                    </a:cubicBezTo>
                    <a:cubicBezTo>
                      <a:pt x="23" y="32"/>
                      <a:pt x="22" y="32"/>
                      <a:pt x="22" y="32"/>
                    </a:cubicBezTo>
                    <a:cubicBezTo>
                      <a:pt x="24" y="32"/>
                      <a:pt x="25" y="31"/>
                      <a:pt x="26" y="31"/>
                    </a:cubicBezTo>
                    <a:cubicBezTo>
                      <a:pt x="26" y="31"/>
                      <a:pt x="26" y="31"/>
                      <a:pt x="26" y="31"/>
                    </a:cubicBezTo>
                    <a:cubicBezTo>
                      <a:pt x="26" y="31"/>
                      <a:pt x="27" y="31"/>
                      <a:pt x="27" y="31"/>
                    </a:cubicBezTo>
                    <a:cubicBezTo>
                      <a:pt x="27" y="30"/>
                      <a:pt x="27" y="30"/>
                      <a:pt x="27" y="30"/>
                    </a:cubicBezTo>
                    <a:cubicBezTo>
                      <a:pt x="27" y="30"/>
                      <a:pt x="28" y="30"/>
                      <a:pt x="28" y="31"/>
                    </a:cubicBezTo>
                    <a:cubicBezTo>
                      <a:pt x="27" y="31"/>
                      <a:pt x="28" y="32"/>
                      <a:pt x="27" y="32"/>
                    </a:cubicBezTo>
                    <a:cubicBezTo>
                      <a:pt x="27" y="32"/>
                      <a:pt x="26" y="32"/>
                      <a:pt x="26" y="32"/>
                    </a:cubicBezTo>
                    <a:cubicBezTo>
                      <a:pt x="26" y="32"/>
                      <a:pt x="25" y="32"/>
                      <a:pt x="25" y="32"/>
                    </a:cubicBezTo>
                    <a:cubicBezTo>
                      <a:pt x="25" y="32"/>
                      <a:pt x="25" y="32"/>
                      <a:pt x="25" y="32"/>
                    </a:cubicBezTo>
                    <a:cubicBezTo>
                      <a:pt x="26" y="32"/>
                      <a:pt x="26" y="32"/>
                      <a:pt x="26" y="33"/>
                    </a:cubicBezTo>
                    <a:cubicBezTo>
                      <a:pt x="26" y="34"/>
                      <a:pt x="25" y="34"/>
                      <a:pt x="25" y="35"/>
                    </a:cubicBezTo>
                    <a:cubicBezTo>
                      <a:pt x="25" y="37"/>
                      <a:pt x="24" y="37"/>
                      <a:pt x="23" y="37"/>
                    </a:cubicBezTo>
                    <a:cubicBezTo>
                      <a:pt x="23" y="37"/>
                      <a:pt x="23" y="37"/>
                      <a:pt x="23" y="37"/>
                    </a:cubicBezTo>
                    <a:cubicBezTo>
                      <a:pt x="22" y="37"/>
                      <a:pt x="22" y="37"/>
                      <a:pt x="22" y="37"/>
                    </a:cubicBezTo>
                    <a:cubicBezTo>
                      <a:pt x="22" y="37"/>
                      <a:pt x="21" y="36"/>
                      <a:pt x="21" y="36"/>
                    </a:cubicBezTo>
                    <a:cubicBezTo>
                      <a:pt x="21" y="36"/>
                      <a:pt x="21" y="36"/>
                      <a:pt x="21" y="36"/>
                    </a:cubicBezTo>
                    <a:cubicBezTo>
                      <a:pt x="21" y="36"/>
                      <a:pt x="20" y="37"/>
                      <a:pt x="20" y="38"/>
                    </a:cubicBezTo>
                    <a:cubicBezTo>
                      <a:pt x="19" y="38"/>
                      <a:pt x="17" y="38"/>
                      <a:pt x="16" y="39"/>
                    </a:cubicBezTo>
                    <a:cubicBezTo>
                      <a:pt x="16" y="39"/>
                      <a:pt x="16" y="40"/>
                      <a:pt x="15" y="40"/>
                    </a:cubicBezTo>
                    <a:cubicBezTo>
                      <a:pt x="15" y="40"/>
                      <a:pt x="15" y="39"/>
                      <a:pt x="15" y="39"/>
                    </a:cubicBezTo>
                    <a:cubicBezTo>
                      <a:pt x="14" y="39"/>
                      <a:pt x="14" y="39"/>
                      <a:pt x="14" y="40"/>
                    </a:cubicBezTo>
                    <a:cubicBezTo>
                      <a:pt x="14" y="40"/>
                      <a:pt x="15" y="40"/>
                      <a:pt x="14" y="40"/>
                    </a:cubicBezTo>
                    <a:cubicBezTo>
                      <a:pt x="14" y="40"/>
                      <a:pt x="14" y="40"/>
                      <a:pt x="13" y="40"/>
                    </a:cubicBezTo>
                    <a:cubicBezTo>
                      <a:pt x="13" y="40"/>
                      <a:pt x="13" y="40"/>
                      <a:pt x="13" y="40"/>
                    </a:cubicBezTo>
                    <a:cubicBezTo>
                      <a:pt x="13" y="40"/>
                      <a:pt x="13" y="41"/>
                      <a:pt x="12" y="41"/>
                    </a:cubicBezTo>
                    <a:cubicBezTo>
                      <a:pt x="11" y="41"/>
                      <a:pt x="11" y="43"/>
                      <a:pt x="10" y="43"/>
                    </a:cubicBezTo>
                    <a:cubicBezTo>
                      <a:pt x="10" y="43"/>
                      <a:pt x="10" y="43"/>
                      <a:pt x="10" y="43"/>
                    </a:cubicBezTo>
                    <a:cubicBezTo>
                      <a:pt x="10" y="43"/>
                      <a:pt x="10" y="43"/>
                      <a:pt x="10" y="43"/>
                    </a:cubicBezTo>
                    <a:cubicBezTo>
                      <a:pt x="10" y="43"/>
                      <a:pt x="10" y="43"/>
                      <a:pt x="10" y="43"/>
                    </a:cubicBezTo>
                    <a:cubicBezTo>
                      <a:pt x="9" y="43"/>
                      <a:pt x="9" y="44"/>
                      <a:pt x="9" y="44"/>
                    </a:cubicBezTo>
                    <a:cubicBezTo>
                      <a:pt x="9" y="45"/>
                      <a:pt x="9" y="46"/>
                      <a:pt x="9" y="46"/>
                    </a:cubicBezTo>
                    <a:cubicBezTo>
                      <a:pt x="10" y="46"/>
                      <a:pt x="10" y="46"/>
                      <a:pt x="10" y="46"/>
                    </a:cubicBezTo>
                    <a:cubicBezTo>
                      <a:pt x="10" y="46"/>
                      <a:pt x="9" y="47"/>
                      <a:pt x="9" y="47"/>
                    </a:cubicBezTo>
                    <a:cubicBezTo>
                      <a:pt x="10" y="47"/>
                      <a:pt x="10" y="47"/>
                      <a:pt x="10" y="47"/>
                    </a:cubicBezTo>
                    <a:cubicBezTo>
                      <a:pt x="10" y="47"/>
                      <a:pt x="11" y="48"/>
                      <a:pt x="11" y="48"/>
                    </a:cubicBezTo>
                    <a:cubicBezTo>
                      <a:pt x="12" y="48"/>
                      <a:pt x="12" y="46"/>
                      <a:pt x="13" y="46"/>
                    </a:cubicBezTo>
                    <a:cubicBezTo>
                      <a:pt x="13" y="46"/>
                      <a:pt x="13" y="46"/>
                      <a:pt x="13" y="46"/>
                    </a:cubicBezTo>
                    <a:cubicBezTo>
                      <a:pt x="12" y="47"/>
                      <a:pt x="11" y="48"/>
                      <a:pt x="12" y="49"/>
                    </a:cubicBezTo>
                    <a:cubicBezTo>
                      <a:pt x="12" y="49"/>
                      <a:pt x="12" y="49"/>
                      <a:pt x="12" y="49"/>
                    </a:cubicBezTo>
                    <a:cubicBezTo>
                      <a:pt x="11" y="48"/>
                      <a:pt x="10" y="48"/>
                      <a:pt x="10" y="47"/>
                    </a:cubicBezTo>
                    <a:cubicBezTo>
                      <a:pt x="9" y="48"/>
                      <a:pt x="9" y="48"/>
                      <a:pt x="8" y="48"/>
                    </a:cubicBezTo>
                    <a:cubicBezTo>
                      <a:pt x="8" y="48"/>
                      <a:pt x="8" y="48"/>
                      <a:pt x="8" y="48"/>
                    </a:cubicBezTo>
                    <a:cubicBezTo>
                      <a:pt x="9" y="49"/>
                      <a:pt x="8" y="51"/>
                      <a:pt x="9" y="52"/>
                    </a:cubicBezTo>
                    <a:cubicBezTo>
                      <a:pt x="9" y="52"/>
                      <a:pt x="9" y="52"/>
                      <a:pt x="9" y="52"/>
                    </a:cubicBezTo>
                    <a:cubicBezTo>
                      <a:pt x="9" y="53"/>
                      <a:pt x="10" y="53"/>
                      <a:pt x="10" y="53"/>
                    </a:cubicBezTo>
                    <a:cubicBezTo>
                      <a:pt x="10" y="53"/>
                      <a:pt x="11" y="53"/>
                      <a:pt x="11" y="53"/>
                    </a:cubicBezTo>
                    <a:cubicBezTo>
                      <a:pt x="11" y="53"/>
                      <a:pt x="12" y="52"/>
                      <a:pt x="12" y="52"/>
                    </a:cubicBezTo>
                    <a:cubicBezTo>
                      <a:pt x="12" y="52"/>
                      <a:pt x="12" y="52"/>
                      <a:pt x="12" y="52"/>
                    </a:cubicBezTo>
                    <a:cubicBezTo>
                      <a:pt x="12" y="52"/>
                      <a:pt x="13" y="52"/>
                      <a:pt x="12" y="51"/>
                    </a:cubicBezTo>
                    <a:cubicBezTo>
                      <a:pt x="13" y="51"/>
                      <a:pt x="14" y="50"/>
                      <a:pt x="14" y="50"/>
                    </a:cubicBezTo>
                    <a:cubicBezTo>
                      <a:pt x="14" y="50"/>
                      <a:pt x="15" y="50"/>
                      <a:pt x="15" y="50"/>
                    </a:cubicBezTo>
                    <a:cubicBezTo>
                      <a:pt x="14" y="50"/>
                      <a:pt x="14" y="51"/>
                      <a:pt x="13" y="51"/>
                    </a:cubicBezTo>
                    <a:cubicBezTo>
                      <a:pt x="13" y="51"/>
                      <a:pt x="13" y="52"/>
                      <a:pt x="12" y="52"/>
                    </a:cubicBezTo>
                    <a:cubicBezTo>
                      <a:pt x="12" y="53"/>
                      <a:pt x="12" y="54"/>
                      <a:pt x="12" y="55"/>
                    </a:cubicBezTo>
                    <a:cubicBezTo>
                      <a:pt x="12" y="55"/>
                      <a:pt x="12" y="56"/>
                      <a:pt x="11" y="56"/>
                    </a:cubicBezTo>
                    <a:cubicBezTo>
                      <a:pt x="11" y="56"/>
                      <a:pt x="11" y="56"/>
                      <a:pt x="11" y="57"/>
                    </a:cubicBezTo>
                    <a:cubicBezTo>
                      <a:pt x="11" y="57"/>
                      <a:pt x="11" y="57"/>
                      <a:pt x="11" y="57"/>
                    </a:cubicBezTo>
                    <a:cubicBezTo>
                      <a:pt x="11" y="57"/>
                      <a:pt x="12" y="57"/>
                      <a:pt x="12" y="57"/>
                    </a:cubicBezTo>
                    <a:cubicBezTo>
                      <a:pt x="12" y="56"/>
                      <a:pt x="12" y="56"/>
                      <a:pt x="12" y="56"/>
                    </a:cubicBezTo>
                    <a:cubicBezTo>
                      <a:pt x="12" y="56"/>
                      <a:pt x="12" y="56"/>
                      <a:pt x="12" y="57"/>
                    </a:cubicBezTo>
                    <a:cubicBezTo>
                      <a:pt x="12" y="57"/>
                      <a:pt x="12" y="57"/>
                      <a:pt x="12" y="57"/>
                    </a:cubicBezTo>
                    <a:cubicBezTo>
                      <a:pt x="12" y="57"/>
                      <a:pt x="11" y="57"/>
                      <a:pt x="11" y="57"/>
                    </a:cubicBezTo>
                    <a:cubicBezTo>
                      <a:pt x="11" y="57"/>
                      <a:pt x="12" y="57"/>
                      <a:pt x="12" y="58"/>
                    </a:cubicBezTo>
                    <a:cubicBezTo>
                      <a:pt x="11" y="58"/>
                      <a:pt x="11" y="58"/>
                      <a:pt x="10" y="58"/>
                    </a:cubicBezTo>
                    <a:cubicBezTo>
                      <a:pt x="11" y="58"/>
                      <a:pt x="11" y="59"/>
                      <a:pt x="11" y="59"/>
                    </a:cubicBezTo>
                    <a:cubicBezTo>
                      <a:pt x="12" y="58"/>
                      <a:pt x="13" y="58"/>
                      <a:pt x="14" y="58"/>
                    </a:cubicBezTo>
                    <a:cubicBezTo>
                      <a:pt x="13" y="58"/>
                      <a:pt x="14" y="58"/>
                      <a:pt x="14" y="59"/>
                    </a:cubicBezTo>
                    <a:cubicBezTo>
                      <a:pt x="14" y="59"/>
                      <a:pt x="14" y="59"/>
                      <a:pt x="14" y="59"/>
                    </a:cubicBezTo>
                    <a:cubicBezTo>
                      <a:pt x="14" y="59"/>
                      <a:pt x="14" y="59"/>
                      <a:pt x="14" y="59"/>
                    </a:cubicBezTo>
                    <a:cubicBezTo>
                      <a:pt x="14" y="58"/>
                      <a:pt x="15" y="58"/>
                      <a:pt x="15" y="58"/>
                    </a:cubicBezTo>
                    <a:cubicBezTo>
                      <a:pt x="15" y="58"/>
                      <a:pt x="15" y="58"/>
                      <a:pt x="15" y="58"/>
                    </a:cubicBezTo>
                    <a:cubicBezTo>
                      <a:pt x="15" y="59"/>
                      <a:pt x="15" y="60"/>
                      <a:pt x="15" y="61"/>
                    </a:cubicBezTo>
                    <a:cubicBezTo>
                      <a:pt x="16" y="60"/>
                      <a:pt x="16" y="58"/>
                      <a:pt x="17" y="58"/>
                    </a:cubicBezTo>
                    <a:cubicBezTo>
                      <a:pt x="17" y="58"/>
                      <a:pt x="17" y="58"/>
                      <a:pt x="17" y="58"/>
                    </a:cubicBezTo>
                    <a:cubicBezTo>
                      <a:pt x="17" y="58"/>
                      <a:pt x="17" y="59"/>
                      <a:pt x="16" y="59"/>
                    </a:cubicBezTo>
                    <a:cubicBezTo>
                      <a:pt x="17" y="60"/>
                      <a:pt x="17" y="60"/>
                      <a:pt x="17" y="60"/>
                    </a:cubicBezTo>
                    <a:cubicBezTo>
                      <a:pt x="18" y="60"/>
                      <a:pt x="19" y="59"/>
                      <a:pt x="20" y="59"/>
                    </a:cubicBezTo>
                    <a:cubicBezTo>
                      <a:pt x="20" y="60"/>
                      <a:pt x="16" y="61"/>
                      <a:pt x="17" y="63"/>
                    </a:cubicBezTo>
                    <a:cubicBezTo>
                      <a:pt x="17" y="63"/>
                      <a:pt x="17" y="63"/>
                      <a:pt x="17" y="63"/>
                    </a:cubicBezTo>
                    <a:cubicBezTo>
                      <a:pt x="16" y="63"/>
                      <a:pt x="16" y="64"/>
                      <a:pt x="15" y="65"/>
                    </a:cubicBezTo>
                    <a:cubicBezTo>
                      <a:pt x="15" y="65"/>
                      <a:pt x="16" y="65"/>
                      <a:pt x="16" y="65"/>
                    </a:cubicBezTo>
                    <a:cubicBezTo>
                      <a:pt x="16" y="65"/>
                      <a:pt x="16" y="65"/>
                      <a:pt x="16" y="65"/>
                    </a:cubicBezTo>
                    <a:cubicBezTo>
                      <a:pt x="15" y="65"/>
                      <a:pt x="15" y="65"/>
                      <a:pt x="15" y="65"/>
                    </a:cubicBezTo>
                    <a:cubicBezTo>
                      <a:pt x="15" y="65"/>
                      <a:pt x="15" y="65"/>
                      <a:pt x="15" y="65"/>
                    </a:cubicBezTo>
                    <a:cubicBezTo>
                      <a:pt x="15" y="65"/>
                      <a:pt x="15" y="65"/>
                      <a:pt x="15" y="65"/>
                    </a:cubicBezTo>
                    <a:cubicBezTo>
                      <a:pt x="15" y="66"/>
                      <a:pt x="14" y="65"/>
                      <a:pt x="14" y="66"/>
                    </a:cubicBezTo>
                    <a:cubicBezTo>
                      <a:pt x="14" y="66"/>
                      <a:pt x="14" y="66"/>
                      <a:pt x="14" y="66"/>
                    </a:cubicBezTo>
                    <a:cubicBezTo>
                      <a:pt x="13" y="66"/>
                      <a:pt x="13" y="67"/>
                      <a:pt x="12" y="68"/>
                    </a:cubicBezTo>
                    <a:cubicBezTo>
                      <a:pt x="12" y="68"/>
                      <a:pt x="12" y="67"/>
                      <a:pt x="12" y="67"/>
                    </a:cubicBezTo>
                    <a:cubicBezTo>
                      <a:pt x="12" y="67"/>
                      <a:pt x="12" y="67"/>
                      <a:pt x="12" y="67"/>
                    </a:cubicBezTo>
                    <a:cubicBezTo>
                      <a:pt x="10" y="69"/>
                      <a:pt x="7" y="68"/>
                      <a:pt x="7" y="71"/>
                    </a:cubicBezTo>
                    <a:cubicBezTo>
                      <a:pt x="7" y="71"/>
                      <a:pt x="7" y="71"/>
                      <a:pt x="7" y="71"/>
                    </a:cubicBezTo>
                    <a:cubicBezTo>
                      <a:pt x="7" y="71"/>
                      <a:pt x="7" y="71"/>
                      <a:pt x="7" y="71"/>
                    </a:cubicBezTo>
                    <a:cubicBezTo>
                      <a:pt x="7" y="71"/>
                      <a:pt x="7" y="71"/>
                      <a:pt x="7" y="71"/>
                    </a:cubicBezTo>
                    <a:cubicBezTo>
                      <a:pt x="7" y="71"/>
                      <a:pt x="7" y="71"/>
                      <a:pt x="7" y="71"/>
                    </a:cubicBezTo>
                    <a:cubicBezTo>
                      <a:pt x="6" y="71"/>
                      <a:pt x="7" y="71"/>
                      <a:pt x="6" y="72"/>
                    </a:cubicBezTo>
                    <a:cubicBezTo>
                      <a:pt x="6" y="71"/>
                      <a:pt x="6" y="71"/>
                      <a:pt x="6" y="70"/>
                    </a:cubicBezTo>
                    <a:cubicBezTo>
                      <a:pt x="6" y="70"/>
                      <a:pt x="6" y="70"/>
                      <a:pt x="5" y="70"/>
                    </a:cubicBezTo>
                    <a:cubicBezTo>
                      <a:pt x="3" y="70"/>
                      <a:pt x="2" y="73"/>
                      <a:pt x="0" y="73"/>
                    </a:cubicBezTo>
                    <a:cubicBezTo>
                      <a:pt x="0" y="73"/>
                      <a:pt x="0" y="74"/>
                      <a:pt x="0" y="74"/>
                    </a:cubicBezTo>
                    <a:cubicBezTo>
                      <a:pt x="0" y="74"/>
                      <a:pt x="0" y="74"/>
                      <a:pt x="0" y="74"/>
                    </a:cubicBezTo>
                    <a:cubicBezTo>
                      <a:pt x="1" y="74"/>
                      <a:pt x="0" y="73"/>
                      <a:pt x="1" y="73"/>
                    </a:cubicBezTo>
                    <a:cubicBezTo>
                      <a:pt x="1" y="74"/>
                      <a:pt x="1" y="74"/>
                      <a:pt x="1" y="74"/>
                    </a:cubicBezTo>
                    <a:cubicBezTo>
                      <a:pt x="1" y="74"/>
                      <a:pt x="1" y="74"/>
                      <a:pt x="1" y="74"/>
                    </a:cubicBezTo>
                    <a:cubicBezTo>
                      <a:pt x="1" y="74"/>
                      <a:pt x="1" y="73"/>
                      <a:pt x="2" y="73"/>
                    </a:cubicBezTo>
                    <a:cubicBezTo>
                      <a:pt x="2" y="74"/>
                      <a:pt x="2" y="74"/>
                      <a:pt x="2" y="74"/>
                    </a:cubicBezTo>
                    <a:cubicBezTo>
                      <a:pt x="3" y="74"/>
                      <a:pt x="3" y="73"/>
                      <a:pt x="4" y="73"/>
                    </a:cubicBezTo>
                    <a:cubicBezTo>
                      <a:pt x="4" y="73"/>
                      <a:pt x="4" y="72"/>
                      <a:pt x="5" y="72"/>
                    </a:cubicBezTo>
                    <a:cubicBezTo>
                      <a:pt x="5" y="72"/>
                      <a:pt x="5" y="72"/>
                      <a:pt x="5" y="72"/>
                    </a:cubicBezTo>
                    <a:cubicBezTo>
                      <a:pt x="5" y="72"/>
                      <a:pt x="4" y="72"/>
                      <a:pt x="5" y="73"/>
                    </a:cubicBezTo>
                    <a:cubicBezTo>
                      <a:pt x="5" y="73"/>
                      <a:pt x="5" y="73"/>
                      <a:pt x="5" y="73"/>
                    </a:cubicBezTo>
                    <a:cubicBezTo>
                      <a:pt x="5" y="73"/>
                      <a:pt x="6" y="72"/>
                      <a:pt x="6" y="72"/>
                    </a:cubicBezTo>
                    <a:cubicBezTo>
                      <a:pt x="6" y="73"/>
                      <a:pt x="6" y="73"/>
                      <a:pt x="6" y="73"/>
                    </a:cubicBezTo>
                    <a:cubicBezTo>
                      <a:pt x="7" y="72"/>
                      <a:pt x="8" y="72"/>
                      <a:pt x="8" y="71"/>
                    </a:cubicBezTo>
                    <a:cubicBezTo>
                      <a:pt x="8" y="72"/>
                      <a:pt x="8" y="72"/>
                      <a:pt x="8" y="72"/>
                    </a:cubicBezTo>
                    <a:cubicBezTo>
                      <a:pt x="8" y="72"/>
                      <a:pt x="8" y="72"/>
                      <a:pt x="8" y="73"/>
                    </a:cubicBezTo>
                    <a:cubicBezTo>
                      <a:pt x="8" y="72"/>
                      <a:pt x="9" y="72"/>
                      <a:pt x="9" y="71"/>
                    </a:cubicBezTo>
                    <a:cubicBezTo>
                      <a:pt x="9" y="71"/>
                      <a:pt x="9" y="71"/>
                      <a:pt x="9" y="71"/>
                    </a:cubicBezTo>
                    <a:cubicBezTo>
                      <a:pt x="10" y="71"/>
                      <a:pt x="11" y="71"/>
                      <a:pt x="11" y="70"/>
                    </a:cubicBezTo>
                    <a:cubicBezTo>
                      <a:pt x="11" y="71"/>
                      <a:pt x="11" y="71"/>
                      <a:pt x="11" y="71"/>
                    </a:cubicBezTo>
                    <a:cubicBezTo>
                      <a:pt x="12" y="70"/>
                      <a:pt x="12" y="70"/>
                      <a:pt x="12" y="70"/>
                    </a:cubicBezTo>
                    <a:cubicBezTo>
                      <a:pt x="12" y="70"/>
                      <a:pt x="12" y="70"/>
                      <a:pt x="12" y="70"/>
                    </a:cubicBezTo>
                    <a:cubicBezTo>
                      <a:pt x="12" y="70"/>
                      <a:pt x="12" y="70"/>
                      <a:pt x="12" y="70"/>
                    </a:cubicBezTo>
                    <a:cubicBezTo>
                      <a:pt x="11" y="70"/>
                      <a:pt x="11" y="70"/>
                      <a:pt x="11" y="70"/>
                    </a:cubicBezTo>
                    <a:cubicBezTo>
                      <a:pt x="11" y="70"/>
                      <a:pt x="11" y="70"/>
                      <a:pt x="11" y="70"/>
                    </a:cubicBezTo>
                    <a:cubicBezTo>
                      <a:pt x="11" y="70"/>
                      <a:pt x="11" y="70"/>
                      <a:pt x="11" y="70"/>
                    </a:cubicBezTo>
                    <a:cubicBezTo>
                      <a:pt x="11" y="70"/>
                      <a:pt x="12" y="70"/>
                      <a:pt x="12" y="70"/>
                    </a:cubicBezTo>
                    <a:cubicBezTo>
                      <a:pt x="12" y="70"/>
                      <a:pt x="12" y="69"/>
                      <a:pt x="13" y="69"/>
                    </a:cubicBezTo>
                    <a:cubicBezTo>
                      <a:pt x="13" y="69"/>
                      <a:pt x="13" y="70"/>
                      <a:pt x="13" y="70"/>
                    </a:cubicBezTo>
                    <a:cubicBezTo>
                      <a:pt x="13" y="69"/>
                      <a:pt x="13" y="69"/>
                      <a:pt x="13" y="69"/>
                    </a:cubicBezTo>
                    <a:cubicBezTo>
                      <a:pt x="13" y="69"/>
                      <a:pt x="13" y="69"/>
                      <a:pt x="14" y="69"/>
                    </a:cubicBezTo>
                    <a:cubicBezTo>
                      <a:pt x="14" y="69"/>
                      <a:pt x="14" y="69"/>
                      <a:pt x="14" y="69"/>
                    </a:cubicBezTo>
                    <a:cubicBezTo>
                      <a:pt x="14" y="69"/>
                      <a:pt x="15" y="68"/>
                      <a:pt x="15" y="68"/>
                    </a:cubicBezTo>
                    <a:cubicBezTo>
                      <a:pt x="15" y="68"/>
                      <a:pt x="15" y="68"/>
                      <a:pt x="15" y="68"/>
                    </a:cubicBezTo>
                    <a:cubicBezTo>
                      <a:pt x="16" y="67"/>
                      <a:pt x="17" y="68"/>
                      <a:pt x="17" y="67"/>
                    </a:cubicBezTo>
                    <a:cubicBezTo>
                      <a:pt x="17" y="67"/>
                      <a:pt x="17" y="67"/>
                      <a:pt x="17" y="67"/>
                    </a:cubicBezTo>
                    <a:cubicBezTo>
                      <a:pt x="17" y="67"/>
                      <a:pt x="17" y="67"/>
                      <a:pt x="17" y="67"/>
                    </a:cubicBezTo>
                    <a:cubicBezTo>
                      <a:pt x="17" y="67"/>
                      <a:pt x="17" y="67"/>
                      <a:pt x="17" y="67"/>
                    </a:cubicBezTo>
                    <a:cubicBezTo>
                      <a:pt x="17" y="67"/>
                      <a:pt x="17" y="67"/>
                      <a:pt x="17" y="66"/>
                    </a:cubicBezTo>
                    <a:cubicBezTo>
                      <a:pt x="18" y="66"/>
                      <a:pt x="19" y="66"/>
                      <a:pt x="20" y="65"/>
                    </a:cubicBezTo>
                    <a:cubicBezTo>
                      <a:pt x="20" y="65"/>
                      <a:pt x="20" y="65"/>
                      <a:pt x="20" y="65"/>
                    </a:cubicBezTo>
                    <a:cubicBezTo>
                      <a:pt x="21" y="65"/>
                      <a:pt x="21" y="64"/>
                      <a:pt x="22" y="64"/>
                    </a:cubicBezTo>
                    <a:cubicBezTo>
                      <a:pt x="22" y="64"/>
                      <a:pt x="22" y="64"/>
                      <a:pt x="23" y="64"/>
                    </a:cubicBezTo>
                    <a:cubicBezTo>
                      <a:pt x="23" y="64"/>
                      <a:pt x="23" y="64"/>
                      <a:pt x="23" y="64"/>
                    </a:cubicBezTo>
                    <a:cubicBezTo>
                      <a:pt x="23" y="64"/>
                      <a:pt x="24" y="63"/>
                      <a:pt x="23" y="63"/>
                    </a:cubicBezTo>
                    <a:cubicBezTo>
                      <a:pt x="23" y="63"/>
                      <a:pt x="24" y="63"/>
                      <a:pt x="24" y="62"/>
                    </a:cubicBezTo>
                    <a:cubicBezTo>
                      <a:pt x="25" y="62"/>
                      <a:pt x="25" y="62"/>
                      <a:pt x="26" y="61"/>
                    </a:cubicBezTo>
                    <a:cubicBezTo>
                      <a:pt x="26" y="60"/>
                      <a:pt x="26" y="60"/>
                      <a:pt x="25" y="60"/>
                    </a:cubicBezTo>
                    <a:cubicBezTo>
                      <a:pt x="25" y="60"/>
                      <a:pt x="25" y="60"/>
                      <a:pt x="25" y="60"/>
                    </a:cubicBezTo>
                    <a:cubicBezTo>
                      <a:pt x="25" y="59"/>
                      <a:pt x="25" y="59"/>
                      <a:pt x="25" y="59"/>
                    </a:cubicBezTo>
                    <a:cubicBezTo>
                      <a:pt x="26" y="59"/>
                      <a:pt x="26" y="58"/>
                      <a:pt x="26" y="58"/>
                    </a:cubicBezTo>
                    <a:cubicBezTo>
                      <a:pt x="27" y="58"/>
                      <a:pt x="27" y="58"/>
                      <a:pt x="28" y="58"/>
                    </a:cubicBezTo>
                    <a:cubicBezTo>
                      <a:pt x="28" y="58"/>
                      <a:pt x="28" y="58"/>
                      <a:pt x="28" y="58"/>
                    </a:cubicBezTo>
                    <a:cubicBezTo>
                      <a:pt x="29" y="58"/>
                      <a:pt x="29" y="58"/>
                      <a:pt x="29" y="57"/>
                    </a:cubicBezTo>
                    <a:cubicBezTo>
                      <a:pt x="29" y="57"/>
                      <a:pt x="29" y="57"/>
                      <a:pt x="29" y="57"/>
                    </a:cubicBezTo>
                    <a:cubicBezTo>
                      <a:pt x="29" y="57"/>
                      <a:pt x="29" y="57"/>
                      <a:pt x="30" y="57"/>
                    </a:cubicBezTo>
                    <a:cubicBezTo>
                      <a:pt x="30" y="57"/>
                      <a:pt x="30" y="56"/>
                      <a:pt x="29" y="56"/>
                    </a:cubicBezTo>
                    <a:cubicBezTo>
                      <a:pt x="29" y="56"/>
                      <a:pt x="29" y="56"/>
                      <a:pt x="29" y="56"/>
                    </a:cubicBezTo>
                    <a:cubicBezTo>
                      <a:pt x="29" y="56"/>
                      <a:pt x="29" y="56"/>
                      <a:pt x="29" y="56"/>
                    </a:cubicBezTo>
                    <a:cubicBezTo>
                      <a:pt x="29" y="56"/>
                      <a:pt x="30" y="56"/>
                      <a:pt x="30" y="56"/>
                    </a:cubicBezTo>
                    <a:cubicBezTo>
                      <a:pt x="30" y="56"/>
                      <a:pt x="30" y="56"/>
                      <a:pt x="30" y="56"/>
                    </a:cubicBezTo>
                    <a:cubicBezTo>
                      <a:pt x="30" y="56"/>
                      <a:pt x="30" y="56"/>
                      <a:pt x="30" y="56"/>
                    </a:cubicBezTo>
                    <a:cubicBezTo>
                      <a:pt x="32" y="54"/>
                      <a:pt x="35" y="53"/>
                      <a:pt x="37" y="52"/>
                    </a:cubicBezTo>
                    <a:cubicBezTo>
                      <a:pt x="36" y="52"/>
                      <a:pt x="36" y="52"/>
                      <a:pt x="36" y="52"/>
                    </a:cubicBezTo>
                    <a:cubicBezTo>
                      <a:pt x="37" y="53"/>
                      <a:pt x="37" y="53"/>
                      <a:pt x="37" y="53"/>
                    </a:cubicBezTo>
                    <a:cubicBezTo>
                      <a:pt x="37" y="53"/>
                      <a:pt x="38" y="52"/>
                      <a:pt x="38" y="52"/>
                    </a:cubicBezTo>
                    <a:cubicBezTo>
                      <a:pt x="38" y="52"/>
                      <a:pt x="39" y="52"/>
                      <a:pt x="39" y="52"/>
                    </a:cubicBezTo>
                    <a:cubicBezTo>
                      <a:pt x="39" y="52"/>
                      <a:pt x="39" y="52"/>
                      <a:pt x="39" y="52"/>
                    </a:cubicBezTo>
                    <a:cubicBezTo>
                      <a:pt x="38" y="52"/>
                      <a:pt x="37" y="53"/>
                      <a:pt x="37" y="54"/>
                    </a:cubicBezTo>
                    <a:cubicBezTo>
                      <a:pt x="37" y="54"/>
                      <a:pt x="37" y="54"/>
                      <a:pt x="38" y="55"/>
                    </a:cubicBezTo>
                    <a:cubicBezTo>
                      <a:pt x="37" y="55"/>
                      <a:pt x="37" y="54"/>
                      <a:pt x="36" y="54"/>
                    </a:cubicBezTo>
                    <a:cubicBezTo>
                      <a:pt x="36" y="54"/>
                      <a:pt x="36" y="54"/>
                      <a:pt x="36" y="54"/>
                    </a:cubicBezTo>
                    <a:cubicBezTo>
                      <a:pt x="36" y="54"/>
                      <a:pt x="36" y="54"/>
                      <a:pt x="36" y="54"/>
                    </a:cubicBezTo>
                    <a:cubicBezTo>
                      <a:pt x="35" y="54"/>
                      <a:pt x="34" y="54"/>
                      <a:pt x="33" y="55"/>
                    </a:cubicBezTo>
                    <a:cubicBezTo>
                      <a:pt x="33" y="57"/>
                      <a:pt x="31" y="57"/>
                      <a:pt x="31" y="59"/>
                    </a:cubicBezTo>
                    <a:cubicBezTo>
                      <a:pt x="31" y="59"/>
                      <a:pt x="31" y="59"/>
                      <a:pt x="31" y="59"/>
                    </a:cubicBezTo>
                    <a:cubicBezTo>
                      <a:pt x="32" y="59"/>
                      <a:pt x="32" y="59"/>
                      <a:pt x="32" y="59"/>
                    </a:cubicBezTo>
                    <a:cubicBezTo>
                      <a:pt x="32" y="59"/>
                      <a:pt x="31" y="60"/>
                      <a:pt x="31" y="60"/>
                    </a:cubicBezTo>
                    <a:cubicBezTo>
                      <a:pt x="31" y="60"/>
                      <a:pt x="30" y="60"/>
                      <a:pt x="30" y="60"/>
                    </a:cubicBezTo>
                    <a:cubicBezTo>
                      <a:pt x="30" y="60"/>
                      <a:pt x="30" y="60"/>
                      <a:pt x="29" y="60"/>
                    </a:cubicBezTo>
                    <a:cubicBezTo>
                      <a:pt x="29" y="61"/>
                      <a:pt x="30" y="61"/>
                      <a:pt x="30" y="61"/>
                    </a:cubicBezTo>
                    <a:cubicBezTo>
                      <a:pt x="30" y="61"/>
                      <a:pt x="30" y="61"/>
                      <a:pt x="30" y="61"/>
                    </a:cubicBezTo>
                    <a:cubicBezTo>
                      <a:pt x="30" y="61"/>
                      <a:pt x="30" y="61"/>
                      <a:pt x="30" y="61"/>
                    </a:cubicBezTo>
                    <a:cubicBezTo>
                      <a:pt x="31" y="61"/>
                      <a:pt x="31" y="61"/>
                      <a:pt x="31" y="61"/>
                    </a:cubicBezTo>
                    <a:cubicBezTo>
                      <a:pt x="31" y="61"/>
                      <a:pt x="31" y="61"/>
                      <a:pt x="31" y="61"/>
                    </a:cubicBezTo>
                    <a:cubicBezTo>
                      <a:pt x="32" y="61"/>
                      <a:pt x="32" y="60"/>
                      <a:pt x="32" y="60"/>
                    </a:cubicBezTo>
                    <a:cubicBezTo>
                      <a:pt x="32" y="60"/>
                      <a:pt x="32" y="60"/>
                      <a:pt x="32" y="60"/>
                    </a:cubicBezTo>
                    <a:cubicBezTo>
                      <a:pt x="32" y="60"/>
                      <a:pt x="33" y="60"/>
                      <a:pt x="33" y="60"/>
                    </a:cubicBezTo>
                    <a:cubicBezTo>
                      <a:pt x="33" y="60"/>
                      <a:pt x="33" y="60"/>
                      <a:pt x="33" y="60"/>
                    </a:cubicBezTo>
                    <a:cubicBezTo>
                      <a:pt x="33" y="60"/>
                      <a:pt x="34" y="60"/>
                      <a:pt x="34" y="60"/>
                    </a:cubicBezTo>
                    <a:cubicBezTo>
                      <a:pt x="34" y="60"/>
                      <a:pt x="34" y="60"/>
                      <a:pt x="34" y="60"/>
                    </a:cubicBezTo>
                    <a:cubicBezTo>
                      <a:pt x="35" y="59"/>
                      <a:pt x="35" y="59"/>
                      <a:pt x="35" y="59"/>
                    </a:cubicBezTo>
                    <a:cubicBezTo>
                      <a:pt x="35" y="59"/>
                      <a:pt x="34" y="59"/>
                      <a:pt x="35" y="60"/>
                    </a:cubicBezTo>
                    <a:cubicBezTo>
                      <a:pt x="35" y="59"/>
                      <a:pt x="35" y="58"/>
                      <a:pt x="36" y="58"/>
                    </a:cubicBezTo>
                    <a:cubicBezTo>
                      <a:pt x="36" y="58"/>
                      <a:pt x="35" y="59"/>
                      <a:pt x="36" y="59"/>
                    </a:cubicBezTo>
                    <a:cubicBezTo>
                      <a:pt x="36" y="59"/>
                      <a:pt x="36" y="59"/>
                      <a:pt x="36" y="59"/>
                    </a:cubicBezTo>
                    <a:cubicBezTo>
                      <a:pt x="36" y="59"/>
                      <a:pt x="37" y="59"/>
                      <a:pt x="37" y="59"/>
                    </a:cubicBezTo>
                    <a:cubicBezTo>
                      <a:pt x="37" y="59"/>
                      <a:pt x="38" y="58"/>
                      <a:pt x="38" y="58"/>
                    </a:cubicBezTo>
                    <a:cubicBezTo>
                      <a:pt x="38" y="58"/>
                      <a:pt x="38" y="58"/>
                      <a:pt x="38" y="58"/>
                    </a:cubicBezTo>
                    <a:cubicBezTo>
                      <a:pt x="38" y="58"/>
                      <a:pt x="38" y="58"/>
                      <a:pt x="38" y="58"/>
                    </a:cubicBezTo>
                    <a:cubicBezTo>
                      <a:pt x="39" y="57"/>
                      <a:pt x="39" y="57"/>
                      <a:pt x="39" y="57"/>
                    </a:cubicBezTo>
                    <a:cubicBezTo>
                      <a:pt x="39" y="57"/>
                      <a:pt x="38" y="57"/>
                      <a:pt x="38" y="56"/>
                    </a:cubicBezTo>
                    <a:cubicBezTo>
                      <a:pt x="38" y="56"/>
                      <a:pt x="38" y="56"/>
                      <a:pt x="38" y="56"/>
                    </a:cubicBezTo>
                    <a:cubicBezTo>
                      <a:pt x="39" y="56"/>
                      <a:pt x="39" y="56"/>
                      <a:pt x="39" y="56"/>
                    </a:cubicBezTo>
                    <a:cubicBezTo>
                      <a:pt x="39" y="56"/>
                      <a:pt x="39" y="56"/>
                      <a:pt x="39" y="56"/>
                    </a:cubicBezTo>
                    <a:cubicBezTo>
                      <a:pt x="39" y="56"/>
                      <a:pt x="39" y="56"/>
                      <a:pt x="39" y="56"/>
                    </a:cubicBezTo>
                    <a:cubicBezTo>
                      <a:pt x="39" y="56"/>
                      <a:pt x="38" y="56"/>
                      <a:pt x="38" y="55"/>
                    </a:cubicBezTo>
                    <a:cubicBezTo>
                      <a:pt x="38" y="55"/>
                      <a:pt x="38" y="55"/>
                      <a:pt x="39" y="55"/>
                    </a:cubicBezTo>
                    <a:cubicBezTo>
                      <a:pt x="39" y="55"/>
                      <a:pt x="39" y="55"/>
                      <a:pt x="39" y="55"/>
                    </a:cubicBezTo>
                    <a:cubicBezTo>
                      <a:pt x="39" y="54"/>
                      <a:pt x="39" y="54"/>
                      <a:pt x="39" y="54"/>
                    </a:cubicBezTo>
                    <a:cubicBezTo>
                      <a:pt x="39" y="54"/>
                      <a:pt x="40" y="54"/>
                      <a:pt x="40" y="54"/>
                    </a:cubicBezTo>
                    <a:cubicBezTo>
                      <a:pt x="40" y="54"/>
                      <a:pt x="41" y="54"/>
                      <a:pt x="41" y="54"/>
                    </a:cubicBezTo>
                    <a:cubicBezTo>
                      <a:pt x="41" y="55"/>
                      <a:pt x="40" y="55"/>
                      <a:pt x="40" y="55"/>
                    </a:cubicBezTo>
                    <a:cubicBezTo>
                      <a:pt x="40" y="55"/>
                      <a:pt x="40" y="56"/>
                      <a:pt x="41" y="56"/>
                    </a:cubicBezTo>
                    <a:cubicBezTo>
                      <a:pt x="41" y="56"/>
                      <a:pt x="41" y="56"/>
                      <a:pt x="41" y="56"/>
                    </a:cubicBezTo>
                    <a:cubicBezTo>
                      <a:pt x="41" y="55"/>
                      <a:pt x="41" y="55"/>
                      <a:pt x="41" y="55"/>
                    </a:cubicBezTo>
                    <a:cubicBezTo>
                      <a:pt x="41" y="55"/>
                      <a:pt x="41" y="55"/>
                      <a:pt x="41" y="56"/>
                    </a:cubicBezTo>
                    <a:cubicBezTo>
                      <a:pt x="42" y="55"/>
                      <a:pt x="42" y="55"/>
                      <a:pt x="43" y="55"/>
                    </a:cubicBezTo>
                    <a:cubicBezTo>
                      <a:pt x="43" y="55"/>
                      <a:pt x="44" y="55"/>
                      <a:pt x="44" y="55"/>
                    </a:cubicBezTo>
                    <a:cubicBezTo>
                      <a:pt x="43" y="55"/>
                      <a:pt x="43" y="55"/>
                      <a:pt x="42" y="56"/>
                    </a:cubicBezTo>
                    <a:cubicBezTo>
                      <a:pt x="43" y="56"/>
                      <a:pt x="43" y="56"/>
                      <a:pt x="43" y="56"/>
                    </a:cubicBezTo>
                    <a:cubicBezTo>
                      <a:pt x="43" y="56"/>
                      <a:pt x="43" y="56"/>
                      <a:pt x="43" y="56"/>
                    </a:cubicBezTo>
                    <a:cubicBezTo>
                      <a:pt x="42" y="56"/>
                      <a:pt x="42" y="56"/>
                      <a:pt x="42" y="57"/>
                    </a:cubicBezTo>
                    <a:cubicBezTo>
                      <a:pt x="42" y="57"/>
                      <a:pt x="42" y="57"/>
                      <a:pt x="42" y="57"/>
                    </a:cubicBezTo>
                    <a:cubicBezTo>
                      <a:pt x="43" y="57"/>
                      <a:pt x="43" y="57"/>
                      <a:pt x="43" y="57"/>
                    </a:cubicBezTo>
                    <a:cubicBezTo>
                      <a:pt x="43" y="57"/>
                      <a:pt x="43" y="57"/>
                      <a:pt x="43" y="57"/>
                    </a:cubicBezTo>
                    <a:cubicBezTo>
                      <a:pt x="43" y="57"/>
                      <a:pt x="43" y="57"/>
                      <a:pt x="43" y="57"/>
                    </a:cubicBezTo>
                    <a:cubicBezTo>
                      <a:pt x="43" y="57"/>
                      <a:pt x="43" y="57"/>
                      <a:pt x="43" y="57"/>
                    </a:cubicBezTo>
                    <a:cubicBezTo>
                      <a:pt x="43" y="57"/>
                      <a:pt x="43" y="57"/>
                      <a:pt x="43" y="57"/>
                    </a:cubicBezTo>
                    <a:cubicBezTo>
                      <a:pt x="43" y="57"/>
                      <a:pt x="43" y="57"/>
                      <a:pt x="43" y="57"/>
                    </a:cubicBezTo>
                    <a:cubicBezTo>
                      <a:pt x="43" y="57"/>
                      <a:pt x="43" y="57"/>
                      <a:pt x="43" y="57"/>
                    </a:cubicBezTo>
                    <a:cubicBezTo>
                      <a:pt x="43" y="57"/>
                      <a:pt x="43" y="57"/>
                      <a:pt x="43" y="58"/>
                    </a:cubicBezTo>
                    <a:cubicBezTo>
                      <a:pt x="43" y="58"/>
                      <a:pt x="43" y="58"/>
                      <a:pt x="43" y="58"/>
                    </a:cubicBezTo>
                    <a:cubicBezTo>
                      <a:pt x="43" y="58"/>
                      <a:pt x="43" y="58"/>
                      <a:pt x="43" y="58"/>
                    </a:cubicBezTo>
                    <a:cubicBezTo>
                      <a:pt x="43" y="58"/>
                      <a:pt x="44" y="58"/>
                      <a:pt x="44" y="58"/>
                    </a:cubicBezTo>
                    <a:cubicBezTo>
                      <a:pt x="44" y="58"/>
                      <a:pt x="45" y="58"/>
                      <a:pt x="45" y="58"/>
                    </a:cubicBezTo>
                    <a:cubicBezTo>
                      <a:pt x="45" y="58"/>
                      <a:pt x="45" y="58"/>
                      <a:pt x="45" y="58"/>
                    </a:cubicBezTo>
                    <a:cubicBezTo>
                      <a:pt x="45" y="59"/>
                      <a:pt x="45" y="59"/>
                      <a:pt x="45" y="59"/>
                    </a:cubicBezTo>
                    <a:cubicBezTo>
                      <a:pt x="46" y="59"/>
                      <a:pt x="46" y="59"/>
                      <a:pt x="46" y="59"/>
                    </a:cubicBezTo>
                    <a:cubicBezTo>
                      <a:pt x="46" y="59"/>
                      <a:pt x="46" y="59"/>
                      <a:pt x="46" y="59"/>
                    </a:cubicBezTo>
                    <a:cubicBezTo>
                      <a:pt x="46" y="59"/>
                      <a:pt x="45" y="60"/>
                      <a:pt x="46" y="60"/>
                    </a:cubicBezTo>
                    <a:cubicBezTo>
                      <a:pt x="45" y="60"/>
                      <a:pt x="45" y="60"/>
                      <a:pt x="45" y="60"/>
                    </a:cubicBezTo>
                    <a:cubicBezTo>
                      <a:pt x="45" y="61"/>
                      <a:pt x="46" y="61"/>
                      <a:pt x="46" y="61"/>
                    </a:cubicBezTo>
                    <a:cubicBezTo>
                      <a:pt x="46" y="61"/>
                      <a:pt x="47" y="61"/>
                      <a:pt x="47" y="61"/>
                    </a:cubicBezTo>
                    <a:cubicBezTo>
                      <a:pt x="47" y="61"/>
                      <a:pt x="48" y="61"/>
                      <a:pt x="48" y="61"/>
                    </a:cubicBezTo>
                    <a:cubicBezTo>
                      <a:pt x="48" y="61"/>
                      <a:pt x="48" y="61"/>
                      <a:pt x="49" y="61"/>
                    </a:cubicBezTo>
                    <a:cubicBezTo>
                      <a:pt x="49" y="61"/>
                      <a:pt x="49" y="62"/>
                      <a:pt x="50" y="62"/>
                    </a:cubicBezTo>
                    <a:cubicBezTo>
                      <a:pt x="50" y="62"/>
                      <a:pt x="50" y="62"/>
                      <a:pt x="50" y="62"/>
                    </a:cubicBezTo>
                    <a:cubicBezTo>
                      <a:pt x="50" y="62"/>
                      <a:pt x="50" y="62"/>
                      <a:pt x="50" y="62"/>
                    </a:cubicBezTo>
                    <a:cubicBezTo>
                      <a:pt x="50" y="62"/>
                      <a:pt x="50" y="61"/>
                      <a:pt x="50" y="61"/>
                    </a:cubicBezTo>
                    <a:cubicBezTo>
                      <a:pt x="51" y="61"/>
                      <a:pt x="51" y="62"/>
                      <a:pt x="51" y="62"/>
                    </a:cubicBezTo>
                    <a:cubicBezTo>
                      <a:pt x="51" y="62"/>
                      <a:pt x="50" y="62"/>
                      <a:pt x="50" y="62"/>
                    </a:cubicBezTo>
                    <a:cubicBezTo>
                      <a:pt x="51" y="62"/>
                      <a:pt x="51" y="63"/>
                      <a:pt x="51" y="63"/>
                    </a:cubicBezTo>
                    <a:cubicBezTo>
                      <a:pt x="51" y="63"/>
                      <a:pt x="51" y="63"/>
                      <a:pt x="52" y="63"/>
                    </a:cubicBezTo>
                    <a:cubicBezTo>
                      <a:pt x="53" y="63"/>
                      <a:pt x="53" y="63"/>
                      <a:pt x="54" y="63"/>
                    </a:cubicBezTo>
                    <a:cubicBezTo>
                      <a:pt x="53" y="63"/>
                      <a:pt x="53" y="64"/>
                      <a:pt x="53" y="64"/>
                    </a:cubicBezTo>
                    <a:cubicBezTo>
                      <a:pt x="52" y="64"/>
                      <a:pt x="52" y="64"/>
                      <a:pt x="52" y="64"/>
                    </a:cubicBezTo>
                    <a:cubicBezTo>
                      <a:pt x="52" y="65"/>
                      <a:pt x="53" y="65"/>
                      <a:pt x="53" y="65"/>
                    </a:cubicBezTo>
                    <a:cubicBezTo>
                      <a:pt x="53" y="65"/>
                      <a:pt x="53" y="65"/>
                      <a:pt x="53" y="65"/>
                    </a:cubicBezTo>
                    <a:cubicBezTo>
                      <a:pt x="53" y="65"/>
                      <a:pt x="53" y="65"/>
                      <a:pt x="53" y="65"/>
                    </a:cubicBezTo>
                    <a:cubicBezTo>
                      <a:pt x="53" y="65"/>
                      <a:pt x="53" y="65"/>
                      <a:pt x="53" y="65"/>
                    </a:cubicBezTo>
                    <a:cubicBezTo>
                      <a:pt x="53" y="65"/>
                      <a:pt x="53" y="65"/>
                      <a:pt x="53" y="65"/>
                    </a:cubicBezTo>
                    <a:cubicBezTo>
                      <a:pt x="53" y="66"/>
                      <a:pt x="53" y="66"/>
                      <a:pt x="53" y="66"/>
                    </a:cubicBezTo>
                    <a:cubicBezTo>
                      <a:pt x="53" y="66"/>
                      <a:pt x="54" y="66"/>
                      <a:pt x="54" y="66"/>
                    </a:cubicBezTo>
                    <a:cubicBezTo>
                      <a:pt x="54" y="66"/>
                      <a:pt x="54" y="66"/>
                      <a:pt x="54" y="66"/>
                    </a:cubicBezTo>
                    <a:cubicBezTo>
                      <a:pt x="54" y="66"/>
                      <a:pt x="55" y="65"/>
                      <a:pt x="55" y="65"/>
                    </a:cubicBezTo>
                    <a:cubicBezTo>
                      <a:pt x="55" y="66"/>
                      <a:pt x="55" y="67"/>
                      <a:pt x="54" y="67"/>
                    </a:cubicBezTo>
                    <a:cubicBezTo>
                      <a:pt x="55" y="67"/>
                      <a:pt x="54" y="68"/>
                      <a:pt x="54" y="68"/>
                    </a:cubicBezTo>
                    <a:cubicBezTo>
                      <a:pt x="55" y="69"/>
                      <a:pt x="55" y="69"/>
                      <a:pt x="55" y="69"/>
                    </a:cubicBezTo>
                    <a:cubicBezTo>
                      <a:pt x="55" y="70"/>
                      <a:pt x="56" y="70"/>
                      <a:pt x="56" y="70"/>
                    </a:cubicBezTo>
                    <a:cubicBezTo>
                      <a:pt x="57" y="70"/>
                      <a:pt x="57" y="70"/>
                      <a:pt x="57" y="70"/>
                    </a:cubicBezTo>
                    <a:cubicBezTo>
                      <a:pt x="57" y="70"/>
                      <a:pt x="57" y="70"/>
                      <a:pt x="57" y="69"/>
                    </a:cubicBezTo>
                    <a:cubicBezTo>
                      <a:pt x="56" y="69"/>
                      <a:pt x="56" y="69"/>
                      <a:pt x="56" y="69"/>
                    </a:cubicBezTo>
                    <a:cubicBezTo>
                      <a:pt x="57" y="69"/>
                      <a:pt x="57" y="68"/>
                      <a:pt x="56" y="68"/>
                    </a:cubicBezTo>
                    <a:cubicBezTo>
                      <a:pt x="56" y="67"/>
                      <a:pt x="56" y="67"/>
                      <a:pt x="56" y="67"/>
                    </a:cubicBezTo>
                    <a:cubicBezTo>
                      <a:pt x="57" y="68"/>
                      <a:pt x="57" y="68"/>
                      <a:pt x="57" y="68"/>
                    </a:cubicBezTo>
                    <a:cubicBezTo>
                      <a:pt x="57" y="68"/>
                      <a:pt x="57" y="68"/>
                      <a:pt x="57" y="68"/>
                    </a:cubicBezTo>
                    <a:cubicBezTo>
                      <a:pt x="57" y="68"/>
                      <a:pt x="57" y="68"/>
                      <a:pt x="57" y="69"/>
                    </a:cubicBezTo>
                    <a:cubicBezTo>
                      <a:pt x="57" y="69"/>
                      <a:pt x="57" y="69"/>
                      <a:pt x="57" y="69"/>
                    </a:cubicBezTo>
                    <a:cubicBezTo>
                      <a:pt x="57" y="69"/>
                      <a:pt x="57" y="69"/>
                      <a:pt x="58" y="69"/>
                    </a:cubicBezTo>
                    <a:cubicBezTo>
                      <a:pt x="58" y="69"/>
                      <a:pt x="58" y="69"/>
                      <a:pt x="58" y="69"/>
                    </a:cubicBezTo>
                    <a:cubicBezTo>
                      <a:pt x="58" y="69"/>
                      <a:pt x="58" y="69"/>
                      <a:pt x="58" y="69"/>
                    </a:cubicBezTo>
                    <a:cubicBezTo>
                      <a:pt x="57" y="69"/>
                      <a:pt x="58" y="70"/>
                      <a:pt x="58" y="71"/>
                    </a:cubicBezTo>
                    <a:cubicBezTo>
                      <a:pt x="58" y="71"/>
                      <a:pt x="58" y="71"/>
                      <a:pt x="58" y="71"/>
                    </a:cubicBezTo>
                    <a:cubicBezTo>
                      <a:pt x="58" y="71"/>
                      <a:pt x="58" y="70"/>
                      <a:pt x="58" y="70"/>
                    </a:cubicBezTo>
                    <a:cubicBezTo>
                      <a:pt x="58" y="71"/>
                      <a:pt x="58" y="71"/>
                      <a:pt x="58" y="71"/>
                    </a:cubicBezTo>
                    <a:cubicBezTo>
                      <a:pt x="59" y="70"/>
                      <a:pt x="60" y="68"/>
                      <a:pt x="59" y="66"/>
                    </a:cubicBezTo>
                    <a:cubicBezTo>
                      <a:pt x="59" y="66"/>
                      <a:pt x="59" y="66"/>
                      <a:pt x="59" y="66"/>
                    </a:cubicBezTo>
                    <a:cubicBezTo>
                      <a:pt x="60" y="66"/>
                      <a:pt x="60" y="66"/>
                      <a:pt x="60" y="67"/>
                    </a:cubicBezTo>
                    <a:cubicBezTo>
                      <a:pt x="60" y="67"/>
                      <a:pt x="60" y="67"/>
                      <a:pt x="60" y="67"/>
                    </a:cubicBezTo>
                    <a:cubicBezTo>
                      <a:pt x="60" y="67"/>
                      <a:pt x="60" y="67"/>
                      <a:pt x="60" y="67"/>
                    </a:cubicBezTo>
                    <a:cubicBezTo>
                      <a:pt x="60" y="67"/>
                      <a:pt x="60" y="66"/>
                      <a:pt x="61" y="66"/>
                    </a:cubicBezTo>
                    <a:cubicBezTo>
                      <a:pt x="60" y="68"/>
                      <a:pt x="59" y="71"/>
                      <a:pt x="61" y="73"/>
                    </a:cubicBezTo>
                    <a:cubicBezTo>
                      <a:pt x="62" y="72"/>
                      <a:pt x="62" y="72"/>
                      <a:pt x="62" y="72"/>
                    </a:cubicBezTo>
                    <a:cubicBezTo>
                      <a:pt x="61" y="73"/>
                      <a:pt x="61" y="73"/>
                      <a:pt x="61" y="73"/>
                    </a:cubicBezTo>
                    <a:cubicBezTo>
                      <a:pt x="61" y="73"/>
                      <a:pt x="61" y="74"/>
                      <a:pt x="61" y="75"/>
                    </a:cubicBezTo>
                    <a:cubicBezTo>
                      <a:pt x="61" y="74"/>
                      <a:pt x="61" y="74"/>
                      <a:pt x="61" y="74"/>
                    </a:cubicBezTo>
                    <a:cubicBezTo>
                      <a:pt x="61" y="75"/>
                      <a:pt x="60" y="76"/>
                      <a:pt x="60" y="76"/>
                    </a:cubicBezTo>
                    <a:cubicBezTo>
                      <a:pt x="60" y="76"/>
                      <a:pt x="60" y="76"/>
                      <a:pt x="60" y="76"/>
                    </a:cubicBezTo>
                    <a:cubicBezTo>
                      <a:pt x="61" y="76"/>
                      <a:pt x="61" y="77"/>
                      <a:pt x="61" y="77"/>
                    </a:cubicBezTo>
                    <a:cubicBezTo>
                      <a:pt x="61" y="77"/>
                      <a:pt x="61" y="77"/>
                      <a:pt x="61" y="77"/>
                    </a:cubicBezTo>
                    <a:cubicBezTo>
                      <a:pt x="61" y="78"/>
                      <a:pt x="62" y="78"/>
                      <a:pt x="62" y="78"/>
                    </a:cubicBezTo>
                    <a:cubicBezTo>
                      <a:pt x="61" y="79"/>
                      <a:pt x="61" y="79"/>
                      <a:pt x="61" y="79"/>
                    </a:cubicBezTo>
                    <a:cubicBezTo>
                      <a:pt x="61" y="80"/>
                      <a:pt x="62" y="80"/>
                      <a:pt x="63" y="80"/>
                    </a:cubicBezTo>
                    <a:cubicBezTo>
                      <a:pt x="62" y="80"/>
                      <a:pt x="62" y="80"/>
                      <a:pt x="62" y="80"/>
                    </a:cubicBezTo>
                    <a:cubicBezTo>
                      <a:pt x="62" y="80"/>
                      <a:pt x="62" y="80"/>
                      <a:pt x="61" y="80"/>
                    </a:cubicBezTo>
                    <a:cubicBezTo>
                      <a:pt x="61" y="81"/>
                      <a:pt x="60" y="82"/>
                      <a:pt x="60" y="83"/>
                    </a:cubicBezTo>
                    <a:cubicBezTo>
                      <a:pt x="61" y="82"/>
                      <a:pt x="61" y="81"/>
                      <a:pt x="62" y="81"/>
                    </a:cubicBezTo>
                    <a:cubicBezTo>
                      <a:pt x="62" y="81"/>
                      <a:pt x="63" y="81"/>
                      <a:pt x="63" y="81"/>
                    </a:cubicBezTo>
                    <a:cubicBezTo>
                      <a:pt x="62" y="81"/>
                      <a:pt x="63" y="81"/>
                      <a:pt x="63" y="82"/>
                    </a:cubicBezTo>
                    <a:cubicBezTo>
                      <a:pt x="63" y="82"/>
                      <a:pt x="62" y="83"/>
                      <a:pt x="62" y="84"/>
                    </a:cubicBezTo>
                    <a:cubicBezTo>
                      <a:pt x="62" y="84"/>
                      <a:pt x="62" y="84"/>
                      <a:pt x="62" y="84"/>
                    </a:cubicBezTo>
                    <a:cubicBezTo>
                      <a:pt x="62" y="84"/>
                      <a:pt x="61" y="84"/>
                      <a:pt x="61" y="84"/>
                    </a:cubicBezTo>
                    <a:cubicBezTo>
                      <a:pt x="62" y="84"/>
                      <a:pt x="62" y="84"/>
                      <a:pt x="62" y="84"/>
                    </a:cubicBezTo>
                    <a:cubicBezTo>
                      <a:pt x="62" y="84"/>
                      <a:pt x="62" y="84"/>
                      <a:pt x="62" y="84"/>
                    </a:cubicBezTo>
                    <a:cubicBezTo>
                      <a:pt x="62" y="84"/>
                      <a:pt x="62" y="84"/>
                      <a:pt x="62" y="84"/>
                    </a:cubicBezTo>
                    <a:cubicBezTo>
                      <a:pt x="62" y="84"/>
                      <a:pt x="62" y="84"/>
                      <a:pt x="62" y="84"/>
                    </a:cubicBezTo>
                    <a:cubicBezTo>
                      <a:pt x="62" y="85"/>
                      <a:pt x="61" y="85"/>
                      <a:pt x="61" y="85"/>
                    </a:cubicBezTo>
                    <a:cubicBezTo>
                      <a:pt x="61" y="86"/>
                      <a:pt x="61" y="86"/>
                      <a:pt x="61" y="86"/>
                    </a:cubicBezTo>
                    <a:cubicBezTo>
                      <a:pt x="63" y="85"/>
                      <a:pt x="63" y="83"/>
                      <a:pt x="64" y="82"/>
                    </a:cubicBezTo>
                    <a:cubicBezTo>
                      <a:pt x="64" y="83"/>
                      <a:pt x="63" y="84"/>
                      <a:pt x="63" y="85"/>
                    </a:cubicBezTo>
                    <a:cubicBezTo>
                      <a:pt x="64" y="85"/>
                      <a:pt x="64" y="84"/>
                      <a:pt x="65" y="84"/>
                    </a:cubicBezTo>
                    <a:cubicBezTo>
                      <a:pt x="65" y="84"/>
                      <a:pt x="65" y="84"/>
                      <a:pt x="65" y="84"/>
                    </a:cubicBezTo>
                    <a:cubicBezTo>
                      <a:pt x="64" y="84"/>
                      <a:pt x="63" y="85"/>
                      <a:pt x="63" y="86"/>
                    </a:cubicBezTo>
                    <a:cubicBezTo>
                      <a:pt x="63" y="86"/>
                      <a:pt x="63" y="86"/>
                      <a:pt x="63" y="86"/>
                    </a:cubicBezTo>
                    <a:cubicBezTo>
                      <a:pt x="63" y="86"/>
                      <a:pt x="62" y="86"/>
                      <a:pt x="62" y="87"/>
                    </a:cubicBezTo>
                    <a:cubicBezTo>
                      <a:pt x="61" y="87"/>
                      <a:pt x="61" y="87"/>
                      <a:pt x="61" y="87"/>
                    </a:cubicBezTo>
                    <a:cubicBezTo>
                      <a:pt x="61" y="87"/>
                      <a:pt x="61" y="87"/>
                      <a:pt x="61" y="87"/>
                    </a:cubicBezTo>
                    <a:cubicBezTo>
                      <a:pt x="62" y="88"/>
                      <a:pt x="61" y="90"/>
                      <a:pt x="62" y="91"/>
                    </a:cubicBezTo>
                    <a:cubicBezTo>
                      <a:pt x="63" y="90"/>
                      <a:pt x="64" y="90"/>
                      <a:pt x="64" y="89"/>
                    </a:cubicBezTo>
                    <a:cubicBezTo>
                      <a:pt x="64" y="90"/>
                      <a:pt x="64" y="90"/>
                      <a:pt x="64" y="91"/>
                    </a:cubicBezTo>
                    <a:cubicBezTo>
                      <a:pt x="64" y="91"/>
                      <a:pt x="65" y="91"/>
                      <a:pt x="65" y="92"/>
                    </a:cubicBezTo>
                    <a:cubicBezTo>
                      <a:pt x="64" y="91"/>
                      <a:pt x="64" y="91"/>
                      <a:pt x="63" y="91"/>
                    </a:cubicBezTo>
                    <a:cubicBezTo>
                      <a:pt x="63" y="92"/>
                      <a:pt x="64" y="93"/>
                      <a:pt x="63" y="93"/>
                    </a:cubicBezTo>
                    <a:cubicBezTo>
                      <a:pt x="64" y="93"/>
                      <a:pt x="64" y="93"/>
                      <a:pt x="64" y="93"/>
                    </a:cubicBezTo>
                    <a:cubicBezTo>
                      <a:pt x="64" y="93"/>
                      <a:pt x="64" y="93"/>
                      <a:pt x="64" y="93"/>
                    </a:cubicBezTo>
                    <a:cubicBezTo>
                      <a:pt x="64" y="93"/>
                      <a:pt x="64" y="93"/>
                      <a:pt x="64" y="93"/>
                    </a:cubicBezTo>
                    <a:cubicBezTo>
                      <a:pt x="64" y="93"/>
                      <a:pt x="64" y="93"/>
                      <a:pt x="64" y="93"/>
                    </a:cubicBezTo>
                    <a:cubicBezTo>
                      <a:pt x="64" y="94"/>
                      <a:pt x="64" y="94"/>
                      <a:pt x="64" y="94"/>
                    </a:cubicBezTo>
                    <a:cubicBezTo>
                      <a:pt x="64" y="94"/>
                      <a:pt x="63" y="94"/>
                      <a:pt x="63" y="95"/>
                    </a:cubicBezTo>
                    <a:cubicBezTo>
                      <a:pt x="63" y="95"/>
                      <a:pt x="63" y="95"/>
                      <a:pt x="63" y="95"/>
                    </a:cubicBezTo>
                    <a:cubicBezTo>
                      <a:pt x="63" y="95"/>
                      <a:pt x="63" y="95"/>
                      <a:pt x="63" y="95"/>
                    </a:cubicBezTo>
                    <a:cubicBezTo>
                      <a:pt x="63" y="95"/>
                      <a:pt x="64" y="95"/>
                      <a:pt x="64" y="95"/>
                    </a:cubicBezTo>
                    <a:cubicBezTo>
                      <a:pt x="64" y="95"/>
                      <a:pt x="64" y="95"/>
                      <a:pt x="64" y="95"/>
                    </a:cubicBezTo>
                    <a:cubicBezTo>
                      <a:pt x="64" y="96"/>
                      <a:pt x="64" y="96"/>
                      <a:pt x="64" y="96"/>
                    </a:cubicBezTo>
                    <a:cubicBezTo>
                      <a:pt x="65" y="95"/>
                      <a:pt x="66" y="94"/>
                      <a:pt x="66" y="94"/>
                    </a:cubicBezTo>
                    <a:cubicBezTo>
                      <a:pt x="66" y="95"/>
                      <a:pt x="65" y="95"/>
                      <a:pt x="65" y="95"/>
                    </a:cubicBezTo>
                    <a:cubicBezTo>
                      <a:pt x="65" y="95"/>
                      <a:pt x="65" y="95"/>
                      <a:pt x="65" y="95"/>
                    </a:cubicBezTo>
                    <a:cubicBezTo>
                      <a:pt x="65" y="95"/>
                      <a:pt x="66" y="95"/>
                      <a:pt x="66" y="95"/>
                    </a:cubicBezTo>
                    <a:cubicBezTo>
                      <a:pt x="66" y="95"/>
                      <a:pt x="66" y="95"/>
                      <a:pt x="66" y="95"/>
                    </a:cubicBezTo>
                    <a:cubicBezTo>
                      <a:pt x="66" y="95"/>
                      <a:pt x="66" y="95"/>
                      <a:pt x="66" y="95"/>
                    </a:cubicBezTo>
                    <a:cubicBezTo>
                      <a:pt x="66" y="95"/>
                      <a:pt x="66" y="95"/>
                      <a:pt x="66" y="95"/>
                    </a:cubicBezTo>
                    <a:cubicBezTo>
                      <a:pt x="65" y="95"/>
                      <a:pt x="66" y="97"/>
                      <a:pt x="66" y="97"/>
                    </a:cubicBezTo>
                    <a:cubicBezTo>
                      <a:pt x="65" y="97"/>
                      <a:pt x="66" y="96"/>
                      <a:pt x="65" y="96"/>
                    </a:cubicBezTo>
                    <a:cubicBezTo>
                      <a:pt x="64" y="96"/>
                      <a:pt x="63" y="97"/>
                      <a:pt x="63" y="98"/>
                    </a:cubicBezTo>
                    <a:cubicBezTo>
                      <a:pt x="64" y="98"/>
                      <a:pt x="64" y="98"/>
                      <a:pt x="64" y="97"/>
                    </a:cubicBezTo>
                    <a:cubicBezTo>
                      <a:pt x="64" y="98"/>
                      <a:pt x="65" y="98"/>
                      <a:pt x="65" y="98"/>
                    </a:cubicBezTo>
                    <a:cubicBezTo>
                      <a:pt x="65" y="98"/>
                      <a:pt x="65" y="98"/>
                      <a:pt x="64" y="98"/>
                    </a:cubicBezTo>
                    <a:cubicBezTo>
                      <a:pt x="64" y="98"/>
                      <a:pt x="64" y="98"/>
                      <a:pt x="64" y="98"/>
                    </a:cubicBezTo>
                    <a:cubicBezTo>
                      <a:pt x="64" y="98"/>
                      <a:pt x="64" y="98"/>
                      <a:pt x="64" y="98"/>
                    </a:cubicBezTo>
                    <a:cubicBezTo>
                      <a:pt x="64" y="98"/>
                      <a:pt x="64" y="98"/>
                      <a:pt x="64" y="98"/>
                    </a:cubicBezTo>
                    <a:cubicBezTo>
                      <a:pt x="64" y="98"/>
                      <a:pt x="63" y="98"/>
                      <a:pt x="63" y="98"/>
                    </a:cubicBezTo>
                    <a:cubicBezTo>
                      <a:pt x="63" y="98"/>
                      <a:pt x="63" y="99"/>
                      <a:pt x="63" y="99"/>
                    </a:cubicBezTo>
                    <a:cubicBezTo>
                      <a:pt x="63" y="99"/>
                      <a:pt x="64" y="99"/>
                      <a:pt x="64" y="99"/>
                    </a:cubicBezTo>
                    <a:cubicBezTo>
                      <a:pt x="64" y="99"/>
                      <a:pt x="64" y="99"/>
                      <a:pt x="64" y="99"/>
                    </a:cubicBezTo>
                    <a:cubicBezTo>
                      <a:pt x="64" y="99"/>
                      <a:pt x="63" y="99"/>
                      <a:pt x="63" y="99"/>
                    </a:cubicBezTo>
                    <a:cubicBezTo>
                      <a:pt x="63" y="99"/>
                      <a:pt x="63" y="99"/>
                      <a:pt x="63" y="99"/>
                    </a:cubicBezTo>
                    <a:cubicBezTo>
                      <a:pt x="63" y="99"/>
                      <a:pt x="63" y="99"/>
                      <a:pt x="63" y="99"/>
                    </a:cubicBezTo>
                    <a:cubicBezTo>
                      <a:pt x="63" y="100"/>
                      <a:pt x="64" y="99"/>
                      <a:pt x="64" y="100"/>
                    </a:cubicBezTo>
                    <a:cubicBezTo>
                      <a:pt x="64" y="100"/>
                      <a:pt x="64" y="100"/>
                      <a:pt x="64" y="100"/>
                    </a:cubicBezTo>
                    <a:cubicBezTo>
                      <a:pt x="64" y="100"/>
                      <a:pt x="64" y="100"/>
                      <a:pt x="64" y="100"/>
                    </a:cubicBezTo>
                    <a:cubicBezTo>
                      <a:pt x="64" y="100"/>
                      <a:pt x="64" y="100"/>
                      <a:pt x="64" y="100"/>
                    </a:cubicBezTo>
                    <a:cubicBezTo>
                      <a:pt x="64" y="100"/>
                      <a:pt x="63" y="100"/>
                      <a:pt x="63" y="100"/>
                    </a:cubicBezTo>
                    <a:cubicBezTo>
                      <a:pt x="63" y="101"/>
                      <a:pt x="63" y="101"/>
                      <a:pt x="64" y="101"/>
                    </a:cubicBezTo>
                    <a:cubicBezTo>
                      <a:pt x="64" y="101"/>
                      <a:pt x="64" y="101"/>
                      <a:pt x="64" y="101"/>
                    </a:cubicBezTo>
                    <a:cubicBezTo>
                      <a:pt x="64" y="101"/>
                      <a:pt x="64" y="101"/>
                      <a:pt x="64" y="101"/>
                    </a:cubicBezTo>
                    <a:cubicBezTo>
                      <a:pt x="64" y="101"/>
                      <a:pt x="65" y="101"/>
                      <a:pt x="65" y="101"/>
                    </a:cubicBezTo>
                    <a:cubicBezTo>
                      <a:pt x="65" y="101"/>
                      <a:pt x="65" y="101"/>
                      <a:pt x="65" y="101"/>
                    </a:cubicBezTo>
                    <a:cubicBezTo>
                      <a:pt x="65" y="101"/>
                      <a:pt x="65" y="101"/>
                      <a:pt x="65" y="101"/>
                    </a:cubicBezTo>
                    <a:cubicBezTo>
                      <a:pt x="65" y="101"/>
                      <a:pt x="65" y="101"/>
                      <a:pt x="66" y="102"/>
                    </a:cubicBezTo>
                    <a:cubicBezTo>
                      <a:pt x="66" y="102"/>
                      <a:pt x="66" y="102"/>
                      <a:pt x="66" y="102"/>
                    </a:cubicBezTo>
                    <a:cubicBezTo>
                      <a:pt x="65" y="102"/>
                      <a:pt x="65" y="102"/>
                      <a:pt x="65" y="102"/>
                    </a:cubicBezTo>
                    <a:cubicBezTo>
                      <a:pt x="65" y="102"/>
                      <a:pt x="65" y="102"/>
                      <a:pt x="65" y="102"/>
                    </a:cubicBezTo>
                    <a:cubicBezTo>
                      <a:pt x="66" y="102"/>
                      <a:pt x="66" y="102"/>
                      <a:pt x="66" y="102"/>
                    </a:cubicBezTo>
                    <a:cubicBezTo>
                      <a:pt x="66" y="102"/>
                      <a:pt x="66" y="102"/>
                      <a:pt x="66" y="102"/>
                    </a:cubicBezTo>
                    <a:cubicBezTo>
                      <a:pt x="66" y="103"/>
                      <a:pt x="67" y="103"/>
                      <a:pt x="67" y="103"/>
                    </a:cubicBezTo>
                    <a:cubicBezTo>
                      <a:pt x="67" y="103"/>
                      <a:pt x="67" y="101"/>
                      <a:pt x="68" y="101"/>
                    </a:cubicBezTo>
                    <a:cubicBezTo>
                      <a:pt x="68" y="102"/>
                      <a:pt x="67" y="102"/>
                      <a:pt x="67" y="103"/>
                    </a:cubicBezTo>
                    <a:cubicBezTo>
                      <a:pt x="67" y="103"/>
                      <a:pt x="67" y="103"/>
                      <a:pt x="67" y="103"/>
                    </a:cubicBezTo>
                    <a:cubicBezTo>
                      <a:pt x="67" y="103"/>
                      <a:pt x="68" y="103"/>
                      <a:pt x="68" y="103"/>
                    </a:cubicBezTo>
                    <a:cubicBezTo>
                      <a:pt x="68" y="103"/>
                      <a:pt x="68" y="103"/>
                      <a:pt x="68" y="103"/>
                    </a:cubicBezTo>
                    <a:cubicBezTo>
                      <a:pt x="68" y="103"/>
                      <a:pt x="68" y="103"/>
                      <a:pt x="68" y="103"/>
                    </a:cubicBezTo>
                    <a:cubicBezTo>
                      <a:pt x="68" y="104"/>
                      <a:pt x="67" y="104"/>
                      <a:pt x="67" y="104"/>
                    </a:cubicBezTo>
                    <a:cubicBezTo>
                      <a:pt x="68" y="105"/>
                      <a:pt x="68" y="105"/>
                      <a:pt x="68" y="105"/>
                    </a:cubicBezTo>
                    <a:cubicBezTo>
                      <a:pt x="68" y="105"/>
                      <a:pt x="68" y="105"/>
                      <a:pt x="68" y="105"/>
                    </a:cubicBezTo>
                    <a:cubicBezTo>
                      <a:pt x="68" y="105"/>
                      <a:pt x="68" y="105"/>
                      <a:pt x="68" y="105"/>
                    </a:cubicBezTo>
                    <a:cubicBezTo>
                      <a:pt x="68" y="105"/>
                      <a:pt x="68" y="105"/>
                      <a:pt x="68" y="105"/>
                    </a:cubicBezTo>
                    <a:cubicBezTo>
                      <a:pt x="68" y="105"/>
                      <a:pt x="68" y="105"/>
                      <a:pt x="68" y="105"/>
                    </a:cubicBezTo>
                    <a:cubicBezTo>
                      <a:pt x="68" y="105"/>
                      <a:pt x="69" y="106"/>
                      <a:pt x="69" y="106"/>
                    </a:cubicBezTo>
                    <a:cubicBezTo>
                      <a:pt x="68" y="106"/>
                      <a:pt x="68" y="105"/>
                      <a:pt x="68" y="105"/>
                    </a:cubicBezTo>
                    <a:cubicBezTo>
                      <a:pt x="68" y="105"/>
                      <a:pt x="68" y="105"/>
                      <a:pt x="68" y="105"/>
                    </a:cubicBezTo>
                    <a:cubicBezTo>
                      <a:pt x="68" y="106"/>
                      <a:pt x="68" y="106"/>
                      <a:pt x="69" y="106"/>
                    </a:cubicBezTo>
                    <a:cubicBezTo>
                      <a:pt x="70" y="106"/>
                      <a:pt x="70" y="106"/>
                      <a:pt x="70" y="106"/>
                    </a:cubicBezTo>
                    <a:cubicBezTo>
                      <a:pt x="70" y="106"/>
                      <a:pt x="69" y="107"/>
                      <a:pt x="69" y="108"/>
                    </a:cubicBezTo>
                    <a:cubicBezTo>
                      <a:pt x="70" y="108"/>
                      <a:pt x="70" y="109"/>
                      <a:pt x="70" y="109"/>
                    </a:cubicBezTo>
                    <a:cubicBezTo>
                      <a:pt x="70" y="110"/>
                      <a:pt x="70" y="110"/>
                      <a:pt x="70" y="111"/>
                    </a:cubicBezTo>
                    <a:cubicBezTo>
                      <a:pt x="69" y="111"/>
                      <a:pt x="69" y="114"/>
                      <a:pt x="68" y="114"/>
                    </a:cubicBezTo>
                    <a:cubicBezTo>
                      <a:pt x="68" y="114"/>
                      <a:pt x="68" y="114"/>
                      <a:pt x="68" y="113"/>
                    </a:cubicBezTo>
                    <a:cubicBezTo>
                      <a:pt x="68" y="113"/>
                      <a:pt x="68" y="113"/>
                      <a:pt x="68" y="113"/>
                    </a:cubicBezTo>
                    <a:cubicBezTo>
                      <a:pt x="69" y="113"/>
                      <a:pt x="69" y="113"/>
                      <a:pt x="69" y="113"/>
                    </a:cubicBezTo>
                    <a:cubicBezTo>
                      <a:pt x="69" y="112"/>
                      <a:pt x="69" y="112"/>
                      <a:pt x="69" y="112"/>
                    </a:cubicBezTo>
                    <a:cubicBezTo>
                      <a:pt x="69" y="112"/>
                      <a:pt x="69" y="112"/>
                      <a:pt x="68" y="112"/>
                    </a:cubicBezTo>
                    <a:cubicBezTo>
                      <a:pt x="68" y="112"/>
                      <a:pt x="68" y="112"/>
                      <a:pt x="68" y="112"/>
                    </a:cubicBezTo>
                    <a:cubicBezTo>
                      <a:pt x="68" y="112"/>
                      <a:pt x="69" y="112"/>
                      <a:pt x="69" y="111"/>
                    </a:cubicBezTo>
                    <a:cubicBezTo>
                      <a:pt x="68" y="111"/>
                      <a:pt x="66" y="110"/>
                      <a:pt x="65" y="109"/>
                    </a:cubicBezTo>
                    <a:cubicBezTo>
                      <a:pt x="65" y="111"/>
                      <a:pt x="65" y="113"/>
                      <a:pt x="65" y="114"/>
                    </a:cubicBezTo>
                    <a:cubicBezTo>
                      <a:pt x="65" y="114"/>
                      <a:pt x="65" y="115"/>
                      <a:pt x="65" y="115"/>
                    </a:cubicBezTo>
                    <a:cubicBezTo>
                      <a:pt x="65" y="116"/>
                      <a:pt x="65" y="116"/>
                      <a:pt x="65" y="116"/>
                    </a:cubicBezTo>
                    <a:cubicBezTo>
                      <a:pt x="66" y="117"/>
                      <a:pt x="67" y="117"/>
                      <a:pt x="67" y="118"/>
                    </a:cubicBezTo>
                    <a:cubicBezTo>
                      <a:pt x="67" y="117"/>
                      <a:pt x="66" y="117"/>
                      <a:pt x="65" y="117"/>
                    </a:cubicBezTo>
                    <a:cubicBezTo>
                      <a:pt x="65" y="118"/>
                      <a:pt x="64" y="120"/>
                      <a:pt x="63" y="121"/>
                    </a:cubicBezTo>
                    <a:cubicBezTo>
                      <a:pt x="63" y="121"/>
                      <a:pt x="63" y="121"/>
                      <a:pt x="63" y="121"/>
                    </a:cubicBezTo>
                    <a:cubicBezTo>
                      <a:pt x="79" y="121"/>
                      <a:pt x="79" y="121"/>
                      <a:pt x="79" y="121"/>
                    </a:cubicBezTo>
                    <a:cubicBezTo>
                      <a:pt x="79" y="84"/>
                      <a:pt x="79" y="84"/>
                      <a:pt x="79" y="84"/>
                    </a:cubicBezTo>
                    <a:cubicBezTo>
                      <a:pt x="78" y="84"/>
                      <a:pt x="77" y="84"/>
                      <a:pt x="77" y="84"/>
                    </a:cubicBezTo>
                    <a:cubicBezTo>
                      <a:pt x="76" y="85"/>
                      <a:pt x="77" y="86"/>
                      <a:pt x="77" y="87"/>
                    </a:cubicBezTo>
                    <a:cubicBezTo>
                      <a:pt x="76" y="86"/>
                      <a:pt x="76" y="85"/>
                      <a:pt x="76" y="84"/>
                    </a:cubicBezTo>
                    <a:cubicBezTo>
                      <a:pt x="76" y="84"/>
                      <a:pt x="76" y="84"/>
                      <a:pt x="76" y="84"/>
                    </a:cubicBezTo>
                    <a:cubicBezTo>
                      <a:pt x="76" y="84"/>
                      <a:pt x="76" y="84"/>
                      <a:pt x="75" y="84"/>
                    </a:cubicBezTo>
                    <a:cubicBezTo>
                      <a:pt x="75" y="83"/>
                      <a:pt x="76" y="81"/>
                      <a:pt x="75" y="81"/>
                    </a:cubicBezTo>
                    <a:cubicBezTo>
                      <a:pt x="75" y="80"/>
                      <a:pt x="75" y="80"/>
                      <a:pt x="75" y="80"/>
                    </a:cubicBezTo>
                    <a:cubicBezTo>
                      <a:pt x="76" y="80"/>
                      <a:pt x="76" y="82"/>
                      <a:pt x="76" y="83"/>
                    </a:cubicBezTo>
                    <a:cubicBezTo>
                      <a:pt x="77" y="84"/>
                      <a:pt x="78" y="83"/>
                      <a:pt x="79" y="84"/>
                    </a:cubicBezTo>
                    <a:cubicBezTo>
                      <a:pt x="79" y="21"/>
                      <a:pt x="79" y="21"/>
                      <a:pt x="79" y="21"/>
                    </a:cubicBezTo>
                    <a:cubicBezTo>
                      <a:pt x="79" y="21"/>
                      <a:pt x="79" y="21"/>
                      <a:pt x="79" y="20"/>
                    </a:cubicBezTo>
                    <a:cubicBezTo>
                      <a:pt x="79" y="20"/>
                      <a:pt x="79" y="20"/>
                      <a:pt x="79" y="20"/>
                    </a:cubicBezTo>
                    <a:cubicBezTo>
                      <a:pt x="78" y="18"/>
                      <a:pt x="76" y="18"/>
                      <a:pt x="75" y="17"/>
                    </a:cubicBezTo>
                    <a:cubicBezTo>
                      <a:pt x="75" y="17"/>
                      <a:pt x="75" y="17"/>
                      <a:pt x="75" y="17"/>
                    </a:cubicBezTo>
                    <a:cubicBezTo>
                      <a:pt x="75" y="17"/>
                      <a:pt x="75" y="17"/>
                      <a:pt x="74" y="17"/>
                    </a:cubicBezTo>
                    <a:cubicBezTo>
                      <a:pt x="74" y="16"/>
                      <a:pt x="74" y="15"/>
                      <a:pt x="73" y="14"/>
                    </a:cubicBezTo>
                    <a:cubicBezTo>
                      <a:pt x="73" y="14"/>
                      <a:pt x="72" y="14"/>
                      <a:pt x="72" y="14"/>
                    </a:cubicBezTo>
                    <a:cubicBezTo>
                      <a:pt x="71" y="14"/>
                      <a:pt x="71" y="14"/>
                      <a:pt x="70" y="14"/>
                    </a:cubicBezTo>
                    <a:cubicBezTo>
                      <a:pt x="71" y="13"/>
                      <a:pt x="69" y="14"/>
                      <a:pt x="70" y="13"/>
                    </a:cubicBezTo>
                    <a:cubicBezTo>
                      <a:pt x="69" y="13"/>
                      <a:pt x="69" y="13"/>
                      <a:pt x="69" y="13"/>
                    </a:cubicBezTo>
                    <a:cubicBezTo>
                      <a:pt x="69" y="12"/>
                      <a:pt x="68" y="12"/>
                      <a:pt x="67" y="12"/>
                    </a:cubicBezTo>
                    <a:cubicBezTo>
                      <a:pt x="67" y="12"/>
                      <a:pt x="67" y="12"/>
                      <a:pt x="67" y="12"/>
                    </a:cubicBezTo>
                    <a:cubicBezTo>
                      <a:pt x="67" y="11"/>
                      <a:pt x="67" y="11"/>
                      <a:pt x="67" y="11"/>
                    </a:cubicBezTo>
                    <a:cubicBezTo>
                      <a:pt x="66" y="11"/>
                      <a:pt x="66" y="11"/>
                      <a:pt x="65" y="10"/>
                    </a:cubicBezTo>
                    <a:cubicBezTo>
                      <a:pt x="65" y="10"/>
                      <a:pt x="65" y="10"/>
                      <a:pt x="65" y="10"/>
                    </a:cubicBezTo>
                    <a:cubicBezTo>
                      <a:pt x="65" y="10"/>
                      <a:pt x="65" y="10"/>
                      <a:pt x="65" y="10"/>
                    </a:cubicBezTo>
                    <a:cubicBezTo>
                      <a:pt x="64" y="11"/>
                      <a:pt x="64" y="11"/>
                      <a:pt x="64" y="11"/>
                    </a:cubicBezTo>
                    <a:cubicBezTo>
                      <a:pt x="64" y="11"/>
                      <a:pt x="64" y="11"/>
                      <a:pt x="64" y="11"/>
                    </a:cubicBezTo>
                    <a:cubicBezTo>
                      <a:pt x="64" y="10"/>
                      <a:pt x="65" y="10"/>
                      <a:pt x="65" y="9"/>
                    </a:cubicBezTo>
                    <a:cubicBezTo>
                      <a:pt x="65" y="9"/>
                      <a:pt x="64" y="9"/>
                      <a:pt x="64" y="9"/>
                    </a:cubicBezTo>
                    <a:cubicBezTo>
                      <a:pt x="63" y="9"/>
                      <a:pt x="62" y="9"/>
                      <a:pt x="61" y="10"/>
                    </a:cubicBezTo>
                    <a:cubicBezTo>
                      <a:pt x="62" y="8"/>
                      <a:pt x="61" y="8"/>
                      <a:pt x="61" y="7"/>
                    </a:cubicBezTo>
                    <a:cubicBezTo>
                      <a:pt x="62" y="7"/>
                      <a:pt x="62" y="7"/>
                      <a:pt x="62" y="7"/>
                    </a:cubicBezTo>
                    <a:cubicBezTo>
                      <a:pt x="61" y="7"/>
                      <a:pt x="60" y="7"/>
                      <a:pt x="61" y="6"/>
                    </a:cubicBezTo>
                    <a:cubicBezTo>
                      <a:pt x="61" y="6"/>
                      <a:pt x="61" y="6"/>
                      <a:pt x="61" y="6"/>
                    </a:cubicBezTo>
                    <a:cubicBezTo>
                      <a:pt x="61" y="5"/>
                      <a:pt x="60" y="4"/>
                      <a:pt x="59" y="4"/>
                    </a:cubicBezTo>
                    <a:cubicBezTo>
                      <a:pt x="59" y="4"/>
                      <a:pt x="58" y="4"/>
                      <a:pt x="58" y="5"/>
                    </a:cubicBezTo>
                    <a:cubicBezTo>
                      <a:pt x="58" y="4"/>
                      <a:pt x="59" y="3"/>
                      <a:pt x="59" y="2"/>
                    </a:cubicBezTo>
                    <a:cubicBezTo>
                      <a:pt x="58" y="2"/>
                      <a:pt x="58" y="3"/>
                      <a:pt x="58" y="3"/>
                    </a:cubicBezTo>
                    <a:cubicBezTo>
                      <a:pt x="57" y="3"/>
                      <a:pt x="57" y="3"/>
                      <a:pt x="57" y="3"/>
                    </a:cubicBezTo>
                    <a:cubicBezTo>
                      <a:pt x="57" y="4"/>
                      <a:pt x="56" y="4"/>
                      <a:pt x="56" y="4"/>
                    </a:cubicBezTo>
                    <a:cubicBezTo>
                      <a:pt x="56" y="4"/>
                      <a:pt x="56" y="4"/>
                      <a:pt x="56" y="3"/>
                    </a:cubicBezTo>
                    <a:cubicBezTo>
                      <a:pt x="56" y="4"/>
                      <a:pt x="56" y="4"/>
                      <a:pt x="55" y="4"/>
                    </a:cubicBezTo>
                    <a:cubicBezTo>
                      <a:pt x="56" y="4"/>
                      <a:pt x="55" y="3"/>
                      <a:pt x="55" y="3"/>
                    </a:cubicBezTo>
                    <a:cubicBezTo>
                      <a:pt x="55" y="3"/>
                      <a:pt x="56" y="3"/>
                      <a:pt x="56" y="2"/>
                    </a:cubicBezTo>
                    <a:cubicBezTo>
                      <a:pt x="56" y="3"/>
                      <a:pt x="56" y="3"/>
                      <a:pt x="56" y="3"/>
                    </a:cubicBezTo>
                    <a:cubicBezTo>
                      <a:pt x="57" y="2"/>
                      <a:pt x="58" y="2"/>
                      <a:pt x="58" y="1"/>
                    </a:cubicBezTo>
                    <a:cubicBezTo>
                      <a:pt x="57" y="1"/>
                      <a:pt x="57" y="1"/>
                      <a:pt x="5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0" name="Freeform 96"/>
              <p:cNvSpPr>
                <a:spLocks noEditPoints="1"/>
              </p:cNvSpPr>
              <p:nvPr/>
            </p:nvSpPr>
            <p:spPr bwMode="auto">
              <a:xfrm>
                <a:off x="7377193" y="3582739"/>
                <a:ext cx="274015" cy="395201"/>
              </a:xfrm>
              <a:custGeom>
                <a:avLst/>
                <a:gdLst>
                  <a:gd name="T0" fmla="*/ 118 w 172"/>
                  <a:gd name="T1" fmla="*/ 200 h 248"/>
                  <a:gd name="T2" fmla="*/ 147 w 172"/>
                  <a:gd name="T3" fmla="*/ 213 h 248"/>
                  <a:gd name="T4" fmla="*/ 123 w 172"/>
                  <a:gd name="T5" fmla="*/ 193 h 248"/>
                  <a:gd name="T6" fmla="*/ 99 w 172"/>
                  <a:gd name="T7" fmla="*/ 125 h 248"/>
                  <a:gd name="T8" fmla="*/ 11 w 172"/>
                  <a:gd name="T9" fmla="*/ 138 h 248"/>
                  <a:gd name="T10" fmla="*/ 108 w 172"/>
                  <a:gd name="T11" fmla="*/ 113 h 248"/>
                  <a:gd name="T12" fmla="*/ 113 w 172"/>
                  <a:gd name="T13" fmla="*/ 101 h 248"/>
                  <a:gd name="T14" fmla="*/ 112 w 172"/>
                  <a:gd name="T15" fmla="*/ 111 h 248"/>
                  <a:gd name="T16" fmla="*/ 124 w 172"/>
                  <a:gd name="T17" fmla="*/ 105 h 248"/>
                  <a:gd name="T18" fmla="*/ 48 w 172"/>
                  <a:gd name="T19" fmla="*/ 95 h 248"/>
                  <a:gd name="T20" fmla="*/ 75 w 172"/>
                  <a:gd name="T21" fmla="*/ 91 h 248"/>
                  <a:gd name="T22" fmla="*/ 68 w 172"/>
                  <a:gd name="T23" fmla="*/ 90 h 248"/>
                  <a:gd name="T24" fmla="*/ 70 w 172"/>
                  <a:gd name="T25" fmla="*/ 87 h 248"/>
                  <a:gd name="T26" fmla="*/ 58 w 172"/>
                  <a:gd name="T27" fmla="*/ 85 h 248"/>
                  <a:gd name="T28" fmla="*/ 73 w 172"/>
                  <a:gd name="T29" fmla="*/ 83 h 248"/>
                  <a:gd name="T30" fmla="*/ 59 w 172"/>
                  <a:gd name="T31" fmla="*/ 83 h 248"/>
                  <a:gd name="T32" fmla="*/ 77 w 172"/>
                  <a:gd name="T33" fmla="*/ 82 h 248"/>
                  <a:gd name="T34" fmla="*/ 57 w 172"/>
                  <a:gd name="T35" fmla="*/ 80 h 248"/>
                  <a:gd name="T36" fmla="*/ 74 w 172"/>
                  <a:gd name="T37" fmla="*/ 78 h 248"/>
                  <a:gd name="T38" fmla="*/ 59 w 172"/>
                  <a:gd name="T39" fmla="*/ 76 h 248"/>
                  <a:gd name="T40" fmla="*/ 65 w 172"/>
                  <a:gd name="T41" fmla="*/ 89 h 248"/>
                  <a:gd name="T42" fmla="*/ 70 w 172"/>
                  <a:gd name="T43" fmla="*/ 74 h 248"/>
                  <a:gd name="T44" fmla="*/ 55 w 172"/>
                  <a:gd name="T45" fmla="*/ 73 h 248"/>
                  <a:gd name="T46" fmla="*/ 56 w 172"/>
                  <a:gd name="T47" fmla="*/ 71 h 248"/>
                  <a:gd name="T48" fmla="*/ 59 w 172"/>
                  <a:gd name="T49" fmla="*/ 70 h 248"/>
                  <a:gd name="T50" fmla="*/ 60 w 172"/>
                  <a:gd name="T51" fmla="*/ 70 h 248"/>
                  <a:gd name="T52" fmla="*/ 61 w 172"/>
                  <a:gd name="T53" fmla="*/ 62 h 248"/>
                  <a:gd name="T54" fmla="*/ 68 w 172"/>
                  <a:gd name="T55" fmla="*/ 59 h 248"/>
                  <a:gd name="T56" fmla="*/ 57 w 172"/>
                  <a:gd name="T57" fmla="*/ 57 h 248"/>
                  <a:gd name="T58" fmla="*/ 46 w 172"/>
                  <a:gd name="T59" fmla="*/ 56 h 248"/>
                  <a:gd name="T60" fmla="*/ 58 w 172"/>
                  <a:gd name="T61" fmla="*/ 55 h 248"/>
                  <a:gd name="T62" fmla="*/ 69 w 172"/>
                  <a:gd name="T63" fmla="*/ 54 h 248"/>
                  <a:gd name="T64" fmla="*/ 61 w 172"/>
                  <a:gd name="T65" fmla="*/ 50 h 248"/>
                  <a:gd name="T66" fmla="*/ 74 w 172"/>
                  <a:gd name="T67" fmla="*/ 50 h 248"/>
                  <a:gd name="T68" fmla="*/ 79 w 172"/>
                  <a:gd name="T69" fmla="*/ 48 h 248"/>
                  <a:gd name="T70" fmla="*/ 65 w 172"/>
                  <a:gd name="T71" fmla="*/ 46 h 248"/>
                  <a:gd name="T72" fmla="*/ 75 w 172"/>
                  <a:gd name="T73" fmla="*/ 47 h 248"/>
                  <a:gd name="T74" fmla="*/ 78 w 172"/>
                  <a:gd name="T75" fmla="*/ 46 h 248"/>
                  <a:gd name="T76" fmla="*/ 71 w 172"/>
                  <a:gd name="T77" fmla="*/ 43 h 248"/>
                  <a:gd name="T78" fmla="*/ 76 w 172"/>
                  <a:gd name="T79" fmla="*/ 40 h 248"/>
                  <a:gd name="T80" fmla="*/ 43 w 172"/>
                  <a:gd name="T81" fmla="*/ 39 h 248"/>
                  <a:gd name="T82" fmla="*/ 36 w 172"/>
                  <a:gd name="T83" fmla="*/ 45 h 248"/>
                  <a:gd name="T84" fmla="*/ 83 w 172"/>
                  <a:gd name="T85" fmla="*/ 37 h 248"/>
                  <a:gd name="T86" fmla="*/ 41 w 172"/>
                  <a:gd name="T87" fmla="*/ 38 h 248"/>
                  <a:gd name="T88" fmla="*/ 54 w 172"/>
                  <a:gd name="T89" fmla="*/ 34 h 248"/>
                  <a:gd name="T90" fmla="*/ 96 w 172"/>
                  <a:gd name="T91" fmla="*/ 33 h 248"/>
                  <a:gd name="T92" fmla="*/ 42 w 172"/>
                  <a:gd name="T93" fmla="*/ 32 h 248"/>
                  <a:gd name="T94" fmla="*/ 54 w 172"/>
                  <a:gd name="T95" fmla="*/ 31 h 248"/>
                  <a:gd name="T96" fmla="*/ 44 w 172"/>
                  <a:gd name="T97" fmla="*/ 29 h 248"/>
                  <a:gd name="T98" fmla="*/ 45 w 172"/>
                  <a:gd name="T99" fmla="*/ 20 h 248"/>
                  <a:gd name="T100" fmla="*/ 46 w 172"/>
                  <a:gd name="T101" fmla="*/ 26 h 248"/>
                  <a:gd name="T102" fmla="*/ 34 w 172"/>
                  <a:gd name="T103" fmla="*/ 23 h 248"/>
                  <a:gd name="T104" fmla="*/ 37 w 172"/>
                  <a:gd name="T105" fmla="*/ 16 h 248"/>
                  <a:gd name="T106" fmla="*/ 37 w 172"/>
                  <a:gd name="T107" fmla="*/ 1 h 248"/>
                  <a:gd name="T108" fmla="*/ 20 w 172"/>
                  <a:gd name="T109" fmla="*/ 101 h 248"/>
                  <a:gd name="T110" fmla="*/ 99 w 172"/>
                  <a:gd name="T111" fmla="*/ 101 h 248"/>
                  <a:gd name="T112" fmla="*/ 82 w 172"/>
                  <a:gd name="T113" fmla="*/ 50 h 248"/>
                  <a:gd name="T114" fmla="*/ 93 w 172"/>
                  <a:gd name="T115" fmla="*/ 43 h 248"/>
                  <a:gd name="T116" fmla="*/ 98 w 172"/>
                  <a:gd name="T117" fmla="*/ 8 h 248"/>
                  <a:gd name="T118" fmla="*/ 89 w 172"/>
                  <a:gd name="T119" fmla="*/ 25 h 248"/>
                  <a:gd name="T120" fmla="*/ 85 w 172"/>
                  <a:gd name="T121" fmla="*/ 22 h 248"/>
                  <a:gd name="T122" fmla="*/ 68 w 172"/>
                  <a:gd name="T123" fmla="*/ 20 h 248"/>
                  <a:gd name="T124" fmla="*/ 56 w 172"/>
                  <a:gd name="T125" fmla="*/ 1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2" h="248">
                    <a:moveTo>
                      <a:pt x="99" y="223"/>
                    </a:moveTo>
                    <a:cubicBezTo>
                      <a:pt x="80" y="223"/>
                      <a:pt x="80" y="223"/>
                      <a:pt x="80" y="223"/>
                    </a:cubicBezTo>
                    <a:cubicBezTo>
                      <a:pt x="80" y="223"/>
                      <a:pt x="80" y="223"/>
                      <a:pt x="80" y="223"/>
                    </a:cubicBezTo>
                    <a:cubicBezTo>
                      <a:pt x="80" y="223"/>
                      <a:pt x="80" y="223"/>
                      <a:pt x="80" y="224"/>
                    </a:cubicBezTo>
                    <a:cubicBezTo>
                      <a:pt x="80" y="224"/>
                      <a:pt x="80" y="224"/>
                      <a:pt x="80" y="225"/>
                    </a:cubicBezTo>
                    <a:cubicBezTo>
                      <a:pt x="80" y="225"/>
                      <a:pt x="80" y="225"/>
                      <a:pt x="80" y="226"/>
                    </a:cubicBezTo>
                    <a:cubicBezTo>
                      <a:pt x="81" y="227"/>
                      <a:pt x="84" y="227"/>
                      <a:pt x="84" y="229"/>
                    </a:cubicBezTo>
                    <a:cubicBezTo>
                      <a:pt x="84" y="229"/>
                      <a:pt x="84" y="229"/>
                      <a:pt x="84" y="229"/>
                    </a:cubicBezTo>
                    <a:cubicBezTo>
                      <a:pt x="85" y="229"/>
                      <a:pt x="85" y="231"/>
                      <a:pt x="86" y="232"/>
                    </a:cubicBezTo>
                    <a:cubicBezTo>
                      <a:pt x="86" y="233"/>
                      <a:pt x="87" y="234"/>
                      <a:pt x="86" y="234"/>
                    </a:cubicBezTo>
                    <a:cubicBezTo>
                      <a:pt x="87" y="235"/>
                      <a:pt x="88" y="235"/>
                      <a:pt x="88" y="237"/>
                    </a:cubicBezTo>
                    <a:cubicBezTo>
                      <a:pt x="88" y="237"/>
                      <a:pt x="89" y="237"/>
                      <a:pt x="89" y="238"/>
                    </a:cubicBezTo>
                    <a:cubicBezTo>
                      <a:pt x="90" y="239"/>
                      <a:pt x="90" y="241"/>
                      <a:pt x="91" y="242"/>
                    </a:cubicBezTo>
                    <a:cubicBezTo>
                      <a:pt x="91" y="242"/>
                      <a:pt x="91" y="242"/>
                      <a:pt x="91" y="242"/>
                    </a:cubicBezTo>
                    <a:cubicBezTo>
                      <a:pt x="91" y="242"/>
                      <a:pt x="91" y="242"/>
                      <a:pt x="91" y="242"/>
                    </a:cubicBezTo>
                    <a:cubicBezTo>
                      <a:pt x="91" y="242"/>
                      <a:pt x="91" y="242"/>
                      <a:pt x="91" y="242"/>
                    </a:cubicBezTo>
                    <a:cubicBezTo>
                      <a:pt x="91" y="242"/>
                      <a:pt x="91" y="242"/>
                      <a:pt x="91" y="242"/>
                    </a:cubicBezTo>
                    <a:cubicBezTo>
                      <a:pt x="91" y="243"/>
                      <a:pt x="91" y="243"/>
                      <a:pt x="91" y="243"/>
                    </a:cubicBezTo>
                    <a:cubicBezTo>
                      <a:pt x="91" y="243"/>
                      <a:pt x="91" y="243"/>
                      <a:pt x="91" y="243"/>
                    </a:cubicBezTo>
                    <a:cubicBezTo>
                      <a:pt x="92" y="243"/>
                      <a:pt x="91" y="243"/>
                      <a:pt x="91" y="244"/>
                    </a:cubicBezTo>
                    <a:cubicBezTo>
                      <a:pt x="92" y="244"/>
                      <a:pt x="93" y="245"/>
                      <a:pt x="94" y="246"/>
                    </a:cubicBezTo>
                    <a:cubicBezTo>
                      <a:pt x="95" y="246"/>
                      <a:pt x="95" y="246"/>
                      <a:pt x="95" y="246"/>
                    </a:cubicBezTo>
                    <a:cubicBezTo>
                      <a:pt x="95" y="247"/>
                      <a:pt x="97" y="248"/>
                      <a:pt x="99" y="248"/>
                    </a:cubicBezTo>
                    <a:cubicBezTo>
                      <a:pt x="99" y="223"/>
                      <a:pt x="99" y="223"/>
                      <a:pt x="99" y="223"/>
                    </a:cubicBezTo>
                    <a:moveTo>
                      <a:pt x="118" y="200"/>
                    </a:moveTo>
                    <a:cubicBezTo>
                      <a:pt x="118" y="199"/>
                      <a:pt x="119" y="199"/>
                      <a:pt x="119" y="198"/>
                    </a:cubicBezTo>
                    <a:cubicBezTo>
                      <a:pt x="119" y="198"/>
                      <a:pt x="118" y="198"/>
                      <a:pt x="118" y="198"/>
                    </a:cubicBezTo>
                    <a:cubicBezTo>
                      <a:pt x="118" y="197"/>
                      <a:pt x="118" y="197"/>
                      <a:pt x="118" y="197"/>
                    </a:cubicBezTo>
                    <a:cubicBezTo>
                      <a:pt x="118" y="197"/>
                      <a:pt x="118" y="197"/>
                      <a:pt x="118" y="197"/>
                    </a:cubicBezTo>
                    <a:cubicBezTo>
                      <a:pt x="119" y="197"/>
                      <a:pt x="119" y="197"/>
                      <a:pt x="119" y="197"/>
                    </a:cubicBezTo>
                    <a:cubicBezTo>
                      <a:pt x="119" y="197"/>
                      <a:pt x="119" y="197"/>
                      <a:pt x="119" y="197"/>
                    </a:cubicBezTo>
                    <a:cubicBezTo>
                      <a:pt x="119" y="197"/>
                      <a:pt x="119" y="197"/>
                      <a:pt x="119" y="197"/>
                    </a:cubicBezTo>
                    <a:cubicBezTo>
                      <a:pt x="119" y="197"/>
                      <a:pt x="119" y="199"/>
                      <a:pt x="119" y="200"/>
                    </a:cubicBezTo>
                    <a:cubicBezTo>
                      <a:pt x="119" y="200"/>
                      <a:pt x="119" y="200"/>
                      <a:pt x="119" y="200"/>
                    </a:cubicBezTo>
                    <a:cubicBezTo>
                      <a:pt x="119" y="200"/>
                      <a:pt x="119" y="200"/>
                      <a:pt x="119" y="199"/>
                    </a:cubicBezTo>
                    <a:cubicBezTo>
                      <a:pt x="118" y="199"/>
                      <a:pt x="118" y="200"/>
                      <a:pt x="118" y="200"/>
                    </a:cubicBezTo>
                    <a:moveTo>
                      <a:pt x="100" y="186"/>
                    </a:moveTo>
                    <a:cubicBezTo>
                      <a:pt x="100" y="186"/>
                      <a:pt x="100" y="186"/>
                      <a:pt x="99" y="186"/>
                    </a:cubicBezTo>
                    <a:cubicBezTo>
                      <a:pt x="99" y="187"/>
                      <a:pt x="99" y="187"/>
                      <a:pt x="99" y="187"/>
                    </a:cubicBezTo>
                    <a:cubicBezTo>
                      <a:pt x="99" y="187"/>
                      <a:pt x="99" y="187"/>
                      <a:pt x="99" y="187"/>
                    </a:cubicBezTo>
                    <a:cubicBezTo>
                      <a:pt x="99" y="223"/>
                      <a:pt x="99" y="223"/>
                      <a:pt x="99" y="223"/>
                    </a:cubicBezTo>
                    <a:cubicBezTo>
                      <a:pt x="172" y="223"/>
                      <a:pt x="172" y="223"/>
                      <a:pt x="172" y="223"/>
                    </a:cubicBezTo>
                    <a:cubicBezTo>
                      <a:pt x="170" y="221"/>
                      <a:pt x="168" y="218"/>
                      <a:pt x="164" y="218"/>
                    </a:cubicBezTo>
                    <a:cubicBezTo>
                      <a:pt x="164" y="218"/>
                      <a:pt x="164" y="218"/>
                      <a:pt x="164" y="218"/>
                    </a:cubicBezTo>
                    <a:cubicBezTo>
                      <a:pt x="163" y="219"/>
                      <a:pt x="163" y="219"/>
                      <a:pt x="163" y="219"/>
                    </a:cubicBezTo>
                    <a:cubicBezTo>
                      <a:pt x="163" y="218"/>
                      <a:pt x="163" y="218"/>
                      <a:pt x="162" y="218"/>
                    </a:cubicBezTo>
                    <a:cubicBezTo>
                      <a:pt x="162" y="218"/>
                      <a:pt x="162" y="218"/>
                      <a:pt x="162" y="218"/>
                    </a:cubicBezTo>
                    <a:cubicBezTo>
                      <a:pt x="161" y="218"/>
                      <a:pt x="160" y="218"/>
                      <a:pt x="159" y="217"/>
                    </a:cubicBezTo>
                    <a:cubicBezTo>
                      <a:pt x="159" y="218"/>
                      <a:pt x="158" y="218"/>
                      <a:pt x="157" y="219"/>
                    </a:cubicBezTo>
                    <a:cubicBezTo>
                      <a:pt x="157" y="219"/>
                      <a:pt x="157" y="218"/>
                      <a:pt x="157" y="218"/>
                    </a:cubicBezTo>
                    <a:cubicBezTo>
                      <a:pt x="157" y="218"/>
                      <a:pt x="157" y="218"/>
                      <a:pt x="157" y="218"/>
                    </a:cubicBezTo>
                    <a:cubicBezTo>
                      <a:pt x="157" y="219"/>
                      <a:pt x="157" y="219"/>
                      <a:pt x="156" y="219"/>
                    </a:cubicBezTo>
                    <a:cubicBezTo>
                      <a:pt x="157" y="218"/>
                      <a:pt x="157" y="217"/>
                      <a:pt x="156" y="216"/>
                    </a:cubicBezTo>
                    <a:cubicBezTo>
                      <a:pt x="156" y="216"/>
                      <a:pt x="156" y="216"/>
                      <a:pt x="156" y="216"/>
                    </a:cubicBezTo>
                    <a:cubicBezTo>
                      <a:pt x="155" y="216"/>
                      <a:pt x="155" y="216"/>
                      <a:pt x="155" y="216"/>
                    </a:cubicBezTo>
                    <a:cubicBezTo>
                      <a:pt x="155" y="215"/>
                      <a:pt x="154" y="215"/>
                      <a:pt x="153" y="215"/>
                    </a:cubicBezTo>
                    <a:cubicBezTo>
                      <a:pt x="153" y="215"/>
                      <a:pt x="153" y="215"/>
                      <a:pt x="153" y="215"/>
                    </a:cubicBezTo>
                    <a:cubicBezTo>
                      <a:pt x="151" y="214"/>
                      <a:pt x="151" y="214"/>
                      <a:pt x="151" y="214"/>
                    </a:cubicBezTo>
                    <a:cubicBezTo>
                      <a:pt x="150" y="214"/>
                      <a:pt x="150" y="214"/>
                      <a:pt x="150" y="214"/>
                    </a:cubicBezTo>
                    <a:cubicBezTo>
                      <a:pt x="150" y="214"/>
                      <a:pt x="150" y="214"/>
                      <a:pt x="150" y="214"/>
                    </a:cubicBezTo>
                    <a:cubicBezTo>
                      <a:pt x="149" y="214"/>
                      <a:pt x="149" y="214"/>
                      <a:pt x="149" y="215"/>
                    </a:cubicBezTo>
                    <a:cubicBezTo>
                      <a:pt x="148" y="216"/>
                      <a:pt x="147" y="216"/>
                      <a:pt x="147" y="216"/>
                    </a:cubicBezTo>
                    <a:cubicBezTo>
                      <a:pt x="146" y="218"/>
                      <a:pt x="146" y="219"/>
                      <a:pt x="146" y="220"/>
                    </a:cubicBezTo>
                    <a:cubicBezTo>
                      <a:pt x="146" y="219"/>
                      <a:pt x="146" y="219"/>
                      <a:pt x="146" y="219"/>
                    </a:cubicBezTo>
                    <a:cubicBezTo>
                      <a:pt x="146" y="218"/>
                      <a:pt x="146" y="218"/>
                      <a:pt x="146" y="217"/>
                    </a:cubicBezTo>
                    <a:cubicBezTo>
                      <a:pt x="146" y="217"/>
                      <a:pt x="145" y="217"/>
                      <a:pt x="145" y="217"/>
                    </a:cubicBezTo>
                    <a:cubicBezTo>
                      <a:pt x="145" y="217"/>
                      <a:pt x="144" y="217"/>
                      <a:pt x="144" y="216"/>
                    </a:cubicBezTo>
                    <a:cubicBezTo>
                      <a:pt x="144" y="216"/>
                      <a:pt x="145" y="216"/>
                      <a:pt x="145" y="216"/>
                    </a:cubicBezTo>
                    <a:cubicBezTo>
                      <a:pt x="145" y="216"/>
                      <a:pt x="146" y="216"/>
                      <a:pt x="146" y="216"/>
                    </a:cubicBezTo>
                    <a:cubicBezTo>
                      <a:pt x="146" y="216"/>
                      <a:pt x="147" y="216"/>
                      <a:pt x="148" y="216"/>
                    </a:cubicBezTo>
                    <a:cubicBezTo>
                      <a:pt x="148" y="215"/>
                      <a:pt x="149" y="214"/>
                      <a:pt x="149" y="213"/>
                    </a:cubicBezTo>
                    <a:cubicBezTo>
                      <a:pt x="148" y="213"/>
                      <a:pt x="148" y="213"/>
                      <a:pt x="147" y="213"/>
                    </a:cubicBezTo>
                    <a:cubicBezTo>
                      <a:pt x="147" y="213"/>
                      <a:pt x="147" y="213"/>
                      <a:pt x="147" y="213"/>
                    </a:cubicBezTo>
                    <a:cubicBezTo>
                      <a:pt x="146" y="213"/>
                      <a:pt x="146" y="213"/>
                      <a:pt x="146" y="213"/>
                    </a:cubicBezTo>
                    <a:cubicBezTo>
                      <a:pt x="145" y="213"/>
                      <a:pt x="145" y="213"/>
                      <a:pt x="144" y="213"/>
                    </a:cubicBezTo>
                    <a:cubicBezTo>
                      <a:pt x="144" y="213"/>
                      <a:pt x="144" y="213"/>
                      <a:pt x="144" y="213"/>
                    </a:cubicBezTo>
                    <a:cubicBezTo>
                      <a:pt x="144" y="214"/>
                      <a:pt x="144" y="214"/>
                      <a:pt x="144" y="214"/>
                    </a:cubicBezTo>
                    <a:cubicBezTo>
                      <a:pt x="144" y="214"/>
                      <a:pt x="144" y="214"/>
                      <a:pt x="144" y="214"/>
                    </a:cubicBezTo>
                    <a:cubicBezTo>
                      <a:pt x="144" y="214"/>
                      <a:pt x="144" y="214"/>
                      <a:pt x="144" y="214"/>
                    </a:cubicBezTo>
                    <a:cubicBezTo>
                      <a:pt x="144" y="214"/>
                      <a:pt x="144" y="214"/>
                      <a:pt x="143" y="214"/>
                    </a:cubicBezTo>
                    <a:cubicBezTo>
                      <a:pt x="143" y="214"/>
                      <a:pt x="143" y="214"/>
                      <a:pt x="143" y="214"/>
                    </a:cubicBezTo>
                    <a:cubicBezTo>
                      <a:pt x="143" y="214"/>
                      <a:pt x="143" y="214"/>
                      <a:pt x="143" y="214"/>
                    </a:cubicBezTo>
                    <a:cubicBezTo>
                      <a:pt x="143" y="214"/>
                      <a:pt x="143" y="214"/>
                      <a:pt x="143" y="214"/>
                    </a:cubicBezTo>
                    <a:cubicBezTo>
                      <a:pt x="143" y="214"/>
                      <a:pt x="143" y="215"/>
                      <a:pt x="142" y="215"/>
                    </a:cubicBezTo>
                    <a:cubicBezTo>
                      <a:pt x="142" y="215"/>
                      <a:pt x="142" y="214"/>
                      <a:pt x="142" y="214"/>
                    </a:cubicBezTo>
                    <a:cubicBezTo>
                      <a:pt x="142" y="214"/>
                      <a:pt x="142" y="215"/>
                      <a:pt x="141" y="216"/>
                    </a:cubicBezTo>
                    <a:cubicBezTo>
                      <a:pt x="142" y="213"/>
                      <a:pt x="144" y="212"/>
                      <a:pt x="145" y="210"/>
                    </a:cubicBezTo>
                    <a:cubicBezTo>
                      <a:pt x="145" y="210"/>
                      <a:pt x="145" y="209"/>
                      <a:pt x="145" y="209"/>
                    </a:cubicBezTo>
                    <a:cubicBezTo>
                      <a:pt x="144" y="209"/>
                      <a:pt x="144" y="209"/>
                      <a:pt x="144" y="209"/>
                    </a:cubicBezTo>
                    <a:cubicBezTo>
                      <a:pt x="144" y="207"/>
                      <a:pt x="143" y="205"/>
                      <a:pt x="142" y="203"/>
                    </a:cubicBezTo>
                    <a:cubicBezTo>
                      <a:pt x="142" y="203"/>
                      <a:pt x="142" y="203"/>
                      <a:pt x="142" y="203"/>
                    </a:cubicBezTo>
                    <a:cubicBezTo>
                      <a:pt x="142" y="203"/>
                      <a:pt x="142" y="204"/>
                      <a:pt x="142" y="204"/>
                    </a:cubicBezTo>
                    <a:cubicBezTo>
                      <a:pt x="142" y="203"/>
                      <a:pt x="142" y="203"/>
                      <a:pt x="142" y="203"/>
                    </a:cubicBezTo>
                    <a:cubicBezTo>
                      <a:pt x="141" y="203"/>
                      <a:pt x="141" y="203"/>
                      <a:pt x="141" y="203"/>
                    </a:cubicBezTo>
                    <a:cubicBezTo>
                      <a:pt x="141" y="201"/>
                      <a:pt x="139" y="200"/>
                      <a:pt x="138" y="200"/>
                    </a:cubicBezTo>
                    <a:cubicBezTo>
                      <a:pt x="137" y="200"/>
                      <a:pt x="137" y="201"/>
                      <a:pt x="137" y="201"/>
                    </a:cubicBezTo>
                    <a:cubicBezTo>
                      <a:pt x="137" y="200"/>
                      <a:pt x="137" y="200"/>
                      <a:pt x="137" y="200"/>
                    </a:cubicBezTo>
                    <a:cubicBezTo>
                      <a:pt x="136" y="200"/>
                      <a:pt x="135" y="200"/>
                      <a:pt x="134" y="200"/>
                    </a:cubicBezTo>
                    <a:cubicBezTo>
                      <a:pt x="132" y="200"/>
                      <a:pt x="131" y="200"/>
                      <a:pt x="130" y="200"/>
                    </a:cubicBezTo>
                    <a:cubicBezTo>
                      <a:pt x="130" y="199"/>
                      <a:pt x="130" y="199"/>
                      <a:pt x="130" y="199"/>
                    </a:cubicBezTo>
                    <a:cubicBezTo>
                      <a:pt x="129" y="199"/>
                      <a:pt x="129" y="198"/>
                      <a:pt x="128" y="198"/>
                    </a:cubicBezTo>
                    <a:cubicBezTo>
                      <a:pt x="128" y="198"/>
                      <a:pt x="128" y="198"/>
                      <a:pt x="127" y="199"/>
                    </a:cubicBezTo>
                    <a:cubicBezTo>
                      <a:pt x="127" y="198"/>
                      <a:pt x="128" y="197"/>
                      <a:pt x="128" y="197"/>
                    </a:cubicBezTo>
                    <a:cubicBezTo>
                      <a:pt x="126" y="196"/>
                      <a:pt x="125" y="194"/>
                      <a:pt x="123" y="194"/>
                    </a:cubicBezTo>
                    <a:cubicBezTo>
                      <a:pt x="122" y="194"/>
                      <a:pt x="122" y="194"/>
                      <a:pt x="121" y="194"/>
                    </a:cubicBezTo>
                    <a:cubicBezTo>
                      <a:pt x="121" y="194"/>
                      <a:pt x="121" y="194"/>
                      <a:pt x="121" y="194"/>
                    </a:cubicBezTo>
                    <a:cubicBezTo>
                      <a:pt x="121" y="194"/>
                      <a:pt x="121" y="194"/>
                      <a:pt x="121" y="194"/>
                    </a:cubicBezTo>
                    <a:cubicBezTo>
                      <a:pt x="122" y="194"/>
                      <a:pt x="122" y="193"/>
                      <a:pt x="123" y="193"/>
                    </a:cubicBezTo>
                    <a:cubicBezTo>
                      <a:pt x="122" y="192"/>
                      <a:pt x="120" y="191"/>
                      <a:pt x="119" y="191"/>
                    </a:cubicBezTo>
                    <a:cubicBezTo>
                      <a:pt x="119" y="191"/>
                      <a:pt x="119" y="191"/>
                      <a:pt x="119" y="191"/>
                    </a:cubicBezTo>
                    <a:cubicBezTo>
                      <a:pt x="119" y="191"/>
                      <a:pt x="119" y="191"/>
                      <a:pt x="118" y="190"/>
                    </a:cubicBezTo>
                    <a:cubicBezTo>
                      <a:pt x="119" y="190"/>
                      <a:pt x="120" y="190"/>
                      <a:pt x="120" y="190"/>
                    </a:cubicBezTo>
                    <a:cubicBezTo>
                      <a:pt x="120" y="189"/>
                      <a:pt x="120" y="189"/>
                      <a:pt x="119" y="189"/>
                    </a:cubicBezTo>
                    <a:cubicBezTo>
                      <a:pt x="119" y="189"/>
                      <a:pt x="118" y="189"/>
                      <a:pt x="118" y="189"/>
                    </a:cubicBezTo>
                    <a:cubicBezTo>
                      <a:pt x="118" y="189"/>
                      <a:pt x="117" y="190"/>
                      <a:pt x="117" y="190"/>
                    </a:cubicBezTo>
                    <a:cubicBezTo>
                      <a:pt x="117" y="190"/>
                      <a:pt x="116" y="190"/>
                      <a:pt x="116" y="190"/>
                    </a:cubicBezTo>
                    <a:cubicBezTo>
                      <a:pt x="116" y="190"/>
                      <a:pt x="115" y="191"/>
                      <a:pt x="114" y="191"/>
                    </a:cubicBezTo>
                    <a:cubicBezTo>
                      <a:pt x="113" y="191"/>
                      <a:pt x="112" y="190"/>
                      <a:pt x="112" y="190"/>
                    </a:cubicBezTo>
                    <a:cubicBezTo>
                      <a:pt x="112" y="190"/>
                      <a:pt x="112" y="190"/>
                      <a:pt x="112" y="190"/>
                    </a:cubicBezTo>
                    <a:cubicBezTo>
                      <a:pt x="111" y="190"/>
                      <a:pt x="111" y="190"/>
                      <a:pt x="110" y="190"/>
                    </a:cubicBezTo>
                    <a:cubicBezTo>
                      <a:pt x="110" y="190"/>
                      <a:pt x="109" y="190"/>
                      <a:pt x="109" y="190"/>
                    </a:cubicBezTo>
                    <a:cubicBezTo>
                      <a:pt x="108" y="190"/>
                      <a:pt x="108" y="190"/>
                      <a:pt x="107" y="190"/>
                    </a:cubicBezTo>
                    <a:cubicBezTo>
                      <a:pt x="107" y="189"/>
                      <a:pt x="108" y="189"/>
                      <a:pt x="108" y="189"/>
                    </a:cubicBezTo>
                    <a:cubicBezTo>
                      <a:pt x="107" y="188"/>
                      <a:pt x="107" y="188"/>
                      <a:pt x="107" y="188"/>
                    </a:cubicBezTo>
                    <a:cubicBezTo>
                      <a:pt x="107" y="188"/>
                      <a:pt x="107" y="188"/>
                      <a:pt x="107" y="188"/>
                    </a:cubicBezTo>
                    <a:cubicBezTo>
                      <a:pt x="106" y="188"/>
                      <a:pt x="106" y="188"/>
                      <a:pt x="106" y="188"/>
                    </a:cubicBezTo>
                    <a:cubicBezTo>
                      <a:pt x="106" y="188"/>
                      <a:pt x="105" y="188"/>
                      <a:pt x="105" y="188"/>
                    </a:cubicBezTo>
                    <a:cubicBezTo>
                      <a:pt x="105" y="188"/>
                      <a:pt x="105" y="188"/>
                      <a:pt x="105" y="188"/>
                    </a:cubicBezTo>
                    <a:cubicBezTo>
                      <a:pt x="104" y="188"/>
                      <a:pt x="104" y="187"/>
                      <a:pt x="104" y="186"/>
                    </a:cubicBezTo>
                    <a:cubicBezTo>
                      <a:pt x="104" y="186"/>
                      <a:pt x="103" y="187"/>
                      <a:pt x="103" y="188"/>
                    </a:cubicBezTo>
                    <a:cubicBezTo>
                      <a:pt x="103" y="188"/>
                      <a:pt x="103" y="188"/>
                      <a:pt x="104" y="188"/>
                    </a:cubicBezTo>
                    <a:cubicBezTo>
                      <a:pt x="104" y="188"/>
                      <a:pt x="104" y="188"/>
                      <a:pt x="104" y="188"/>
                    </a:cubicBezTo>
                    <a:cubicBezTo>
                      <a:pt x="104" y="188"/>
                      <a:pt x="104" y="188"/>
                      <a:pt x="104" y="188"/>
                    </a:cubicBezTo>
                    <a:cubicBezTo>
                      <a:pt x="104" y="188"/>
                      <a:pt x="104" y="188"/>
                      <a:pt x="103" y="188"/>
                    </a:cubicBezTo>
                    <a:cubicBezTo>
                      <a:pt x="103" y="189"/>
                      <a:pt x="101" y="188"/>
                      <a:pt x="101" y="190"/>
                    </a:cubicBezTo>
                    <a:cubicBezTo>
                      <a:pt x="101" y="190"/>
                      <a:pt x="101" y="192"/>
                      <a:pt x="101" y="192"/>
                    </a:cubicBezTo>
                    <a:cubicBezTo>
                      <a:pt x="101" y="193"/>
                      <a:pt x="101" y="193"/>
                      <a:pt x="100" y="193"/>
                    </a:cubicBezTo>
                    <a:cubicBezTo>
                      <a:pt x="100" y="193"/>
                      <a:pt x="100" y="193"/>
                      <a:pt x="100" y="193"/>
                    </a:cubicBezTo>
                    <a:cubicBezTo>
                      <a:pt x="100" y="192"/>
                      <a:pt x="99" y="192"/>
                      <a:pt x="99" y="192"/>
                    </a:cubicBezTo>
                    <a:cubicBezTo>
                      <a:pt x="100" y="191"/>
                      <a:pt x="101" y="189"/>
                      <a:pt x="100" y="188"/>
                    </a:cubicBezTo>
                    <a:cubicBezTo>
                      <a:pt x="100" y="187"/>
                      <a:pt x="101" y="187"/>
                      <a:pt x="102" y="186"/>
                    </a:cubicBezTo>
                    <a:cubicBezTo>
                      <a:pt x="101" y="186"/>
                      <a:pt x="101" y="186"/>
                      <a:pt x="100" y="186"/>
                    </a:cubicBezTo>
                    <a:moveTo>
                      <a:pt x="99" y="124"/>
                    </a:moveTo>
                    <a:cubicBezTo>
                      <a:pt x="99" y="125"/>
                      <a:pt x="99" y="125"/>
                      <a:pt x="99" y="125"/>
                    </a:cubicBezTo>
                    <a:cubicBezTo>
                      <a:pt x="99" y="125"/>
                      <a:pt x="99" y="125"/>
                      <a:pt x="99" y="124"/>
                    </a:cubicBezTo>
                    <a:moveTo>
                      <a:pt x="99" y="122"/>
                    </a:moveTo>
                    <a:cubicBezTo>
                      <a:pt x="99" y="122"/>
                      <a:pt x="99" y="121"/>
                      <a:pt x="99" y="121"/>
                    </a:cubicBezTo>
                    <a:cubicBezTo>
                      <a:pt x="99" y="122"/>
                      <a:pt x="99" y="122"/>
                      <a:pt x="99" y="122"/>
                    </a:cubicBezTo>
                    <a:moveTo>
                      <a:pt x="99" y="120"/>
                    </a:moveTo>
                    <a:cubicBezTo>
                      <a:pt x="99" y="122"/>
                      <a:pt x="99" y="122"/>
                      <a:pt x="99" y="122"/>
                    </a:cubicBezTo>
                    <a:cubicBezTo>
                      <a:pt x="99" y="122"/>
                      <a:pt x="99" y="122"/>
                      <a:pt x="99" y="122"/>
                    </a:cubicBezTo>
                    <a:cubicBezTo>
                      <a:pt x="99" y="122"/>
                      <a:pt x="99" y="122"/>
                      <a:pt x="99" y="122"/>
                    </a:cubicBezTo>
                    <a:cubicBezTo>
                      <a:pt x="99" y="123"/>
                      <a:pt x="99" y="123"/>
                      <a:pt x="99" y="123"/>
                    </a:cubicBezTo>
                    <a:cubicBezTo>
                      <a:pt x="99" y="123"/>
                      <a:pt x="100" y="123"/>
                      <a:pt x="100" y="124"/>
                    </a:cubicBezTo>
                    <a:cubicBezTo>
                      <a:pt x="100" y="123"/>
                      <a:pt x="101" y="122"/>
                      <a:pt x="102" y="120"/>
                    </a:cubicBezTo>
                    <a:cubicBezTo>
                      <a:pt x="102" y="120"/>
                      <a:pt x="101" y="120"/>
                      <a:pt x="101" y="120"/>
                    </a:cubicBezTo>
                    <a:cubicBezTo>
                      <a:pt x="101" y="120"/>
                      <a:pt x="101" y="120"/>
                      <a:pt x="100" y="120"/>
                    </a:cubicBezTo>
                    <a:cubicBezTo>
                      <a:pt x="100" y="120"/>
                      <a:pt x="99" y="120"/>
                      <a:pt x="99" y="120"/>
                    </a:cubicBezTo>
                    <a:moveTo>
                      <a:pt x="20" y="101"/>
                    </a:moveTo>
                    <a:cubicBezTo>
                      <a:pt x="4" y="101"/>
                      <a:pt x="4" y="101"/>
                      <a:pt x="4" y="101"/>
                    </a:cubicBezTo>
                    <a:cubicBezTo>
                      <a:pt x="4" y="102"/>
                      <a:pt x="4" y="102"/>
                      <a:pt x="4" y="102"/>
                    </a:cubicBezTo>
                    <a:cubicBezTo>
                      <a:pt x="4" y="104"/>
                      <a:pt x="2" y="106"/>
                      <a:pt x="2" y="107"/>
                    </a:cubicBezTo>
                    <a:cubicBezTo>
                      <a:pt x="1" y="109"/>
                      <a:pt x="2" y="110"/>
                      <a:pt x="2" y="111"/>
                    </a:cubicBezTo>
                    <a:cubicBezTo>
                      <a:pt x="2" y="112"/>
                      <a:pt x="1" y="112"/>
                      <a:pt x="1" y="113"/>
                    </a:cubicBezTo>
                    <a:cubicBezTo>
                      <a:pt x="1" y="113"/>
                      <a:pt x="0" y="113"/>
                      <a:pt x="0" y="114"/>
                    </a:cubicBezTo>
                    <a:cubicBezTo>
                      <a:pt x="1" y="116"/>
                      <a:pt x="1" y="118"/>
                      <a:pt x="1" y="119"/>
                    </a:cubicBezTo>
                    <a:cubicBezTo>
                      <a:pt x="2" y="120"/>
                      <a:pt x="1" y="122"/>
                      <a:pt x="3" y="122"/>
                    </a:cubicBezTo>
                    <a:cubicBezTo>
                      <a:pt x="3" y="121"/>
                      <a:pt x="3" y="121"/>
                      <a:pt x="3" y="121"/>
                    </a:cubicBezTo>
                    <a:cubicBezTo>
                      <a:pt x="4" y="122"/>
                      <a:pt x="4" y="122"/>
                      <a:pt x="4" y="122"/>
                    </a:cubicBezTo>
                    <a:cubicBezTo>
                      <a:pt x="3" y="122"/>
                      <a:pt x="3" y="122"/>
                      <a:pt x="3" y="122"/>
                    </a:cubicBezTo>
                    <a:cubicBezTo>
                      <a:pt x="3" y="122"/>
                      <a:pt x="3" y="123"/>
                      <a:pt x="3" y="123"/>
                    </a:cubicBezTo>
                    <a:cubicBezTo>
                      <a:pt x="3" y="123"/>
                      <a:pt x="3" y="123"/>
                      <a:pt x="3" y="123"/>
                    </a:cubicBezTo>
                    <a:cubicBezTo>
                      <a:pt x="3" y="123"/>
                      <a:pt x="3" y="123"/>
                      <a:pt x="3" y="123"/>
                    </a:cubicBezTo>
                    <a:cubicBezTo>
                      <a:pt x="2" y="123"/>
                      <a:pt x="2" y="125"/>
                      <a:pt x="3" y="125"/>
                    </a:cubicBezTo>
                    <a:cubicBezTo>
                      <a:pt x="2" y="128"/>
                      <a:pt x="5" y="129"/>
                      <a:pt x="4" y="132"/>
                    </a:cubicBezTo>
                    <a:cubicBezTo>
                      <a:pt x="5" y="132"/>
                      <a:pt x="6" y="132"/>
                      <a:pt x="7" y="133"/>
                    </a:cubicBezTo>
                    <a:cubicBezTo>
                      <a:pt x="7" y="133"/>
                      <a:pt x="7" y="133"/>
                      <a:pt x="7" y="133"/>
                    </a:cubicBezTo>
                    <a:cubicBezTo>
                      <a:pt x="8" y="134"/>
                      <a:pt x="9" y="133"/>
                      <a:pt x="9" y="134"/>
                    </a:cubicBezTo>
                    <a:cubicBezTo>
                      <a:pt x="9" y="134"/>
                      <a:pt x="9" y="134"/>
                      <a:pt x="9" y="134"/>
                    </a:cubicBezTo>
                    <a:cubicBezTo>
                      <a:pt x="11" y="135"/>
                      <a:pt x="10" y="136"/>
                      <a:pt x="11" y="138"/>
                    </a:cubicBezTo>
                    <a:cubicBezTo>
                      <a:pt x="11" y="138"/>
                      <a:pt x="11" y="139"/>
                      <a:pt x="11" y="140"/>
                    </a:cubicBezTo>
                    <a:cubicBezTo>
                      <a:pt x="11" y="140"/>
                      <a:pt x="11" y="140"/>
                      <a:pt x="11" y="140"/>
                    </a:cubicBezTo>
                    <a:cubicBezTo>
                      <a:pt x="11" y="141"/>
                      <a:pt x="12" y="142"/>
                      <a:pt x="12" y="142"/>
                    </a:cubicBezTo>
                    <a:cubicBezTo>
                      <a:pt x="12" y="146"/>
                      <a:pt x="16" y="146"/>
                      <a:pt x="15" y="149"/>
                    </a:cubicBezTo>
                    <a:cubicBezTo>
                      <a:pt x="15" y="149"/>
                      <a:pt x="15" y="149"/>
                      <a:pt x="15" y="149"/>
                    </a:cubicBezTo>
                    <a:cubicBezTo>
                      <a:pt x="15" y="149"/>
                      <a:pt x="15" y="150"/>
                      <a:pt x="15" y="150"/>
                    </a:cubicBezTo>
                    <a:cubicBezTo>
                      <a:pt x="15" y="150"/>
                      <a:pt x="15" y="150"/>
                      <a:pt x="15" y="150"/>
                    </a:cubicBezTo>
                    <a:cubicBezTo>
                      <a:pt x="15" y="150"/>
                      <a:pt x="14" y="150"/>
                      <a:pt x="14" y="150"/>
                    </a:cubicBezTo>
                    <a:cubicBezTo>
                      <a:pt x="13" y="150"/>
                      <a:pt x="13" y="150"/>
                      <a:pt x="13" y="150"/>
                    </a:cubicBezTo>
                    <a:cubicBezTo>
                      <a:pt x="13" y="150"/>
                      <a:pt x="14" y="150"/>
                      <a:pt x="14" y="151"/>
                    </a:cubicBezTo>
                    <a:cubicBezTo>
                      <a:pt x="15" y="152"/>
                      <a:pt x="15" y="152"/>
                      <a:pt x="16" y="152"/>
                    </a:cubicBezTo>
                    <a:cubicBezTo>
                      <a:pt x="16" y="152"/>
                      <a:pt x="16" y="152"/>
                      <a:pt x="17" y="152"/>
                    </a:cubicBezTo>
                    <a:cubicBezTo>
                      <a:pt x="17" y="153"/>
                      <a:pt x="17" y="154"/>
                      <a:pt x="18" y="154"/>
                    </a:cubicBezTo>
                    <a:cubicBezTo>
                      <a:pt x="18" y="154"/>
                      <a:pt x="18" y="154"/>
                      <a:pt x="18" y="154"/>
                    </a:cubicBezTo>
                    <a:cubicBezTo>
                      <a:pt x="19" y="154"/>
                      <a:pt x="19" y="156"/>
                      <a:pt x="18" y="157"/>
                    </a:cubicBezTo>
                    <a:cubicBezTo>
                      <a:pt x="19" y="158"/>
                      <a:pt x="19" y="158"/>
                      <a:pt x="20" y="159"/>
                    </a:cubicBezTo>
                    <a:cubicBezTo>
                      <a:pt x="20" y="152"/>
                      <a:pt x="20" y="152"/>
                      <a:pt x="20" y="152"/>
                    </a:cubicBezTo>
                    <a:cubicBezTo>
                      <a:pt x="20" y="153"/>
                      <a:pt x="20" y="153"/>
                      <a:pt x="20" y="153"/>
                    </a:cubicBezTo>
                    <a:cubicBezTo>
                      <a:pt x="19" y="152"/>
                      <a:pt x="19" y="150"/>
                      <a:pt x="18" y="150"/>
                    </a:cubicBezTo>
                    <a:cubicBezTo>
                      <a:pt x="18" y="148"/>
                      <a:pt x="16" y="148"/>
                      <a:pt x="16" y="146"/>
                    </a:cubicBezTo>
                    <a:cubicBezTo>
                      <a:pt x="14" y="145"/>
                      <a:pt x="15" y="142"/>
                      <a:pt x="15" y="140"/>
                    </a:cubicBezTo>
                    <a:cubicBezTo>
                      <a:pt x="16" y="140"/>
                      <a:pt x="16" y="140"/>
                      <a:pt x="16" y="141"/>
                    </a:cubicBezTo>
                    <a:cubicBezTo>
                      <a:pt x="16" y="141"/>
                      <a:pt x="17" y="141"/>
                      <a:pt x="17" y="141"/>
                    </a:cubicBezTo>
                    <a:cubicBezTo>
                      <a:pt x="17" y="141"/>
                      <a:pt x="18" y="141"/>
                      <a:pt x="18" y="141"/>
                    </a:cubicBezTo>
                    <a:cubicBezTo>
                      <a:pt x="18" y="143"/>
                      <a:pt x="19" y="145"/>
                      <a:pt x="19" y="146"/>
                    </a:cubicBezTo>
                    <a:cubicBezTo>
                      <a:pt x="19" y="146"/>
                      <a:pt x="19" y="147"/>
                      <a:pt x="20" y="147"/>
                    </a:cubicBezTo>
                    <a:cubicBezTo>
                      <a:pt x="20" y="101"/>
                      <a:pt x="20" y="101"/>
                      <a:pt x="20" y="101"/>
                    </a:cubicBezTo>
                    <a:moveTo>
                      <a:pt x="108" y="113"/>
                    </a:moveTo>
                    <a:cubicBezTo>
                      <a:pt x="107" y="113"/>
                      <a:pt x="107" y="113"/>
                      <a:pt x="107" y="113"/>
                    </a:cubicBezTo>
                    <a:cubicBezTo>
                      <a:pt x="107" y="112"/>
                      <a:pt x="108" y="112"/>
                      <a:pt x="108" y="111"/>
                    </a:cubicBezTo>
                    <a:cubicBezTo>
                      <a:pt x="108" y="111"/>
                      <a:pt x="108" y="111"/>
                      <a:pt x="108" y="111"/>
                    </a:cubicBezTo>
                    <a:cubicBezTo>
                      <a:pt x="108" y="112"/>
                      <a:pt x="109" y="112"/>
                      <a:pt x="109" y="113"/>
                    </a:cubicBezTo>
                    <a:cubicBezTo>
                      <a:pt x="108" y="113"/>
                      <a:pt x="108" y="113"/>
                      <a:pt x="108" y="113"/>
                    </a:cubicBezTo>
                    <a:cubicBezTo>
                      <a:pt x="108" y="113"/>
                      <a:pt x="108" y="113"/>
                      <a:pt x="108" y="113"/>
                    </a:cubicBezTo>
                    <a:cubicBezTo>
                      <a:pt x="108" y="113"/>
                      <a:pt x="108" y="113"/>
                      <a:pt x="108" y="113"/>
                    </a:cubicBezTo>
                    <a:cubicBezTo>
                      <a:pt x="108" y="113"/>
                      <a:pt x="108" y="113"/>
                      <a:pt x="108" y="113"/>
                    </a:cubicBezTo>
                    <a:cubicBezTo>
                      <a:pt x="108" y="113"/>
                      <a:pt x="108" y="113"/>
                      <a:pt x="108" y="113"/>
                    </a:cubicBezTo>
                    <a:moveTo>
                      <a:pt x="109" y="111"/>
                    </a:moveTo>
                    <a:cubicBezTo>
                      <a:pt x="110" y="111"/>
                      <a:pt x="110" y="111"/>
                      <a:pt x="110" y="111"/>
                    </a:cubicBezTo>
                    <a:cubicBezTo>
                      <a:pt x="110" y="111"/>
                      <a:pt x="110" y="111"/>
                      <a:pt x="110" y="111"/>
                    </a:cubicBezTo>
                    <a:cubicBezTo>
                      <a:pt x="110" y="111"/>
                      <a:pt x="110" y="111"/>
                      <a:pt x="110" y="111"/>
                    </a:cubicBezTo>
                    <a:cubicBezTo>
                      <a:pt x="110" y="111"/>
                      <a:pt x="110" y="112"/>
                      <a:pt x="110" y="112"/>
                    </a:cubicBezTo>
                    <a:cubicBezTo>
                      <a:pt x="110" y="112"/>
                      <a:pt x="109" y="111"/>
                      <a:pt x="109" y="111"/>
                    </a:cubicBezTo>
                    <a:cubicBezTo>
                      <a:pt x="109" y="111"/>
                      <a:pt x="109" y="111"/>
                      <a:pt x="109" y="111"/>
                    </a:cubicBezTo>
                    <a:moveTo>
                      <a:pt x="128" y="107"/>
                    </a:moveTo>
                    <a:cubicBezTo>
                      <a:pt x="128" y="107"/>
                      <a:pt x="128" y="107"/>
                      <a:pt x="128" y="107"/>
                    </a:cubicBezTo>
                    <a:cubicBezTo>
                      <a:pt x="128" y="107"/>
                      <a:pt x="128" y="107"/>
                      <a:pt x="128" y="107"/>
                    </a:cubicBezTo>
                    <a:moveTo>
                      <a:pt x="102" y="107"/>
                    </a:moveTo>
                    <a:cubicBezTo>
                      <a:pt x="102" y="107"/>
                      <a:pt x="102" y="107"/>
                      <a:pt x="102" y="107"/>
                    </a:cubicBezTo>
                    <a:cubicBezTo>
                      <a:pt x="102" y="107"/>
                      <a:pt x="103" y="107"/>
                      <a:pt x="103" y="107"/>
                    </a:cubicBezTo>
                    <a:cubicBezTo>
                      <a:pt x="103" y="107"/>
                      <a:pt x="103" y="107"/>
                      <a:pt x="102" y="107"/>
                    </a:cubicBezTo>
                    <a:moveTo>
                      <a:pt x="106" y="107"/>
                    </a:moveTo>
                    <a:cubicBezTo>
                      <a:pt x="107" y="107"/>
                      <a:pt x="107" y="107"/>
                      <a:pt x="107" y="106"/>
                    </a:cubicBezTo>
                    <a:cubicBezTo>
                      <a:pt x="108" y="106"/>
                      <a:pt x="108" y="106"/>
                      <a:pt x="108" y="106"/>
                    </a:cubicBezTo>
                    <a:cubicBezTo>
                      <a:pt x="108" y="106"/>
                      <a:pt x="109" y="106"/>
                      <a:pt x="109" y="106"/>
                    </a:cubicBezTo>
                    <a:cubicBezTo>
                      <a:pt x="108" y="107"/>
                      <a:pt x="108" y="107"/>
                      <a:pt x="107" y="107"/>
                    </a:cubicBezTo>
                    <a:cubicBezTo>
                      <a:pt x="107" y="107"/>
                      <a:pt x="107" y="107"/>
                      <a:pt x="106" y="107"/>
                    </a:cubicBezTo>
                    <a:cubicBezTo>
                      <a:pt x="106" y="107"/>
                      <a:pt x="106" y="107"/>
                      <a:pt x="106" y="107"/>
                    </a:cubicBezTo>
                    <a:moveTo>
                      <a:pt x="110" y="109"/>
                    </a:moveTo>
                    <a:cubicBezTo>
                      <a:pt x="110" y="108"/>
                      <a:pt x="110" y="107"/>
                      <a:pt x="110" y="106"/>
                    </a:cubicBezTo>
                    <a:cubicBezTo>
                      <a:pt x="110" y="106"/>
                      <a:pt x="111" y="107"/>
                      <a:pt x="111" y="108"/>
                    </a:cubicBezTo>
                    <a:cubicBezTo>
                      <a:pt x="111" y="108"/>
                      <a:pt x="111" y="108"/>
                      <a:pt x="110" y="109"/>
                    </a:cubicBezTo>
                    <a:moveTo>
                      <a:pt x="104" y="107"/>
                    </a:moveTo>
                    <a:cubicBezTo>
                      <a:pt x="104" y="106"/>
                      <a:pt x="105" y="106"/>
                      <a:pt x="106" y="105"/>
                    </a:cubicBezTo>
                    <a:cubicBezTo>
                      <a:pt x="106" y="106"/>
                      <a:pt x="105" y="107"/>
                      <a:pt x="104" y="107"/>
                    </a:cubicBezTo>
                    <a:moveTo>
                      <a:pt x="107" y="105"/>
                    </a:moveTo>
                    <a:cubicBezTo>
                      <a:pt x="107" y="104"/>
                      <a:pt x="107" y="104"/>
                      <a:pt x="107" y="104"/>
                    </a:cubicBezTo>
                    <a:cubicBezTo>
                      <a:pt x="107" y="104"/>
                      <a:pt x="107" y="104"/>
                      <a:pt x="107" y="104"/>
                    </a:cubicBezTo>
                    <a:cubicBezTo>
                      <a:pt x="107" y="104"/>
                      <a:pt x="107" y="104"/>
                      <a:pt x="107" y="104"/>
                    </a:cubicBezTo>
                    <a:cubicBezTo>
                      <a:pt x="107" y="105"/>
                      <a:pt x="107" y="105"/>
                      <a:pt x="107" y="105"/>
                    </a:cubicBezTo>
                    <a:moveTo>
                      <a:pt x="123" y="101"/>
                    </a:moveTo>
                    <a:cubicBezTo>
                      <a:pt x="113" y="101"/>
                      <a:pt x="113" y="101"/>
                      <a:pt x="113" y="101"/>
                    </a:cubicBezTo>
                    <a:cubicBezTo>
                      <a:pt x="112" y="102"/>
                      <a:pt x="111" y="102"/>
                      <a:pt x="110" y="103"/>
                    </a:cubicBezTo>
                    <a:cubicBezTo>
                      <a:pt x="111" y="102"/>
                      <a:pt x="112" y="102"/>
                      <a:pt x="112" y="101"/>
                    </a:cubicBezTo>
                    <a:cubicBezTo>
                      <a:pt x="99" y="101"/>
                      <a:pt x="99" y="101"/>
                      <a:pt x="99" y="101"/>
                    </a:cubicBezTo>
                    <a:cubicBezTo>
                      <a:pt x="99" y="109"/>
                      <a:pt x="99" y="109"/>
                      <a:pt x="99" y="109"/>
                    </a:cubicBezTo>
                    <a:cubicBezTo>
                      <a:pt x="100" y="109"/>
                      <a:pt x="100" y="109"/>
                      <a:pt x="101" y="108"/>
                    </a:cubicBezTo>
                    <a:cubicBezTo>
                      <a:pt x="101" y="108"/>
                      <a:pt x="100" y="109"/>
                      <a:pt x="99" y="109"/>
                    </a:cubicBezTo>
                    <a:cubicBezTo>
                      <a:pt x="99" y="110"/>
                      <a:pt x="99" y="110"/>
                      <a:pt x="99" y="111"/>
                    </a:cubicBezTo>
                    <a:cubicBezTo>
                      <a:pt x="99" y="111"/>
                      <a:pt x="99" y="111"/>
                      <a:pt x="99" y="111"/>
                    </a:cubicBezTo>
                    <a:cubicBezTo>
                      <a:pt x="99" y="117"/>
                      <a:pt x="99" y="117"/>
                      <a:pt x="99" y="117"/>
                    </a:cubicBezTo>
                    <a:cubicBezTo>
                      <a:pt x="99" y="117"/>
                      <a:pt x="99" y="117"/>
                      <a:pt x="100" y="117"/>
                    </a:cubicBezTo>
                    <a:cubicBezTo>
                      <a:pt x="100" y="117"/>
                      <a:pt x="100" y="117"/>
                      <a:pt x="101" y="117"/>
                    </a:cubicBezTo>
                    <a:cubicBezTo>
                      <a:pt x="101" y="117"/>
                      <a:pt x="102" y="117"/>
                      <a:pt x="103" y="118"/>
                    </a:cubicBezTo>
                    <a:cubicBezTo>
                      <a:pt x="103" y="118"/>
                      <a:pt x="103" y="118"/>
                      <a:pt x="103" y="118"/>
                    </a:cubicBezTo>
                    <a:cubicBezTo>
                      <a:pt x="104" y="118"/>
                      <a:pt x="105" y="117"/>
                      <a:pt x="107" y="117"/>
                    </a:cubicBezTo>
                    <a:cubicBezTo>
                      <a:pt x="107" y="117"/>
                      <a:pt x="107" y="117"/>
                      <a:pt x="107" y="117"/>
                    </a:cubicBezTo>
                    <a:cubicBezTo>
                      <a:pt x="108" y="117"/>
                      <a:pt x="107" y="117"/>
                      <a:pt x="108" y="116"/>
                    </a:cubicBezTo>
                    <a:cubicBezTo>
                      <a:pt x="108" y="116"/>
                      <a:pt x="108" y="117"/>
                      <a:pt x="108" y="117"/>
                    </a:cubicBezTo>
                    <a:cubicBezTo>
                      <a:pt x="109" y="117"/>
                      <a:pt x="109" y="117"/>
                      <a:pt x="109" y="116"/>
                    </a:cubicBezTo>
                    <a:cubicBezTo>
                      <a:pt x="109" y="117"/>
                      <a:pt x="109" y="117"/>
                      <a:pt x="109" y="117"/>
                    </a:cubicBezTo>
                    <a:cubicBezTo>
                      <a:pt x="109" y="117"/>
                      <a:pt x="109" y="117"/>
                      <a:pt x="109" y="117"/>
                    </a:cubicBezTo>
                    <a:cubicBezTo>
                      <a:pt x="110" y="117"/>
                      <a:pt x="111" y="116"/>
                      <a:pt x="110" y="115"/>
                    </a:cubicBezTo>
                    <a:cubicBezTo>
                      <a:pt x="110" y="116"/>
                      <a:pt x="110" y="116"/>
                      <a:pt x="110" y="116"/>
                    </a:cubicBezTo>
                    <a:cubicBezTo>
                      <a:pt x="109" y="116"/>
                      <a:pt x="109" y="116"/>
                      <a:pt x="109" y="116"/>
                    </a:cubicBezTo>
                    <a:cubicBezTo>
                      <a:pt x="110" y="116"/>
                      <a:pt x="109" y="115"/>
                      <a:pt x="109" y="115"/>
                    </a:cubicBezTo>
                    <a:cubicBezTo>
                      <a:pt x="109" y="115"/>
                      <a:pt x="109" y="115"/>
                      <a:pt x="109" y="115"/>
                    </a:cubicBezTo>
                    <a:cubicBezTo>
                      <a:pt x="108" y="115"/>
                      <a:pt x="108" y="114"/>
                      <a:pt x="109" y="114"/>
                    </a:cubicBezTo>
                    <a:cubicBezTo>
                      <a:pt x="109" y="114"/>
                      <a:pt x="109" y="114"/>
                      <a:pt x="109" y="114"/>
                    </a:cubicBezTo>
                    <a:cubicBezTo>
                      <a:pt x="109" y="114"/>
                      <a:pt x="109" y="114"/>
                      <a:pt x="109" y="114"/>
                    </a:cubicBezTo>
                    <a:cubicBezTo>
                      <a:pt x="109" y="114"/>
                      <a:pt x="109" y="114"/>
                      <a:pt x="109" y="114"/>
                    </a:cubicBezTo>
                    <a:cubicBezTo>
                      <a:pt x="109" y="113"/>
                      <a:pt x="111" y="111"/>
                      <a:pt x="112" y="110"/>
                    </a:cubicBezTo>
                    <a:cubicBezTo>
                      <a:pt x="112" y="111"/>
                      <a:pt x="112" y="111"/>
                      <a:pt x="112" y="111"/>
                    </a:cubicBezTo>
                    <a:cubicBezTo>
                      <a:pt x="112" y="111"/>
                      <a:pt x="112" y="111"/>
                      <a:pt x="112" y="111"/>
                    </a:cubicBezTo>
                    <a:cubicBezTo>
                      <a:pt x="112" y="111"/>
                      <a:pt x="112" y="110"/>
                      <a:pt x="112" y="110"/>
                    </a:cubicBezTo>
                    <a:cubicBezTo>
                      <a:pt x="112" y="110"/>
                      <a:pt x="112" y="110"/>
                      <a:pt x="112" y="110"/>
                    </a:cubicBezTo>
                    <a:cubicBezTo>
                      <a:pt x="112" y="110"/>
                      <a:pt x="112" y="110"/>
                      <a:pt x="112" y="110"/>
                    </a:cubicBezTo>
                    <a:cubicBezTo>
                      <a:pt x="112" y="111"/>
                      <a:pt x="112" y="111"/>
                      <a:pt x="112" y="111"/>
                    </a:cubicBezTo>
                    <a:cubicBezTo>
                      <a:pt x="113" y="110"/>
                      <a:pt x="113" y="110"/>
                      <a:pt x="113" y="110"/>
                    </a:cubicBezTo>
                    <a:cubicBezTo>
                      <a:pt x="114" y="110"/>
                      <a:pt x="113" y="109"/>
                      <a:pt x="114" y="109"/>
                    </a:cubicBezTo>
                    <a:cubicBezTo>
                      <a:pt x="114" y="110"/>
                      <a:pt x="114" y="110"/>
                      <a:pt x="114" y="110"/>
                    </a:cubicBezTo>
                    <a:cubicBezTo>
                      <a:pt x="114" y="110"/>
                      <a:pt x="114" y="110"/>
                      <a:pt x="114" y="110"/>
                    </a:cubicBezTo>
                    <a:cubicBezTo>
                      <a:pt x="115" y="110"/>
                      <a:pt x="115" y="109"/>
                      <a:pt x="115" y="109"/>
                    </a:cubicBezTo>
                    <a:cubicBezTo>
                      <a:pt x="115" y="109"/>
                      <a:pt x="115" y="110"/>
                      <a:pt x="116" y="110"/>
                    </a:cubicBezTo>
                    <a:cubicBezTo>
                      <a:pt x="116" y="110"/>
                      <a:pt x="116" y="110"/>
                      <a:pt x="116" y="110"/>
                    </a:cubicBezTo>
                    <a:cubicBezTo>
                      <a:pt x="116" y="109"/>
                      <a:pt x="118" y="109"/>
                      <a:pt x="119" y="108"/>
                    </a:cubicBezTo>
                    <a:cubicBezTo>
                      <a:pt x="118" y="108"/>
                      <a:pt x="118" y="108"/>
                      <a:pt x="118" y="108"/>
                    </a:cubicBezTo>
                    <a:cubicBezTo>
                      <a:pt x="118" y="108"/>
                      <a:pt x="118" y="108"/>
                      <a:pt x="118" y="108"/>
                    </a:cubicBezTo>
                    <a:cubicBezTo>
                      <a:pt x="118" y="108"/>
                      <a:pt x="118" y="107"/>
                      <a:pt x="117" y="107"/>
                    </a:cubicBezTo>
                    <a:cubicBezTo>
                      <a:pt x="117" y="107"/>
                      <a:pt x="117" y="107"/>
                      <a:pt x="117" y="107"/>
                    </a:cubicBezTo>
                    <a:cubicBezTo>
                      <a:pt x="118" y="107"/>
                      <a:pt x="118" y="107"/>
                      <a:pt x="119" y="108"/>
                    </a:cubicBezTo>
                    <a:cubicBezTo>
                      <a:pt x="119" y="107"/>
                      <a:pt x="119" y="107"/>
                      <a:pt x="119" y="107"/>
                    </a:cubicBezTo>
                    <a:cubicBezTo>
                      <a:pt x="119" y="107"/>
                      <a:pt x="119" y="107"/>
                      <a:pt x="119" y="108"/>
                    </a:cubicBezTo>
                    <a:cubicBezTo>
                      <a:pt x="119" y="108"/>
                      <a:pt x="119" y="108"/>
                      <a:pt x="119" y="108"/>
                    </a:cubicBezTo>
                    <a:cubicBezTo>
                      <a:pt x="119" y="108"/>
                      <a:pt x="119" y="108"/>
                      <a:pt x="119" y="108"/>
                    </a:cubicBezTo>
                    <a:cubicBezTo>
                      <a:pt x="120" y="107"/>
                      <a:pt x="120" y="107"/>
                      <a:pt x="120" y="107"/>
                    </a:cubicBezTo>
                    <a:cubicBezTo>
                      <a:pt x="120" y="107"/>
                      <a:pt x="120" y="107"/>
                      <a:pt x="120" y="107"/>
                    </a:cubicBezTo>
                    <a:cubicBezTo>
                      <a:pt x="121" y="107"/>
                      <a:pt x="122" y="106"/>
                      <a:pt x="123" y="106"/>
                    </a:cubicBezTo>
                    <a:cubicBezTo>
                      <a:pt x="123" y="105"/>
                      <a:pt x="124" y="105"/>
                      <a:pt x="124" y="105"/>
                    </a:cubicBezTo>
                    <a:cubicBezTo>
                      <a:pt x="124" y="106"/>
                      <a:pt x="124" y="106"/>
                      <a:pt x="124" y="107"/>
                    </a:cubicBezTo>
                    <a:cubicBezTo>
                      <a:pt x="124" y="107"/>
                      <a:pt x="124" y="107"/>
                      <a:pt x="125" y="107"/>
                    </a:cubicBezTo>
                    <a:cubicBezTo>
                      <a:pt x="125" y="107"/>
                      <a:pt x="125" y="107"/>
                      <a:pt x="126" y="107"/>
                    </a:cubicBezTo>
                    <a:cubicBezTo>
                      <a:pt x="126" y="107"/>
                      <a:pt x="127" y="107"/>
                      <a:pt x="127" y="107"/>
                    </a:cubicBezTo>
                    <a:cubicBezTo>
                      <a:pt x="127" y="107"/>
                      <a:pt x="128" y="107"/>
                      <a:pt x="128" y="107"/>
                    </a:cubicBezTo>
                    <a:cubicBezTo>
                      <a:pt x="128" y="107"/>
                      <a:pt x="127" y="108"/>
                      <a:pt x="127" y="108"/>
                    </a:cubicBezTo>
                    <a:cubicBezTo>
                      <a:pt x="128" y="108"/>
                      <a:pt x="129" y="108"/>
                      <a:pt x="130" y="108"/>
                    </a:cubicBezTo>
                    <a:cubicBezTo>
                      <a:pt x="130" y="107"/>
                      <a:pt x="129" y="108"/>
                      <a:pt x="129" y="107"/>
                    </a:cubicBezTo>
                    <a:cubicBezTo>
                      <a:pt x="129" y="107"/>
                      <a:pt x="129" y="107"/>
                      <a:pt x="129" y="107"/>
                    </a:cubicBezTo>
                    <a:cubicBezTo>
                      <a:pt x="129" y="107"/>
                      <a:pt x="128" y="107"/>
                      <a:pt x="128" y="106"/>
                    </a:cubicBezTo>
                    <a:cubicBezTo>
                      <a:pt x="128" y="106"/>
                      <a:pt x="128" y="106"/>
                      <a:pt x="128" y="106"/>
                    </a:cubicBezTo>
                    <a:cubicBezTo>
                      <a:pt x="128" y="106"/>
                      <a:pt x="128" y="106"/>
                      <a:pt x="127" y="106"/>
                    </a:cubicBezTo>
                    <a:cubicBezTo>
                      <a:pt x="127" y="106"/>
                      <a:pt x="127" y="107"/>
                      <a:pt x="127" y="107"/>
                    </a:cubicBezTo>
                    <a:cubicBezTo>
                      <a:pt x="127" y="107"/>
                      <a:pt x="127" y="107"/>
                      <a:pt x="127" y="107"/>
                    </a:cubicBezTo>
                    <a:cubicBezTo>
                      <a:pt x="126" y="106"/>
                      <a:pt x="125" y="106"/>
                      <a:pt x="124" y="105"/>
                    </a:cubicBezTo>
                    <a:cubicBezTo>
                      <a:pt x="125" y="105"/>
                      <a:pt x="125" y="105"/>
                      <a:pt x="125" y="105"/>
                    </a:cubicBezTo>
                    <a:cubicBezTo>
                      <a:pt x="125" y="105"/>
                      <a:pt x="125" y="105"/>
                      <a:pt x="124" y="105"/>
                    </a:cubicBezTo>
                    <a:cubicBezTo>
                      <a:pt x="123" y="105"/>
                      <a:pt x="123" y="103"/>
                      <a:pt x="123" y="102"/>
                    </a:cubicBezTo>
                    <a:cubicBezTo>
                      <a:pt x="122" y="102"/>
                      <a:pt x="122" y="102"/>
                      <a:pt x="122" y="102"/>
                    </a:cubicBezTo>
                    <a:cubicBezTo>
                      <a:pt x="123" y="102"/>
                      <a:pt x="123" y="102"/>
                      <a:pt x="123" y="101"/>
                    </a:cubicBezTo>
                    <a:moveTo>
                      <a:pt x="83" y="101"/>
                    </a:moveTo>
                    <a:cubicBezTo>
                      <a:pt x="83" y="101"/>
                      <a:pt x="82" y="101"/>
                      <a:pt x="82" y="101"/>
                    </a:cubicBezTo>
                    <a:cubicBezTo>
                      <a:pt x="83" y="101"/>
                      <a:pt x="83" y="101"/>
                      <a:pt x="83" y="101"/>
                    </a:cubicBezTo>
                    <a:cubicBezTo>
                      <a:pt x="83" y="101"/>
                      <a:pt x="83" y="101"/>
                      <a:pt x="83" y="101"/>
                    </a:cubicBezTo>
                    <a:moveTo>
                      <a:pt x="99" y="87"/>
                    </a:moveTo>
                    <a:cubicBezTo>
                      <a:pt x="99" y="87"/>
                      <a:pt x="99" y="87"/>
                      <a:pt x="98" y="87"/>
                    </a:cubicBezTo>
                    <a:cubicBezTo>
                      <a:pt x="98" y="87"/>
                      <a:pt x="98" y="87"/>
                      <a:pt x="98" y="87"/>
                    </a:cubicBezTo>
                    <a:cubicBezTo>
                      <a:pt x="99" y="88"/>
                      <a:pt x="98" y="89"/>
                      <a:pt x="99" y="90"/>
                    </a:cubicBezTo>
                    <a:cubicBezTo>
                      <a:pt x="99" y="87"/>
                      <a:pt x="99" y="87"/>
                      <a:pt x="99" y="87"/>
                    </a:cubicBezTo>
                    <a:moveTo>
                      <a:pt x="20" y="0"/>
                    </a:moveTo>
                    <a:cubicBezTo>
                      <a:pt x="20" y="0"/>
                      <a:pt x="20" y="0"/>
                      <a:pt x="20" y="0"/>
                    </a:cubicBezTo>
                    <a:cubicBezTo>
                      <a:pt x="20" y="0"/>
                      <a:pt x="20" y="0"/>
                      <a:pt x="20" y="0"/>
                    </a:cubicBezTo>
                    <a:cubicBezTo>
                      <a:pt x="20" y="0"/>
                      <a:pt x="20" y="0"/>
                      <a:pt x="20" y="0"/>
                    </a:cubicBezTo>
                    <a:moveTo>
                      <a:pt x="65" y="97"/>
                    </a:moveTo>
                    <a:cubicBezTo>
                      <a:pt x="65" y="96"/>
                      <a:pt x="65" y="97"/>
                      <a:pt x="64" y="96"/>
                    </a:cubicBezTo>
                    <a:cubicBezTo>
                      <a:pt x="65" y="96"/>
                      <a:pt x="65" y="96"/>
                      <a:pt x="65" y="96"/>
                    </a:cubicBezTo>
                    <a:cubicBezTo>
                      <a:pt x="65" y="96"/>
                      <a:pt x="66" y="96"/>
                      <a:pt x="66" y="96"/>
                    </a:cubicBezTo>
                    <a:cubicBezTo>
                      <a:pt x="66" y="96"/>
                      <a:pt x="65" y="96"/>
                      <a:pt x="65" y="97"/>
                    </a:cubicBezTo>
                    <a:moveTo>
                      <a:pt x="95" y="96"/>
                    </a:moveTo>
                    <a:cubicBezTo>
                      <a:pt x="95" y="96"/>
                      <a:pt x="94" y="96"/>
                      <a:pt x="94" y="96"/>
                    </a:cubicBezTo>
                    <a:cubicBezTo>
                      <a:pt x="94" y="96"/>
                      <a:pt x="94" y="95"/>
                      <a:pt x="95" y="95"/>
                    </a:cubicBezTo>
                    <a:cubicBezTo>
                      <a:pt x="95" y="95"/>
                      <a:pt x="95" y="95"/>
                      <a:pt x="95" y="95"/>
                    </a:cubicBezTo>
                    <a:cubicBezTo>
                      <a:pt x="95" y="96"/>
                      <a:pt x="95" y="96"/>
                      <a:pt x="95" y="96"/>
                    </a:cubicBezTo>
                    <a:cubicBezTo>
                      <a:pt x="95" y="96"/>
                      <a:pt x="95" y="96"/>
                      <a:pt x="95" y="96"/>
                    </a:cubicBezTo>
                    <a:cubicBezTo>
                      <a:pt x="95" y="96"/>
                      <a:pt x="95" y="96"/>
                      <a:pt x="95" y="96"/>
                    </a:cubicBezTo>
                    <a:cubicBezTo>
                      <a:pt x="95" y="96"/>
                      <a:pt x="95" y="96"/>
                      <a:pt x="95" y="96"/>
                    </a:cubicBezTo>
                    <a:cubicBezTo>
                      <a:pt x="95" y="96"/>
                      <a:pt x="96" y="96"/>
                      <a:pt x="96" y="96"/>
                    </a:cubicBezTo>
                    <a:cubicBezTo>
                      <a:pt x="95" y="96"/>
                      <a:pt x="96" y="96"/>
                      <a:pt x="96" y="96"/>
                    </a:cubicBezTo>
                    <a:cubicBezTo>
                      <a:pt x="95" y="96"/>
                      <a:pt x="95" y="96"/>
                      <a:pt x="95" y="96"/>
                    </a:cubicBezTo>
                    <a:moveTo>
                      <a:pt x="48" y="95"/>
                    </a:moveTo>
                    <a:cubicBezTo>
                      <a:pt x="48" y="95"/>
                      <a:pt x="48" y="95"/>
                      <a:pt x="48" y="95"/>
                    </a:cubicBezTo>
                    <a:cubicBezTo>
                      <a:pt x="48" y="95"/>
                      <a:pt x="48" y="94"/>
                      <a:pt x="49" y="94"/>
                    </a:cubicBezTo>
                    <a:cubicBezTo>
                      <a:pt x="49" y="94"/>
                      <a:pt x="50" y="95"/>
                      <a:pt x="50" y="95"/>
                    </a:cubicBezTo>
                    <a:cubicBezTo>
                      <a:pt x="50" y="95"/>
                      <a:pt x="50" y="95"/>
                      <a:pt x="50" y="96"/>
                    </a:cubicBezTo>
                    <a:cubicBezTo>
                      <a:pt x="50" y="96"/>
                      <a:pt x="50" y="96"/>
                      <a:pt x="50" y="96"/>
                    </a:cubicBezTo>
                    <a:cubicBezTo>
                      <a:pt x="50" y="97"/>
                      <a:pt x="52" y="96"/>
                      <a:pt x="53" y="97"/>
                    </a:cubicBezTo>
                    <a:cubicBezTo>
                      <a:pt x="53" y="97"/>
                      <a:pt x="52" y="97"/>
                      <a:pt x="52" y="97"/>
                    </a:cubicBezTo>
                    <a:cubicBezTo>
                      <a:pt x="51" y="97"/>
                      <a:pt x="50" y="96"/>
                      <a:pt x="50" y="95"/>
                    </a:cubicBezTo>
                    <a:cubicBezTo>
                      <a:pt x="50" y="95"/>
                      <a:pt x="49" y="95"/>
                      <a:pt x="49" y="95"/>
                    </a:cubicBezTo>
                    <a:cubicBezTo>
                      <a:pt x="49" y="95"/>
                      <a:pt x="49" y="95"/>
                      <a:pt x="49" y="95"/>
                    </a:cubicBezTo>
                    <a:cubicBezTo>
                      <a:pt x="49" y="95"/>
                      <a:pt x="49" y="95"/>
                      <a:pt x="48" y="95"/>
                    </a:cubicBezTo>
                    <a:moveTo>
                      <a:pt x="81" y="93"/>
                    </a:moveTo>
                    <a:cubicBezTo>
                      <a:pt x="81" y="93"/>
                      <a:pt x="82" y="92"/>
                      <a:pt x="82" y="92"/>
                    </a:cubicBezTo>
                    <a:cubicBezTo>
                      <a:pt x="83" y="92"/>
                      <a:pt x="82" y="93"/>
                      <a:pt x="81" y="93"/>
                    </a:cubicBezTo>
                    <a:moveTo>
                      <a:pt x="74" y="92"/>
                    </a:moveTo>
                    <a:cubicBezTo>
                      <a:pt x="74" y="92"/>
                      <a:pt x="74" y="92"/>
                      <a:pt x="74" y="92"/>
                    </a:cubicBezTo>
                    <a:cubicBezTo>
                      <a:pt x="75" y="92"/>
                      <a:pt x="75" y="92"/>
                      <a:pt x="75" y="92"/>
                    </a:cubicBezTo>
                    <a:cubicBezTo>
                      <a:pt x="74" y="92"/>
                      <a:pt x="74" y="92"/>
                      <a:pt x="74" y="92"/>
                    </a:cubicBezTo>
                    <a:moveTo>
                      <a:pt x="66" y="94"/>
                    </a:moveTo>
                    <a:cubicBezTo>
                      <a:pt x="66" y="93"/>
                      <a:pt x="66" y="93"/>
                      <a:pt x="65" y="93"/>
                    </a:cubicBezTo>
                    <a:cubicBezTo>
                      <a:pt x="65" y="93"/>
                      <a:pt x="67" y="92"/>
                      <a:pt x="66" y="92"/>
                    </a:cubicBezTo>
                    <a:cubicBezTo>
                      <a:pt x="66" y="91"/>
                      <a:pt x="67" y="91"/>
                      <a:pt x="67" y="91"/>
                    </a:cubicBezTo>
                    <a:cubicBezTo>
                      <a:pt x="67" y="91"/>
                      <a:pt x="67" y="92"/>
                      <a:pt x="68" y="92"/>
                    </a:cubicBezTo>
                    <a:cubicBezTo>
                      <a:pt x="68" y="92"/>
                      <a:pt x="68" y="92"/>
                      <a:pt x="68" y="92"/>
                    </a:cubicBezTo>
                    <a:cubicBezTo>
                      <a:pt x="68" y="92"/>
                      <a:pt x="67" y="92"/>
                      <a:pt x="67" y="92"/>
                    </a:cubicBezTo>
                    <a:cubicBezTo>
                      <a:pt x="67" y="92"/>
                      <a:pt x="67" y="92"/>
                      <a:pt x="67" y="92"/>
                    </a:cubicBezTo>
                    <a:cubicBezTo>
                      <a:pt x="67" y="92"/>
                      <a:pt x="67" y="92"/>
                      <a:pt x="67" y="92"/>
                    </a:cubicBezTo>
                    <a:cubicBezTo>
                      <a:pt x="67" y="93"/>
                      <a:pt x="67" y="93"/>
                      <a:pt x="68" y="93"/>
                    </a:cubicBezTo>
                    <a:cubicBezTo>
                      <a:pt x="68" y="93"/>
                      <a:pt x="68" y="93"/>
                      <a:pt x="68" y="93"/>
                    </a:cubicBezTo>
                    <a:cubicBezTo>
                      <a:pt x="68" y="93"/>
                      <a:pt x="66" y="93"/>
                      <a:pt x="66" y="94"/>
                    </a:cubicBezTo>
                    <a:moveTo>
                      <a:pt x="75" y="91"/>
                    </a:moveTo>
                    <a:cubicBezTo>
                      <a:pt x="76" y="90"/>
                      <a:pt x="76" y="90"/>
                      <a:pt x="76" y="90"/>
                    </a:cubicBezTo>
                    <a:cubicBezTo>
                      <a:pt x="76" y="91"/>
                      <a:pt x="76" y="91"/>
                      <a:pt x="76" y="91"/>
                    </a:cubicBezTo>
                    <a:cubicBezTo>
                      <a:pt x="76" y="91"/>
                      <a:pt x="76" y="91"/>
                      <a:pt x="76" y="91"/>
                    </a:cubicBezTo>
                    <a:cubicBezTo>
                      <a:pt x="76" y="91"/>
                      <a:pt x="76" y="91"/>
                      <a:pt x="75" y="91"/>
                    </a:cubicBezTo>
                    <a:cubicBezTo>
                      <a:pt x="75" y="91"/>
                      <a:pt x="75" y="91"/>
                      <a:pt x="75" y="91"/>
                    </a:cubicBezTo>
                    <a:cubicBezTo>
                      <a:pt x="75" y="91"/>
                      <a:pt x="75" y="91"/>
                      <a:pt x="75" y="91"/>
                    </a:cubicBezTo>
                    <a:moveTo>
                      <a:pt x="78" y="91"/>
                    </a:moveTo>
                    <a:cubicBezTo>
                      <a:pt x="78" y="91"/>
                      <a:pt x="78" y="90"/>
                      <a:pt x="79" y="90"/>
                    </a:cubicBezTo>
                    <a:cubicBezTo>
                      <a:pt x="79" y="91"/>
                      <a:pt x="79" y="91"/>
                      <a:pt x="79" y="91"/>
                    </a:cubicBezTo>
                    <a:cubicBezTo>
                      <a:pt x="79" y="91"/>
                      <a:pt x="79" y="91"/>
                      <a:pt x="79" y="91"/>
                    </a:cubicBezTo>
                    <a:cubicBezTo>
                      <a:pt x="80" y="91"/>
                      <a:pt x="79" y="92"/>
                      <a:pt x="79" y="93"/>
                    </a:cubicBezTo>
                    <a:cubicBezTo>
                      <a:pt x="79" y="93"/>
                      <a:pt x="79" y="93"/>
                      <a:pt x="79" y="93"/>
                    </a:cubicBezTo>
                    <a:cubicBezTo>
                      <a:pt x="78" y="93"/>
                      <a:pt x="78" y="93"/>
                      <a:pt x="78" y="93"/>
                    </a:cubicBezTo>
                    <a:cubicBezTo>
                      <a:pt x="78" y="93"/>
                      <a:pt x="78" y="93"/>
                      <a:pt x="78" y="93"/>
                    </a:cubicBezTo>
                    <a:cubicBezTo>
                      <a:pt x="78" y="93"/>
                      <a:pt x="78" y="93"/>
                      <a:pt x="78" y="93"/>
                    </a:cubicBezTo>
                    <a:cubicBezTo>
                      <a:pt x="78" y="93"/>
                      <a:pt x="78" y="93"/>
                      <a:pt x="78" y="93"/>
                    </a:cubicBezTo>
                    <a:cubicBezTo>
                      <a:pt x="78" y="93"/>
                      <a:pt x="78" y="93"/>
                      <a:pt x="78" y="93"/>
                    </a:cubicBezTo>
                    <a:cubicBezTo>
                      <a:pt x="78" y="93"/>
                      <a:pt x="78" y="93"/>
                      <a:pt x="78" y="93"/>
                    </a:cubicBezTo>
                    <a:cubicBezTo>
                      <a:pt x="78" y="92"/>
                      <a:pt x="78" y="92"/>
                      <a:pt x="78" y="92"/>
                    </a:cubicBezTo>
                    <a:cubicBezTo>
                      <a:pt x="78" y="92"/>
                      <a:pt x="78" y="91"/>
                      <a:pt x="78" y="91"/>
                    </a:cubicBezTo>
                    <a:cubicBezTo>
                      <a:pt x="78" y="91"/>
                      <a:pt x="78" y="91"/>
                      <a:pt x="78" y="91"/>
                    </a:cubicBezTo>
                    <a:moveTo>
                      <a:pt x="74" y="91"/>
                    </a:moveTo>
                    <a:cubicBezTo>
                      <a:pt x="74" y="91"/>
                      <a:pt x="74" y="91"/>
                      <a:pt x="73" y="91"/>
                    </a:cubicBezTo>
                    <a:cubicBezTo>
                      <a:pt x="74" y="91"/>
                      <a:pt x="75" y="91"/>
                      <a:pt x="75" y="90"/>
                    </a:cubicBezTo>
                    <a:cubicBezTo>
                      <a:pt x="75" y="91"/>
                      <a:pt x="74" y="91"/>
                      <a:pt x="74" y="91"/>
                    </a:cubicBezTo>
                    <a:moveTo>
                      <a:pt x="68" y="90"/>
                    </a:moveTo>
                    <a:cubicBezTo>
                      <a:pt x="68" y="90"/>
                      <a:pt x="68" y="89"/>
                      <a:pt x="69" y="89"/>
                    </a:cubicBezTo>
                    <a:cubicBezTo>
                      <a:pt x="69" y="89"/>
                      <a:pt x="69" y="89"/>
                      <a:pt x="69" y="89"/>
                    </a:cubicBezTo>
                    <a:cubicBezTo>
                      <a:pt x="69" y="89"/>
                      <a:pt x="69" y="89"/>
                      <a:pt x="69" y="89"/>
                    </a:cubicBezTo>
                    <a:cubicBezTo>
                      <a:pt x="69" y="89"/>
                      <a:pt x="69" y="89"/>
                      <a:pt x="68" y="90"/>
                    </a:cubicBezTo>
                    <a:cubicBezTo>
                      <a:pt x="68" y="90"/>
                      <a:pt x="68" y="90"/>
                      <a:pt x="68" y="90"/>
                    </a:cubicBezTo>
                    <a:cubicBezTo>
                      <a:pt x="68" y="90"/>
                      <a:pt x="68" y="90"/>
                      <a:pt x="68" y="90"/>
                    </a:cubicBezTo>
                    <a:cubicBezTo>
                      <a:pt x="68" y="89"/>
                      <a:pt x="67" y="89"/>
                      <a:pt x="67" y="89"/>
                    </a:cubicBezTo>
                    <a:cubicBezTo>
                      <a:pt x="67" y="89"/>
                      <a:pt x="67" y="89"/>
                      <a:pt x="67" y="89"/>
                    </a:cubicBezTo>
                    <a:cubicBezTo>
                      <a:pt x="67" y="90"/>
                      <a:pt x="67" y="90"/>
                      <a:pt x="67" y="90"/>
                    </a:cubicBezTo>
                    <a:cubicBezTo>
                      <a:pt x="67" y="90"/>
                      <a:pt x="67" y="90"/>
                      <a:pt x="67" y="90"/>
                    </a:cubicBezTo>
                    <a:cubicBezTo>
                      <a:pt x="67" y="90"/>
                      <a:pt x="66" y="89"/>
                      <a:pt x="66" y="89"/>
                    </a:cubicBezTo>
                    <a:cubicBezTo>
                      <a:pt x="66" y="89"/>
                      <a:pt x="66" y="89"/>
                      <a:pt x="66" y="89"/>
                    </a:cubicBezTo>
                    <a:cubicBezTo>
                      <a:pt x="66" y="89"/>
                      <a:pt x="66" y="89"/>
                      <a:pt x="67" y="89"/>
                    </a:cubicBezTo>
                    <a:cubicBezTo>
                      <a:pt x="67" y="89"/>
                      <a:pt x="67" y="89"/>
                      <a:pt x="67" y="89"/>
                    </a:cubicBezTo>
                    <a:cubicBezTo>
                      <a:pt x="67" y="89"/>
                      <a:pt x="67" y="89"/>
                      <a:pt x="68" y="89"/>
                    </a:cubicBezTo>
                    <a:cubicBezTo>
                      <a:pt x="68" y="90"/>
                      <a:pt x="68" y="90"/>
                      <a:pt x="68" y="90"/>
                    </a:cubicBezTo>
                    <a:cubicBezTo>
                      <a:pt x="68" y="90"/>
                      <a:pt x="68" y="90"/>
                      <a:pt x="68" y="90"/>
                    </a:cubicBezTo>
                    <a:moveTo>
                      <a:pt x="79" y="89"/>
                    </a:moveTo>
                    <a:cubicBezTo>
                      <a:pt x="80" y="89"/>
                      <a:pt x="79" y="89"/>
                      <a:pt x="79" y="89"/>
                    </a:cubicBezTo>
                    <a:cubicBezTo>
                      <a:pt x="80" y="89"/>
                      <a:pt x="81" y="89"/>
                      <a:pt x="79" y="89"/>
                    </a:cubicBezTo>
                    <a:moveTo>
                      <a:pt x="78" y="90"/>
                    </a:moveTo>
                    <a:cubicBezTo>
                      <a:pt x="77" y="90"/>
                      <a:pt x="77" y="89"/>
                      <a:pt x="76" y="89"/>
                    </a:cubicBezTo>
                    <a:cubicBezTo>
                      <a:pt x="77" y="89"/>
                      <a:pt x="78" y="89"/>
                      <a:pt x="79" y="88"/>
                    </a:cubicBezTo>
                    <a:cubicBezTo>
                      <a:pt x="79" y="89"/>
                      <a:pt x="78" y="89"/>
                      <a:pt x="78" y="89"/>
                    </a:cubicBezTo>
                    <a:cubicBezTo>
                      <a:pt x="78" y="89"/>
                      <a:pt x="78" y="89"/>
                      <a:pt x="78" y="89"/>
                    </a:cubicBezTo>
                    <a:cubicBezTo>
                      <a:pt x="78" y="89"/>
                      <a:pt x="78" y="89"/>
                      <a:pt x="77" y="89"/>
                    </a:cubicBezTo>
                    <a:cubicBezTo>
                      <a:pt x="78" y="89"/>
                      <a:pt x="78" y="89"/>
                      <a:pt x="78" y="89"/>
                    </a:cubicBezTo>
                    <a:cubicBezTo>
                      <a:pt x="78" y="90"/>
                      <a:pt x="78" y="90"/>
                      <a:pt x="78" y="90"/>
                    </a:cubicBezTo>
                    <a:moveTo>
                      <a:pt x="71" y="89"/>
                    </a:moveTo>
                    <a:cubicBezTo>
                      <a:pt x="70" y="89"/>
                      <a:pt x="70" y="89"/>
                      <a:pt x="70" y="89"/>
                    </a:cubicBezTo>
                    <a:cubicBezTo>
                      <a:pt x="70" y="88"/>
                      <a:pt x="71" y="88"/>
                      <a:pt x="71" y="88"/>
                    </a:cubicBezTo>
                    <a:cubicBezTo>
                      <a:pt x="71" y="88"/>
                      <a:pt x="71" y="88"/>
                      <a:pt x="71" y="89"/>
                    </a:cubicBezTo>
                    <a:cubicBezTo>
                      <a:pt x="71" y="89"/>
                      <a:pt x="71" y="89"/>
                      <a:pt x="71" y="89"/>
                    </a:cubicBezTo>
                    <a:cubicBezTo>
                      <a:pt x="71" y="89"/>
                      <a:pt x="71" y="89"/>
                      <a:pt x="71" y="89"/>
                    </a:cubicBezTo>
                    <a:cubicBezTo>
                      <a:pt x="71" y="89"/>
                      <a:pt x="71" y="89"/>
                      <a:pt x="72" y="89"/>
                    </a:cubicBezTo>
                    <a:cubicBezTo>
                      <a:pt x="72" y="89"/>
                      <a:pt x="73" y="89"/>
                      <a:pt x="73" y="89"/>
                    </a:cubicBezTo>
                    <a:cubicBezTo>
                      <a:pt x="73" y="90"/>
                      <a:pt x="72" y="90"/>
                      <a:pt x="72" y="91"/>
                    </a:cubicBezTo>
                    <a:cubicBezTo>
                      <a:pt x="72" y="91"/>
                      <a:pt x="72" y="91"/>
                      <a:pt x="72" y="91"/>
                    </a:cubicBezTo>
                    <a:cubicBezTo>
                      <a:pt x="71" y="91"/>
                      <a:pt x="72" y="91"/>
                      <a:pt x="72" y="90"/>
                    </a:cubicBezTo>
                    <a:cubicBezTo>
                      <a:pt x="72" y="90"/>
                      <a:pt x="72" y="90"/>
                      <a:pt x="71" y="90"/>
                    </a:cubicBezTo>
                    <a:cubicBezTo>
                      <a:pt x="71" y="90"/>
                      <a:pt x="71" y="89"/>
                      <a:pt x="71" y="89"/>
                    </a:cubicBezTo>
                    <a:cubicBezTo>
                      <a:pt x="71" y="89"/>
                      <a:pt x="71" y="89"/>
                      <a:pt x="71" y="89"/>
                    </a:cubicBezTo>
                    <a:moveTo>
                      <a:pt x="82" y="87"/>
                    </a:moveTo>
                    <a:cubicBezTo>
                      <a:pt x="82" y="87"/>
                      <a:pt x="82" y="87"/>
                      <a:pt x="82" y="87"/>
                    </a:cubicBezTo>
                    <a:cubicBezTo>
                      <a:pt x="82" y="87"/>
                      <a:pt x="82" y="87"/>
                      <a:pt x="83" y="87"/>
                    </a:cubicBezTo>
                    <a:cubicBezTo>
                      <a:pt x="83" y="87"/>
                      <a:pt x="83" y="87"/>
                      <a:pt x="83" y="87"/>
                    </a:cubicBezTo>
                    <a:cubicBezTo>
                      <a:pt x="83" y="87"/>
                      <a:pt x="82" y="87"/>
                      <a:pt x="82" y="87"/>
                    </a:cubicBezTo>
                    <a:moveTo>
                      <a:pt x="69" y="87"/>
                    </a:moveTo>
                    <a:cubicBezTo>
                      <a:pt x="69" y="87"/>
                      <a:pt x="68" y="87"/>
                      <a:pt x="68" y="87"/>
                    </a:cubicBezTo>
                    <a:cubicBezTo>
                      <a:pt x="69" y="87"/>
                      <a:pt x="69" y="87"/>
                      <a:pt x="70" y="87"/>
                    </a:cubicBezTo>
                    <a:cubicBezTo>
                      <a:pt x="70" y="87"/>
                      <a:pt x="70" y="87"/>
                      <a:pt x="70" y="88"/>
                    </a:cubicBezTo>
                    <a:cubicBezTo>
                      <a:pt x="70" y="87"/>
                      <a:pt x="70" y="87"/>
                      <a:pt x="70" y="87"/>
                    </a:cubicBezTo>
                    <a:cubicBezTo>
                      <a:pt x="69" y="87"/>
                      <a:pt x="69" y="87"/>
                      <a:pt x="69" y="87"/>
                    </a:cubicBezTo>
                    <a:cubicBezTo>
                      <a:pt x="69" y="87"/>
                      <a:pt x="69" y="87"/>
                      <a:pt x="69" y="87"/>
                    </a:cubicBezTo>
                    <a:moveTo>
                      <a:pt x="70" y="87"/>
                    </a:moveTo>
                    <a:cubicBezTo>
                      <a:pt x="70" y="87"/>
                      <a:pt x="71" y="87"/>
                      <a:pt x="71" y="87"/>
                    </a:cubicBezTo>
                    <a:cubicBezTo>
                      <a:pt x="71" y="87"/>
                      <a:pt x="71" y="87"/>
                      <a:pt x="71" y="87"/>
                    </a:cubicBezTo>
                    <a:cubicBezTo>
                      <a:pt x="71" y="87"/>
                      <a:pt x="71" y="87"/>
                      <a:pt x="71" y="87"/>
                    </a:cubicBezTo>
                    <a:cubicBezTo>
                      <a:pt x="71" y="87"/>
                      <a:pt x="71" y="87"/>
                      <a:pt x="71" y="87"/>
                    </a:cubicBezTo>
                    <a:cubicBezTo>
                      <a:pt x="71" y="87"/>
                      <a:pt x="71" y="87"/>
                      <a:pt x="71" y="87"/>
                    </a:cubicBezTo>
                    <a:cubicBezTo>
                      <a:pt x="71" y="87"/>
                      <a:pt x="71" y="87"/>
                      <a:pt x="71" y="87"/>
                    </a:cubicBezTo>
                    <a:cubicBezTo>
                      <a:pt x="71" y="87"/>
                      <a:pt x="71" y="87"/>
                      <a:pt x="71" y="87"/>
                    </a:cubicBezTo>
                    <a:cubicBezTo>
                      <a:pt x="71" y="87"/>
                      <a:pt x="70" y="87"/>
                      <a:pt x="70" y="87"/>
                    </a:cubicBezTo>
                    <a:moveTo>
                      <a:pt x="79" y="87"/>
                    </a:moveTo>
                    <a:cubicBezTo>
                      <a:pt x="79" y="87"/>
                      <a:pt x="79" y="86"/>
                      <a:pt x="80" y="86"/>
                    </a:cubicBezTo>
                    <a:cubicBezTo>
                      <a:pt x="80" y="86"/>
                      <a:pt x="81" y="87"/>
                      <a:pt x="81" y="87"/>
                    </a:cubicBezTo>
                    <a:cubicBezTo>
                      <a:pt x="81" y="87"/>
                      <a:pt x="81" y="87"/>
                      <a:pt x="81" y="87"/>
                    </a:cubicBezTo>
                    <a:cubicBezTo>
                      <a:pt x="81" y="87"/>
                      <a:pt x="80" y="87"/>
                      <a:pt x="80" y="87"/>
                    </a:cubicBezTo>
                    <a:cubicBezTo>
                      <a:pt x="80" y="87"/>
                      <a:pt x="80" y="87"/>
                      <a:pt x="80" y="87"/>
                    </a:cubicBezTo>
                    <a:cubicBezTo>
                      <a:pt x="80" y="87"/>
                      <a:pt x="80" y="87"/>
                      <a:pt x="79" y="87"/>
                    </a:cubicBezTo>
                    <a:moveTo>
                      <a:pt x="75" y="88"/>
                    </a:moveTo>
                    <a:cubicBezTo>
                      <a:pt x="75" y="88"/>
                      <a:pt x="74" y="87"/>
                      <a:pt x="73" y="87"/>
                    </a:cubicBezTo>
                    <a:cubicBezTo>
                      <a:pt x="73" y="86"/>
                      <a:pt x="73" y="85"/>
                      <a:pt x="74" y="85"/>
                    </a:cubicBezTo>
                    <a:cubicBezTo>
                      <a:pt x="74" y="85"/>
                      <a:pt x="74" y="86"/>
                      <a:pt x="74" y="86"/>
                    </a:cubicBezTo>
                    <a:cubicBezTo>
                      <a:pt x="74" y="87"/>
                      <a:pt x="74" y="87"/>
                      <a:pt x="74" y="87"/>
                    </a:cubicBezTo>
                    <a:cubicBezTo>
                      <a:pt x="74" y="87"/>
                      <a:pt x="74" y="87"/>
                      <a:pt x="75" y="87"/>
                    </a:cubicBezTo>
                    <a:cubicBezTo>
                      <a:pt x="74" y="87"/>
                      <a:pt x="74" y="87"/>
                      <a:pt x="74" y="87"/>
                    </a:cubicBezTo>
                    <a:cubicBezTo>
                      <a:pt x="75" y="87"/>
                      <a:pt x="75" y="87"/>
                      <a:pt x="75" y="87"/>
                    </a:cubicBezTo>
                    <a:cubicBezTo>
                      <a:pt x="75" y="87"/>
                      <a:pt x="76" y="87"/>
                      <a:pt x="76" y="87"/>
                    </a:cubicBezTo>
                    <a:cubicBezTo>
                      <a:pt x="76" y="87"/>
                      <a:pt x="76" y="87"/>
                      <a:pt x="77" y="87"/>
                    </a:cubicBezTo>
                    <a:cubicBezTo>
                      <a:pt x="77" y="87"/>
                      <a:pt x="77" y="87"/>
                      <a:pt x="78" y="87"/>
                    </a:cubicBezTo>
                    <a:cubicBezTo>
                      <a:pt x="78" y="87"/>
                      <a:pt x="78" y="87"/>
                      <a:pt x="78" y="87"/>
                    </a:cubicBezTo>
                    <a:cubicBezTo>
                      <a:pt x="77" y="88"/>
                      <a:pt x="76" y="88"/>
                      <a:pt x="75" y="88"/>
                    </a:cubicBezTo>
                    <a:moveTo>
                      <a:pt x="70" y="85"/>
                    </a:moveTo>
                    <a:cubicBezTo>
                      <a:pt x="70" y="85"/>
                      <a:pt x="70" y="85"/>
                      <a:pt x="70" y="85"/>
                    </a:cubicBezTo>
                    <a:cubicBezTo>
                      <a:pt x="70" y="85"/>
                      <a:pt x="70" y="85"/>
                      <a:pt x="70" y="85"/>
                    </a:cubicBezTo>
                    <a:moveTo>
                      <a:pt x="58" y="86"/>
                    </a:moveTo>
                    <a:cubicBezTo>
                      <a:pt x="58" y="86"/>
                      <a:pt x="58" y="85"/>
                      <a:pt x="58" y="85"/>
                    </a:cubicBezTo>
                    <a:cubicBezTo>
                      <a:pt x="58" y="85"/>
                      <a:pt x="58" y="85"/>
                      <a:pt x="58" y="86"/>
                    </a:cubicBezTo>
                    <a:moveTo>
                      <a:pt x="81" y="84"/>
                    </a:moveTo>
                    <a:cubicBezTo>
                      <a:pt x="81" y="84"/>
                      <a:pt x="81" y="84"/>
                      <a:pt x="81" y="84"/>
                    </a:cubicBezTo>
                    <a:cubicBezTo>
                      <a:pt x="81" y="84"/>
                      <a:pt x="82" y="84"/>
                      <a:pt x="82" y="84"/>
                    </a:cubicBezTo>
                    <a:cubicBezTo>
                      <a:pt x="82" y="84"/>
                      <a:pt x="82" y="84"/>
                      <a:pt x="82" y="84"/>
                    </a:cubicBezTo>
                    <a:cubicBezTo>
                      <a:pt x="82" y="85"/>
                      <a:pt x="82" y="85"/>
                      <a:pt x="82" y="85"/>
                    </a:cubicBezTo>
                    <a:cubicBezTo>
                      <a:pt x="82" y="85"/>
                      <a:pt x="82" y="85"/>
                      <a:pt x="81" y="85"/>
                    </a:cubicBezTo>
                    <a:cubicBezTo>
                      <a:pt x="81" y="85"/>
                      <a:pt x="80" y="85"/>
                      <a:pt x="81" y="85"/>
                    </a:cubicBezTo>
                    <a:cubicBezTo>
                      <a:pt x="80" y="85"/>
                      <a:pt x="80" y="85"/>
                      <a:pt x="80" y="85"/>
                    </a:cubicBezTo>
                    <a:cubicBezTo>
                      <a:pt x="81" y="85"/>
                      <a:pt x="81" y="85"/>
                      <a:pt x="81" y="84"/>
                    </a:cubicBezTo>
                    <a:cubicBezTo>
                      <a:pt x="81" y="84"/>
                      <a:pt x="81" y="84"/>
                      <a:pt x="81" y="84"/>
                    </a:cubicBezTo>
                    <a:moveTo>
                      <a:pt x="60" y="86"/>
                    </a:moveTo>
                    <a:cubicBezTo>
                      <a:pt x="60" y="85"/>
                      <a:pt x="60" y="85"/>
                      <a:pt x="59" y="85"/>
                    </a:cubicBezTo>
                    <a:cubicBezTo>
                      <a:pt x="59" y="84"/>
                      <a:pt x="60" y="84"/>
                      <a:pt x="59" y="84"/>
                    </a:cubicBezTo>
                    <a:cubicBezTo>
                      <a:pt x="60" y="84"/>
                      <a:pt x="60" y="84"/>
                      <a:pt x="60" y="84"/>
                    </a:cubicBezTo>
                    <a:cubicBezTo>
                      <a:pt x="60" y="84"/>
                      <a:pt x="60" y="84"/>
                      <a:pt x="60" y="84"/>
                    </a:cubicBezTo>
                    <a:cubicBezTo>
                      <a:pt x="60" y="85"/>
                      <a:pt x="60" y="85"/>
                      <a:pt x="60" y="85"/>
                    </a:cubicBezTo>
                    <a:cubicBezTo>
                      <a:pt x="60" y="85"/>
                      <a:pt x="60" y="85"/>
                      <a:pt x="60" y="85"/>
                    </a:cubicBezTo>
                    <a:cubicBezTo>
                      <a:pt x="61" y="85"/>
                      <a:pt x="60" y="84"/>
                      <a:pt x="60" y="84"/>
                    </a:cubicBezTo>
                    <a:cubicBezTo>
                      <a:pt x="61" y="84"/>
                      <a:pt x="60" y="85"/>
                      <a:pt x="61" y="86"/>
                    </a:cubicBezTo>
                    <a:cubicBezTo>
                      <a:pt x="61" y="86"/>
                      <a:pt x="61" y="86"/>
                      <a:pt x="61" y="86"/>
                    </a:cubicBezTo>
                    <a:cubicBezTo>
                      <a:pt x="60" y="86"/>
                      <a:pt x="60" y="86"/>
                      <a:pt x="60" y="87"/>
                    </a:cubicBezTo>
                    <a:cubicBezTo>
                      <a:pt x="61" y="87"/>
                      <a:pt x="61" y="88"/>
                      <a:pt x="61" y="89"/>
                    </a:cubicBezTo>
                    <a:cubicBezTo>
                      <a:pt x="61" y="89"/>
                      <a:pt x="61" y="89"/>
                      <a:pt x="60" y="89"/>
                    </a:cubicBezTo>
                    <a:cubicBezTo>
                      <a:pt x="60" y="89"/>
                      <a:pt x="60" y="89"/>
                      <a:pt x="60" y="89"/>
                    </a:cubicBezTo>
                    <a:cubicBezTo>
                      <a:pt x="60" y="88"/>
                      <a:pt x="59" y="87"/>
                      <a:pt x="59" y="86"/>
                    </a:cubicBezTo>
                    <a:cubicBezTo>
                      <a:pt x="60" y="86"/>
                      <a:pt x="60" y="86"/>
                      <a:pt x="60" y="86"/>
                    </a:cubicBezTo>
                    <a:moveTo>
                      <a:pt x="61" y="85"/>
                    </a:moveTo>
                    <a:cubicBezTo>
                      <a:pt x="61" y="84"/>
                      <a:pt x="61" y="84"/>
                      <a:pt x="61" y="84"/>
                    </a:cubicBezTo>
                    <a:cubicBezTo>
                      <a:pt x="61" y="84"/>
                      <a:pt x="61" y="84"/>
                      <a:pt x="61" y="84"/>
                    </a:cubicBezTo>
                    <a:cubicBezTo>
                      <a:pt x="61" y="84"/>
                      <a:pt x="61" y="84"/>
                      <a:pt x="61" y="84"/>
                    </a:cubicBezTo>
                    <a:cubicBezTo>
                      <a:pt x="61" y="84"/>
                      <a:pt x="62" y="84"/>
                      <a:pt x="62" y="84"/>
                    </a:cubicBezTo>
                    <a:cubicBezTo>
                      <a:pt x="62" y="84"/>
                      <a:pt x="62" y="84"/>
                      <a:pt x="62" y="84"/>
                    </a:cubicBezTo>
                    <a:cubicBezTo>
                      <a:pt x="61" y="85"/>
                      <a:pt x="61" y="85"/>
                      <a:pt x="61" y="85"/>
                    </a:cubicBezTo>
                    <a:moveTo>
                      <a:pt x="73" y="84"/>
                    </a:moveTo>
                    <a:cubicBezTo>
                      <a:pt x="73" y="83"/>
                      <a:pt x="73" y="83"/>
                      <a:pt x="73" y="83"/>
                    </a:cubicBezTo>
                    <a:cubicBezTo>
                      <a:pt x="73" y="83"/>
                      <a:pt x="73" y="84"/>
                      <a:pt x="73" y="84"/>
                    </a:cubicBezTo>
                    <a:cubicBezTo>
                      <a:pt x="73" y="84"/>
                      <a:pt x="73" y="84"/>
                      <a:pt x="73" y="84"/>
                    </a:cubicBezTo>
                    <a:cubicBezTo>
                      <a:pt x="72" y="84"/>
                      <a:pt x="72" y="84"/>
                      <a:pt x="72" y="84"/>
                    </a:cubicBezTo>
                    <a:cubicBezTo>
                      <a:pt x="72" y="84"/>
                      <a:pt x="72" y="83"/>
                      <a:pt x="73" y="83"/>
                    </a:cubicBezTo>
                    <a:cubicBezTo>
                      <a:pt x="73" y="83"/>
                      <a:pt x="73" y="84"/>
                      <a:pt x="73" y="84"/>
                    </a:cubicBezTo>
                    <a:cubicBezTo>
                      <a:pt x="73" y="84"/>
                      <a:pt x="73" y="84"/>
                      <a:pt x="73" y="84"/>
                    </a:cubicBezTo>
                    <a:moveTo>
                      <a:pt x="44" y="84"/>
                    </a:moveTo>
                    <a:cubicBezTo>
                      <a:pt x="44" y="84"/>
                      <a:pt x="44" y="83"/>
                      <a:pt x="44" y="83"/>
                    </a:cubicBezTo>
                    <a:cubicBezTo>
                      <a:pt x="44" y="83"/>
                      <a:pt x="45" y="84"/>
                      <a:pt x="45" y="85"/>
                    </a:cubicBezTo>
                    <a:cubicBezTo>
                      <a:pt x="44" y="85"/>
                      <a:pt x="44" y="85"/>
                      <a:pt x="44" y="85"/>
                    </a:cubicBezTo>
                    <a:cubicBezTo>
                      <a:pt x="44" y="85"/>
                      <a:pt x="44" y="85"/>
                      <a:pt x="43" y="86"/>
                    </a:cubicBezTo>
                    <a:cubicBezTo>
                      <a:pt x="43" y="86"/>
                      <a:pt x="43" y="86"/>
                      <a:pt x="43" y="86"/>
                    </a:cubicBezTo>
                    <a:cubicBezTo>
                      <a:pt x="43" y="86"/>
                      <a:pt x="43" y="86"/>
                      <a:pt x="42" y="86"/>
                    </a:cubicBezTo>
                    <a:cubicBezTo>
                      <a:pt x="42" y="86"/>
                      <a:pt x="42" y="86"/>
                      <a:pt x="42" y="86"/>
                    </a:cubicBezTo>
                    <a:cubicBezTo>
                      <a:pt x="42" y="86"/>
                      <a:pt x="41" y="86"/>
                      <a:pt x="41" y="85"/>
                    </a:cubicBezTo>
                    <a:cubicBezTo>
                      <a:pt x="41" y="85"/>
                      <a:pt x="41" y="85"/>
                      <a:pt x="41" y="85"/>
                    </a:cubicBezTo>
                    <a:cubicBezTo>
                      <a:pt x="42" y="85"/>
                      <a:pt x="42" y="85"/>
                      <a:pt x="42" y="85"/>
                    </a:cubicBezTo>
                    <a:cubicBezTo>
                      <a:pt x="42" y="85"/>
                      <a:pt x="42" y="85"/>
                      <a:pt x="42" y="85"/>
                    </a:cubicBezTo>
                    <a:cubicBezTo>
                      <a:pt x="43" y="85"/>
                      <a:pt x="43" y="85"/>
                      <a:pt x="43" y="85"/>
                    </a:cubicBezTo>
                    <a:cubicBezTo>
                      <a:pt x="44" y="85"/>
                      <a:pt x="43" y="84"/>
                      <a:pt x="44" y="84"/>
                    </a:cubicBezTo>
                    <a:cubicBezTo>
                      <a:pt x="44" y="84"/>
                      <a:pt x="44" y="84"/>
                      <a:pt x="44" y="84"/>
                    </a:cubicBezTo>
                    <a:moveTo>
                      <a:pt x="67" y="84"/>
                    </a:moveTo>
                    <a:cubicBezTo>
                      <a:pt x="67" y="84"/>
                      <a:pt x="67" y="84"/>
                      <a:pt x="67" y="84"/>
                    </a:cubicBezTo>
                    <a:cubicBezTo>
                      <a:pt x="67" y="84"/>
                      <a:pt x="67" y="84"/>
                      <a:pt x="67" y="83"/>
                    </a:cubicBezTo>
                    <a:cubicBezTo>
                      <a:pt x="68" y="83"/>
                      <a:pt x="68" y="83"/>
                      <a:pt x="68" y="83"/>
                    </a:cubicBezTo>
                    <a:cubicBezTo>
                      <a:pt x="67" y="84"/>
                      <a:pt x="68" y="84"/>
                      <a:pt x="68" y="84"/>
                    </a:cubicBezTo>
                    <a:cubicBezTo>
                      <a:pt x="68" y="84"/>
                      <a:pt x="68" y="84"/>
                      <a:pt x="68" y="84"/>
                    </a:cubicBezTo>
                    <a:cubicBezTo>
                      <a:pt x="68" y="84"/>
                      <a:pt x="69" y="84"/>
                      <a:pt x="69" y="84"/>
                    </a:cubicBezTo>
                    <a:cubicBezTo>
                      <a:pt x="69" y="84"/>
                      <a:pt x="69" y="84"/>
                      <a:pt x="69" y="84"/>
                    </a:cubicBezTo>
                    <a:cubicBezTo>
                      <a:pt x="69" y="84"/>
                      <a:pt x="69" y="84"/>
                      <a:pt x="69" y="84"/>
                    </a:cubicBezTo>
                    <a:cubicBezTo>
                      <a:pt x="69" y="84"/>
                      <a:pt x="69" y="84"/>
                      <a:pt x="68" y="84"/>
                    </a:cubicBezTo>
                    <a:cubicBezTo>
                      <a:pt x="68" y="84"/>
                      <a:pt x="68" y="84"/>
                      <a:pt x="68" y="84"/>
                    </a:cubicBezTo>
                    <a:cubicBezTo>
                      <a:pt x="68" y="84"/>
                      <a:pt x="68" y="84"/>
                      <a:pt x="68" y="84"/>
                    </a:cubicBezTo>
                    <a:cubicBezTo>
                      <a:pt x="67" y="84"/>
                      <a:pt x="67" y="84"/>
                      <a:pt x="67" y="84"/>
                    </a:cubicBezTo>
                    <a:moveTo>
                      <a:pt x="59" y="83"/>
                    </a:moveTo>
                    <a:cubicBezTo>
                      <a:pt x="59" y="83"/>
                      <a:pt x="59" y="83"/>
                      <a:pt x="59" y="83"/>
                    </a:cubicBezTo>
                    <a:cubicBezTo>
                      <a:pt x="59" y="83"/>
                      <a:pt x="60" y="83"/>
                      <a:pt x="60" y="82"/>
                    </a:cubicBezTo>
                    <a:cubicBezTo>
                      <a:pt x="60" y="83"/>
                      <a:pt x="60" y="83"/>
                      <a:pt x="59" y="83"/>
                    </a:cubicBezTo>
                    <a:moveTo>
                      <a:pt x="69" y="82"/>
                    </a:moveTo>
                    <a:cubicBezTo>
                      <a:pt x="69" y="82"/>
                      <a:pt x="69" y="82"/>
                      <a:pt x="70" y="82"/>
                    </a:cubicBezTo>
                    <a:cubicBezTo>
                      <a:pt x="70" y="82"/>
                      <a:pt x="70" y="82"/>
                      <a:pt x="70" y="82"/>
                    </a:cubicBezTo>
                    <a:cubicBezTo>
                      <a:pt x="70" y="82"/>
                      <a:pt x="70" y="82"/>
                      <a:pt x="71" y="82"/>
                    </a:cubicBezTo>
                    <a:cubicBezTo>
                      <a:pt x="71" y="82"/>
                      <a:pt x="71" y="82"/>
                      <a:pt x="71" y="82"/>
                    </a:cubicBezTo>
                    <a:cubicBezTo>
                      <a:pt x="71" y="82"/>
                      <a:pt x="71" y="82"/>
                      <a:pt x="70" y="82"/>
                    </a:cubicBezTo>
                    <a:cubicBezTo>
                      <a:pt x="70" y="82"/>
                      <a:pt x="70" y="82"/>
                      <a:pt x="70" y="82"/>
                    </a:cubicBezTo>
                    <a:cubicBezTo>
                      <a:pt x="70" y="82"/>
                      <a:pt x="70" y="82"/>
                      <a:pt x="69" y="82"/>
                    </a:cubicBezTo>
                    <a:cubicBezTo>
                      <a:pt x="69" y="82"/>
                      <a:pt x="69" y="82"/>
                      <a:pt x="69" y="82"/>
                    </a:cubicBezTo>
                    <a:moveTo>
                      <a:pt x="83" y="83"/>
                    </a:moveTo>
                    <a:cubicBezTo>
                      <a:pt x="83" y="82"/>
                      <a:pt x="83" y="82"/>
                      <a:pt x="83" y="82"/>
                    </a:cubicBezTo>
                    <a:cubicBezTo>
                      <a:pt x="83" y="82"/>
                      <a:pt x="83" y="82"/>
                      <a:pt x="83" y="82"/>
                    </a:cubicBezTo>
                    <a:cubicBezTo>
                      <a:pt x="84" y="82"/>
                      <a:pt x="84" y="82"/>
                      <a:pt x="84" y="82"/>
                    </a:cubicBezTo>
                    <a:cubicBezTo>
                      <a:pt x="83" y="83"/>
                      <a:pt x="83" y="83"/>
                      <a:pt x="83" y="83"/>
                    </a:cubicBezTo>
                    <a:moveTo>
                      <a:pt x="79" y="82"/>
                    </a:moveTo>
                    <a:cubicBezTo>
                      <a:pt x="80" y="82"/>
                      <a:pt x="80" y="82"/>
                      <a:pt x="80" y="82"/>
                    </a:cubicBezTo>
                    <a:cubicBezTo>
                      <a:pt x="80" y="82"/>
                      <a:pt x="80" y="82"/>
                      <a:pt x="80" y="82"/>
                    </a:cubicBezTo>
                    <a:cubicBezTo>
                      <a:pt x="80" y="82"/>
                      <a:pt x="80" y="82"/>
                      <a:pt x="80" y="82"/>
                    </a:cubicBezTo>
                    <a:cubicBezTo>
                      <a:pt x="80" y="82"/>
                      <a:pt x="80" y="82"/>
                      <a:pt x="80" y="82"/>
                    </a:cubicBezTo>
                    <a:cubicBezTo>
                      <a:pt x="80" y="82"/>
                      <a:pt x="80" y="82"/>
                      <a:pt x="80" y="82"/>
                    </a:cubicBezTo>
                    <a:cubicBezTo>
                      <a:pt x="80" y="82"/>
                      <a:pt x="80" y="82"/>
                      <a:pt x="79" y="82"/>
                    </a:cubicBezTo>
                    <a:cubicBezTo>
                      <a:pt x="79" y="82"/>
                      <a:pt x="79" y="82"/>
                      <a:pt x="79" y="82"/>
                    </a:cubicBezTo>
                    <a:moveTo>
                      <a:pt x="82" y="82"/>
                    </a:moveTo>
                    <a:cubicBezTo>
                      <a:pt x="81" y="82"/>
                      <a:pt x="82" y="82"/>
                      <a:pt x="82" y="82"/>
                    </a:cubicBezTo>
                    <a:cubicBezTo>
                      <a:pt x="82" y="82"/>
                      <a:pt x="82" y="82"/>
                      <a:pt x="82" y="82"/>
                    </a:cubicBezTo>
                    <a:cubicBezTo>
                      <a:pt x="82" y="82"/>
                      <a:pt x="83" y="82"/>
                      <a:pt x="83" y="82"/>
                    </a:cubicBezTo>
                    <a:cubicBezTo>
                      <a:pt x="83" y="83"/>
                      <a:pt x="83" y="83"/>
                      <a:pt x="83" y="83"/>
                    </a:cubicBezTo>
                    <a:cubicBezTo>
                      <a:pt x="83" y="83"/>
                      <a:pt x="83" y="83"/>
                      <a:pt x="83" y="83"/>
                    </a:cubicBezTo>
                    <a:cubicBezTo>
                      <a:pt x="82" y="83"/>
                      <a:pt x="82" y="83"/>
                      <a:pt x="82" y="82"/>
                    </a:cubicBezTo>
                    <a:cubicBezTo>
                      <a:pt x="82" y="82"/>
                      <a:pt x="82" y="82"/>
                      <a:pt x="82" y="82"/>
                    </a:cubicBezTo>
                    <a:cubicBezTo>
                      <a:pt x="82" y="82"/>
                      <a:pt x="82" y="82"/>
                      <a:pt x="82" y="82"/>
                    </a:cubicBezTo>
                    <a:moveTo>
                      <a:pt x="76" y="83"/>
                    </a:moveTo>
                    <a:cubicBezTo>
                      <a:pt x="76" y="82"/>
                      <a:pt x="77" y="82"/>
                      <a:pt x="76" y="82"/>
                    </a:cubicBezTo>
                    <a:cubicBezTo>
                      <a:pt x="77" y="82"/>
                      <a:pt x="77" y="82"/>
                      <a:pt x="77" y="82"/>
                    </a:cubicBezTo>
                    <a:cubicBezTo>
                      <a:pt x="77" y="82"/>
                      <a:pt x="77" y="82"/>
                      <a:pt x="77" y="83"/>
                    </a:cubicBezTo>
                    <a:cubicBezTo>
                      <a:pt x="77" y="83"/>
                      <a:pt x="77" y="82"/>
                      <a:pt x="76" y="82"/>
                    </a:cubicBezTo>
                    <a:cubicBezTo>
                      <a:pt x="76" y="82"/>
                      <a:pt x="76" y="83"/>
                      <a:pt x="76" y="83"/>
                    </a:cubicBezTo>
                    <a:moveTo>
                      <a:pt x="35" y="81"/>
                    </a:moveTo>
                    <a:cubicBezTo>
                      <a:pt x="35" y="81"/>
                      <a:pt x="35" y="80"/>
                      <a:pt x="35" y="80"/>
                    </a:cubicBezTo>
                    <a:cubicBezTo>
                      <a:pt x="35" y="80"/>
                      <a:pt x="35" y="80"/>
                      <a:pt x="35" y="80"/>
                    </a:cubicBezTo>
                    <a:cubicBezTo>
                      <a:pt x="35" y="80"/>
                      <a:pt x="35" y="81"/>
                      <a:pt x="35" y="81"/>
                    </a:cubicBezTo>
                    <a:moveTo>
                      <a:pt x="72" y="82"/>
                    </a:moveTo>
                    <a:cubicBezTo>
                      <a:pt x="72" y="81"/>
                      <a:pt x="72" y="81"/>
                      <a:pt x="72" y="81"/>
                    </a:cubicBezTo>
                    <a:cubicBezTo>
                      <a:pt x="72" y="81"/>
                      <a:pt x="72" y="80"/>
                      <a:pt x="71" y="80"/>
                    </a:cubicBezTo>
                    <a:cubicBezTo>
                      <a:pt x="72" y="80"/>
                      <a:pt x="72" y="80"/>
                      <a:pt x="72" y="80"/>
                    </a:cubicBezTo>
                    <a:cubicBezTo>
                      <a:pt x="72" y="80"/>
                      <a:pt x="72" y="81"/>
                      <a:pt x="73" y="81"/>
                    </a:cubicBezTo>
                    <a:cubicBezTo>
                      <a:pt x="73" y="81"/>
                      <a:pt x="74" y="81"/>
                      <a:pt x="74" y="81"/>
                    </a:cubicBezTo>
                    <a:cubicBezTo>
                      <a:pt x="74" y="81"/>
                      <a:pt x="74" y="81"/>
                      <a:pt x="74" y="81"/>
                    </a:cubicBezTo>
                    <a:cubicBezTo>
                      <a:pt x="74" y="81"/>
                      <a:pt x="74" y="81"/>
                      <a:pt x="74" y="81"/>
                    </a:cubicBezTo>
                    <a:cubicBezTo>
                      <a:pt x="74" y="81"/>
                      <a:pt x="74" y="81"/>
                      <a:pt x="74" y="81"/>
                    </a:cubicBezTo>
                    <a:cubicBezTo>
                      <a:pt x="73" y="81"/>
                      <a:pt x="72" y="81"/>
                      <a:pt x="72" y="82"/>
                    </a:cubicBezTo>
                    <a:moveTo>
                      <a:pt x="57" y="80"/>
                    </a:moveTo>
                    <a:cubicBezTo>
                      <a:pt x="58" y="80"/>
                      <a:pt x="57" y="79"/>
                      <a:pt x="57" y="79"/>
                    </a:cubicBezTo>
                    <a:cubicBezTo>
                      <a:pt x="58" y="79"/>
                      <a:pt x="59" y="79"/>
                      <a:pt x="60" y="80"/>
                    </a:cubicBezTo>
                    <a:cubicBezTo>
                      <a:pt x="60" y="81"/>
                      <a:pt x="60" y="82"/>
                      <a:pt x="59" y="82"/>
                    </a:cubicBezTo>
                    <a:cubicBezTo>
                      <a:pt x="59" y="83"/>
                      <a:pt x="58" y="83"/>
                      <a:pt x="59" y="84"/>
                    </a:cubicBezTo>
                    <a:cubicBezTo>
                      <a:pt x="59" y="84"/>
                      <a:pt x="59" y="84"/>
                      <a:pt x="59" y="84"/>
                    </a:cubicBezTo>
                    <a:cubicBezTo>
                      <a:pt x="59" y="84"/>
                      <a:pt x="59" y="84"/>
                      <a:pt x="59" y="84"/>
                    </a:cubicBezTo>
                    <a:cubicBezTo>
                      <a:pt x="59" y="84"/>
                      <a:pt x="59" y="84"/>
                      <a:pt x="59" y="84"/>
                    </a:cubicBezTo>
                    <a:cubicBezTo>
                      <a:pt x="59" y="84"/>
                      <a:pt x="59" y="84"/>
                      <a:pt x="58" y="84"/>
                    </a:cubicBezTo>
                    <a:cubicBezTo>
                      <a:pt x="58" y="84"/>
                      <a:pt x="59" y="83"/>
                      <a:pt x="59" y="83"/>
                    </a:cubicBezTo>
                    <a:cubicBezTo>
                      <a:pt x="58" y="83"/>
                      <a:pt x="59" y="84"/>
                      <a:pt x="58" y="84"/>
                    </a:cubicBezTo>
                    <a:cubicBezTo>
                      <a:pt x="58" y="84"/>
                      <a:pt x="58" y="84"/>
                      <a:pt x="58" y="84"/>
                    </a:cubicBezTo>
                    <a:cubicBezTo>
                      <a:pt x="58" y="82"/>
                      <a:pt x="59" y="82"/>
                      <a:pt x="59" y="80"/>
                    </a:cubicBezTo>
                    <a:cubicBezTo>
                      <a:pt x="59" y="81"/>
                      <a:pt x="59" y="81"/>
                      <a:pt x="59" y="81"/>
                    </a:cubicBezTo>
                    <a:cubicBezTo>
                      <a:pt x="58" y="81"/>
                      <a:pt x="59" y="80"/>
                      <a:pt x="59" y="80"/>
                    </a:cubicBezTo>
                    <a:cubicBezTo>
                      <a:pt x="58" y="81"/>
                      <a:pt x="58" y="81"/>
                      <a:pt x="58" y="81"/>
                    </a:cubicBezTo>
                    <a:cubicBezTo>
                      <a:pt x="58" y="80"/>
                      <a:pt x="57" y="80"/>
                      <a:pt x="56" y="80"/>
                    </a:cubicBezTo>
                    <a:cubicBezTo>
                      <a:pt x="56" y="80"/>
                      <a:pt x="57" y="80"/>
                      <a:pt x="57" y="80"/>
                    </a:cubicBezTo>
                    <a:cubicBezTo>
                      <a:pt x="57" y="80"/>
                      <a:pt x="57" y="80"/>
                      <a:pt x="57" y="80"/>
                    </a:cubicBezTo>
                    <a:moveTo>
                      <a:pt x="80" y="80"/>
                    </a:moveTo>
                    <a:cubicBezTo>
                      <a:pt x="79" y="80"/>
                      <a:pt x="79" y="79"/>
                      <a:pt x="79" y="79"/>
                    </a:cubicBezTo>
                    <a:cubicBezTo>
                      <a:pt x="79" y="79"/>
                      <a:pt x="79" y="79"/>
                      <a:pt x="79" y="79"/>
                    </a:cubicBezTo>
                    <a:cubicBezTo>
                      <a:pt x="80" y="79"/>
                      <a:pt x="80" y="79"/>
                      <a:pt x="80" y="80"/>
                    </a:cubicBezTo>
                    <a:cubicBezTo>
                      <a:pt x="80" y="80"/>
                      <a:pt x="80" y="80"/>
                      <a:pt x="80" y="80"/>
                    </a:cubicBezTo>
                    <a:moveTo>
                      <a:pt x="84" y="82"/>
                    </a:moveTo>
                    <a:cubicBezTo>
                      <a:pt x="84" y="81"/>
                      <a:pt x="85" y="80"/>
                      <a:pt x="85" y="79"/>
                    </a:cubicBezTo>
                    <a:cubicBezTo>
                      <a:pt x="86" y="80"/>
                      <a:pt x="85" y="81"/>
                      <a:pt x="84" y="82"/>
                    </a:cubicBezTo>
                    <a:moveTo>
                      <a:pt x="33" y="79"/>
                    </a:moveTo>
                    <a:cubicBezTo>
                      <a:pt x="33" y="79"/>
                      <a:pt x="33" y="79"/>
                      <a:pt x="33" y="79"/>
                    </a:cubicBezTo>
                    <a:cubicBezTo>
                      <a:pt x="34" y="79"/>
                      <a:pt x="34" y="79"/>
                      <a:pt x="34" y="79"/>
                    </a:cubicBezTo>
                    <a:cubicBezTo>
                      <a:pt x="33" y="79"/>
                      <a:pt x="33" y="79"/>
                      <a:pt x="33" y="79"/>
                    </a:cubicBezTo>
                    <a:moveTo>
                      <a:pt x="78" y="79"/>
                    </a:moveTo>
                    <a:cubicBezTo>
                      <a:pt x="77" y="79"/>
                      <a:pt x="78" y="78"/>
                      <a:pt x="78" y="78"/>
                    </a:cubicBezTo>
                    <a:cubicBezTo>
                      <a:pt x="78" y="78"/>
                      <a:pt x="78" y="79"/>
                      <a:pt x="78" y="79"/>
                    </a:cubicBezTo>
                    <a:moveTo>
                      <a:pt x="69" y="78"/>
                    </a:moveTo>
                    <a:cubicBezTo>
                      <a:pt x="69" y="78"/>
                      <a:pt x="70" y="78"/>
                      <a:pt x="70" y="77"/>
                    </a:cubicBezTo>
                    <a:cubicBezTo>
                      <a:pt x="71" y="78"/>
                      <a:pt x="70" y="78"/>
                      <a:pt x="71" y="78"/>
                    </a:cubicBezTo>
                    <a:cubicBezTo>
                      <a:pt x="71" y="78"/>
                      <a:pt x="71" y="78"/>
                      <a:pt x="71" y="78"/>
                    </a:cubicBezTo>
                    <a:cubicBezTo>
                      <a:pt x="71" y="78"/>
                      <a:pt x="72" y="78"/>
                      <a:pt x="72" y="79"/>
                    </a:cubicBezTo>
                    <a:cubicBezTo>
                      <a:pt x="72" y="79"/>
                      <a:pt x="72" y="79"/>
                      <a:pt x="71" y="79"/>
                    </a:cubicBezTo>
                    <a:cubicBezTo>
                      <a:pt x="71" y="79"/>
                      <a:pt x="71" y="79"/>
                      <a:pt x="71" y="79"/>
                    </a:cubicBezTo>
                    <a:cubicBezTo>
                      <a:pt x="70" y="79"/>
                      <a:pt x="70" y="78"/>
                      <a:pt x="70" y="78"/>
                    </a:cubicBezTo>
                    <a:cubicBezTo>
                      <a:pt x="70" y="78"/>
                      <a:pt x="69" y="78"/>
                      <a:pt x="69" y="78"/>
                    </a:cubicBezTo>
                    <a:moveTo>
                      <a:pt x="67" y="78"/>
                    </a:moveTo>
                    <a:cubicBezTo>
                      <a:pt x="67" y="78"/>
                      <a:pt x="68" y="77"/>
                      <a:pt x="68" y="77"/>
                    </a:cubicBezTo>
                    <a:cubicBezTo>
                      <a:pt x="68" y="77"/>
                      <a:pt x="68" y="77"/>
                      <a:pt x="68" y="78"/>
                    </a:cubicBezTo>
                    <a:cubicBezTo>
                      <a:pt x="67" y="78"/>
                      <a:pt x="67" y="78"/>
                      <a:pt x="67" y="78"/>
                    </a:cubicBezTo>
                    <a:moveTo>
                      <a:pt x="73" y="77"/>
                    </a:moveTo>
                    <a:cubicBezTo>
                      <a:pt x="72" y="77"/>
                      <a:pt x="72" y="77"/>
                      <a:pt x="72" y="77"/>
                    </a:cubicBezTo>
                    <a:cubicBezTo>
                      <a:pt x="73" y="77"/>
                      <a:pt x="73" y="77"/>
                      <a:pt x="73" y="77"/>
                    </a:cubicBezTo>
                    <a:cubicBezTo>
                      <a:pt x="73" y="77"/>
                      <a:pt x="73" y="77"/>
                      <a:pt x="73" y="77"/>
                    </a:cubicBezTo>
                    <a:moveTo>
                      <a:pt x="74" y="78"/>
                    </a:moveTo>
                    <a:cubicBezTo>
                      <a:pt x="74" y="78"/>
                      <a:pt x="74" y="77"/>
                      <a:pt x="74" y="77"/>
                    </a:cubicBezTo>
                    <a:cubicBezTo>
                      <a:pt x="74" y="78"/>
                      <a:pt x="74" y="78"/>
                      <a:pt x="74" y="78"/>
                    </a:cubicBezTo>
                    <a:cubicBezTo>
                      <a:pt x="74" y="78"/>
                      <a:pt x="74" y="78"/>
                      <a:pt x="74" y="78"/>
                    </a:cubicBezTo>
                    <a:moveTo>
                      <a:pt x="70" y="77"/>
                    </a:moveTo>
                    <a:cubicBezTo>
                      <a:pt x="70" y="77"/>
                      <a:pt x="70" y="77"/>
                      <a:pt x="70" y="76"/>
                    </a:cubicBezTo>
                    <a:cubicBezTo>
                      <a:pt x="71" y="76"/>
                      <a:pt x="71" y="77"/>
                      <a:pt x="71" y="77"/>
                    </a:cubicBezTo>
                    <a:cubicBezTo>
                      <a:pt x="71" y="77"/>
                      <a:pt x="71" y="77"/>
                      <a:pt x="71" y="77"/>
                    </a:cubicBezTo>
                    <a:cubicBezTo>
                      <a:pt x="71" y="77"/>
                      <a:pt x="70" y="77"/>
                      <a:pt x="70" y="77"/>
                    </a:cubicBezTo>
                    <a:cubicBezTo>
                      <a:pt x="70" y="77"/>
                      <a:pt x="70" y="77"/>
                      <a:pt x="70" y="77"/>
                    </a:cubicBezTo>
                    <a:cubicBezTo>
                      <a:pt x="70" y="77"/>
                      <a:pt x="70" y="77"/>
                      <a:pt x="70" y="77"/>
                    </a:cubicBezTo>
                    <a:moveTo>
                      <a:pt x="73" y="77"/>
                    </a:moveTo>
                    <a:cubicBezTo>
                      <a:pt x="74" y="76"/>
                      <a:pt x="74" y="76"/>
                      <a:pt x="74" y="76"/>
                    </a:cubicBezTo>
                    <a:cubicBezTo>
                      <a:pt x="73" y="77"/>
                      <a:pt x="73" y="77"/>
                      <a:pt x="73" y="77"/>
                    </a:cubicBezTo>
                    <a:moveTo>
                      <a:pt x="67" y="77"/>
                    </a:moveTo>
                    <a:cubicBezTo>
                      <a:pt x="67" y="77"/>
                      <a:pt x="66" y="76"/>
                      <a:pt x="66" y="76"/>
                    </a:cubicBezTo>
                    <a:cubicBezTo>
                      <a:pt x="67" y="77"/>
                      <a:pt x="67" y="77"/>
                      <a:pt x="67" y="77"/>
                    </a:cubicBezTo>
                    <a:cubicBezTo>
                      <a:pt x="67" y="77"/>
                      <a:pt x="67" y="77"/>
                      <a:pt x="67" y="77"/>
                    </a:cubicBezTo>
                    <a:moveTo>
                      <a:pt x="66" y="76"/>
                    </a:moveTo>
                    <a:cubicBezTo>
                      <a:pt x="66" y="76"/>
                      <a:pt x="66" y="76"/>
                      <a:pt x="66" y="76"/>
                    </a:cubicBezTo>
                    <a:cubicBezTo>
                      <a:pt x="66" y="76"/>
                      <a:pt x="66" y="76"/>
                      <a:pt x="66" y="76"/>
                    </a:cubicBezTo>
                    <a:moveTo>
                      <a:pt x="57" y="76"/>
                    </a:moveTo>
                    <a:cubicBezTo>
                      <a:pt x="57" y="76"/>
                      <a:pt x="57" y="76"/>
                      <a:pt x="57" y="76"/>
                    </a:cubicBezTo>
                    <a:cubicBezTo>
                      <a:pt x="57" y="76"/>
                      <a:pt x="57" y="76"/>
                      <a:pt x="57" y="76"/>
                    </a:cubicBezTo>
                    <a:moveTo>
                      <a:pt x="75" y="76"/>
                    </a:moveTo>
                    <a:cubicBezTo>
                      <a:pt x="75" y="76"/>
                      <a:pt x="75" y="76"/>
                      <a:pt x="75" y="76"/>
                    </a:cubicBezTo>
                    <a:cubicBezTo>
                      <a:pt x="76" y="76"/>
                      <a:pt x="75" y="76"/>
                      <a:pt x="75" y="76"/>
                    </a:cubicBezTo>
                    <a:moveTo>
                      <a:pt x="55" y="76"/>
                    </a:moveTo>
                    <a:cubicBezTo>
                      <a:pt x="55" y="75"/>
                      <a:pt x="55" y="75"/>
                      <a:pt x="55" y="75"/>
                    </a:cubicBezTo>
                    <a:cubicBezTo>
                      <a:pt x="55" y="75"/>
                      <a:pt x="55" y="76"/>
                      <a:pt x="56" y="76"/>
                    </a:cubicBezTo>
                    <a:cubicBezTo>
                      <a:pt x="56" y="76"/>
                      <a:pt x="56" y="76"/>
                      <a:pt x="56" y="76"/>
                    </a:cubicBezTo>
                    <a:cubicBezTo>
                      <a:pt x="56" y="76"/>
                      <a:pt x="56" y="76"/>
                      <a:pt x="56" y="76"/>
                    </a:cubicBezTo>
                    <a:cubicBezTo>
                      <a:pt x="57" y="76"/>
                      <a:pt x="57" y="76"/>
                      <a:pt x="57" y="76"/>
                    </a:cubicBezTo>
                    <a:cubicBezTo>
                      <a:pt x="57" y="76"/>
                      <a:pt x="57" y="76"/>
                      <a:pt x="57" y="76"/>
                    </a:cubicBezTo>
                    <a:cubicBezTo>
                      <a:pt x="57" y="76"/>
                      <a:pt x="56" y="76"/>
                      <a:pt x="56" y="76"/>
                    </a:cubicBezTo>
                    <a:cubicBezTo>
                      <a:pt x="56" y="76"/>
                      <a:pt x="56" y="76"/>
                      <a:pt x="56" y="76"/>
                    </a:cubicBezTo>
                    <a:cubicBezTo>
                      <a:pt x="55" y="76"/>
                      <a:pt x="55" y="76"/>
                      <a:pt x="55" y="76"/>
                    </a:cubicBezTo>
                    <a:cubicBezTo>
                      <a:pt x="55" y="76"/>
                      <a:pt x="55" y="76"/>
                      <a:pt x="55" y="76"/>
                    </a:cubicBezTo>
                    <a:moveTo>
                      <a:pt x="59" y="76"/>
                    </a:moveTo>
                    <a:cubicBezTo>
                      <a:pt x="59" y="76"/>
                      <a:pt x="59" y="76"/>
                      <a:pt x="59" y="76"/>
                    </a:cubicBezTo>
                    <a:cubicBezTo>
                      <a:pt x="59" y="75"/>
                      <a:pt x="59" y="75"/>
                      <a:pt x="59" y="75"/>
                    </a:cubicBezTo>
                    <a:cubicBezTo>
                      <a:pt x="59" y="75"/>
                      <a:pt x="59" y="75"/>
                      <a:pt x="59" y="75"/>
                    </a:cubicBezTo>
                    <a:cubicBezTo>
                      <a:pt x="59" y="75"/>
                      <a:pt x="59" y="75"/>
                      <a:pt x="60" y="76"/>
                    </a:cubicBezTo>
                    <a:cubicBezTo>
                      <a:pt x="60" y="76"/>
                      <a:pt x="60" y="76"/>
                      <a:pt x="61" y="76"/>
                    </a:cubicBezTo>
                    <a:cubicBezTo>
                      <a:pt x="61" y="76"/>
                      <a:pt x="61" y="76"/>
                      <a:pt x="61" y="76"/>
                    </a:cubicBezTo>
                    <a:cubicBezTo>
                      <a:pt x="60" y="76"/>
                      <a:pt x="60" y="76"/>
                      <a:pt x="60" y="76"/>
                    </a:cubicBezTo>
                    <a:cubicBezTo>
                      <a:pt x="60" y="77"/>
                      <a:pt x="60" y="77"/>
                      <a:pt x="60" y="77"/>
                    </a:cubicBezTo>
                    <a:cubicBezTo>
                      <a:pt x="60" y="77"/>
                      <a:pt x="61" y="77"/>
                      <a:pt x="61" y="77"/>
                    </a:cubicBezTo>
                    <a:cubicBezTo>
                      <a:pt x="61" y="77"/>
                      <a:pt x="60" y="77"/>
                      <a:pt x="60" y="78"/>
                    </a:cubicBezTo>
                    <a:cubicBezTo>
                      <a:pt x="60" y="78"/>
                      <a:pt x="60" y="79"/>
                      <a:pt x="61" y="79"/>
                    </a:cubicBezTo>
                    <a:cubicBezTo>
                      <a:pt x="61" y="79"/>
                      <a:pt x="61" y="79"/>
                      <a:pt x="61" y="79"/>
                    </a:cubicBezTo>
                    <a:cubicBezTo>
                      <a:pt x="61" y="79"/>
                      <a:pt x="61" y="79"/>
                      <a:pt x="61" y="79"/>
                    </a:cubicBezTo>
                    <a:cubicBezTo>
                      <a:pt x="62" y="79"/>
                      <a:pt x="62" y="78"/>
                      <a:pt x="62" y="77"/>
                    </a:cubicBezTo>
                    <a:cubicBezTo>
                      <a:pt x="63" y="78"/>
                      <a:pt x="63" y="78"/>
                      <a:pt x="64" y="78"/>
                    </a:cubicBezTo>
                    <a:cubicBezTo>
                      <a:pt x="64" y="78"/>
                      <a:pt x="64" y="77"/>
                      <a:pt x="63" y="77"/>
                    </a:cubicBezTo>
                    <a:cubicBezTo>
                      <a:pt x="64" y="76"/>
                      <a:pt x="64" y="76"/>
                      <a:pt x="64" y="76"/>
                    </a:cubicBezTo>
                    <a:cubicBezTo>
                      <a:pt x="64" y="76"/>
                      <a:pt x="64" y="76"/>
                      <a:pt x="64" y="76"/>
                    </a:cubicBezTo>
                    <a:cubicBezTo>
                      <a:pt x="64" y="76"/>
                      <a:pt x="64" y="76"/>
                      <a:pt x="64" y="76"/>
                    </a:cubicBezTo>
                    <a:cubicBezTo>
                      <a:pt x="64" y="76"/>
                      <a:pt x="64" y="76"/>
                      <a:pt x="63" y="76"/>
                    </a:cubicBezTo>
                    <a:cubicBezTo>
                      <a:pt x="63" y="76"/>
                      <a:pt x="63" y="76"/>
                      <a:pt x="63" y="76"/>
                    </a:cubicBezTo>
                    <a:cubicBezTo>
                      <a:pt x="63" y="76"/>
                      <a:pt x="63" y="76"/>
                      <a:pt x="63" y="76"/>
                    </a:cubicBezTo>
                    <a:cubicBezTo>
                      <a:pt x="63" y="76"/>
                      <a:pt x="63" y="76"/>
                      <a:pt x="64" y="76"/>
                    </a:cubicBezTo>
                    <a:cubicBezTo>
                      <a:pt x="64" y="76"/>
                      <a:pt x="64" y="76"/>
                      <a:pt x="64" y="76"/>
                    </a:cubicBezTo>
                    <a:cubicBezTo>
                      <a:pt x="64" y="76"/>
                      <a:pt x="64" y="76"/>
                      <a:pt x="64" y="75"/>
                    </a:cubicBezTo>
                    <a:cubicBezTo>
                      <a:pt x="64" y="76"/>
                      <a:pt x="65" y="76"/>
                      <a:pt x="65" y="76"/>
                    </a:cubicBezTo>
                    <a:cubicBezTo>
                      <a:pt x="64" y="76"/>
                      <a:pt x="64" y="77"/>
                      <a:pt x="64" y="77"/>
                    </a:cubicBezTo>
                    <a:cubicBezTo>
                      <a:pt x="64" y="77"/>
                      <a:pt x="64" y="77"/>
                      <a:pt x="64" y="77"/>
                    </a:cubicBezTo>
                    <a:cubicBezTo>
                      <a:pt x="65" y="77"/>
                      <a:pt x="65" y="76"/>
                      <a:pt x="65" y="76"/>
                    </a:cubicBezTo>
                    <a:cubicBezTo>
                      <a:pt x="65" y="76"/>
                      <a:pt x="65" y="77"/>
                      <a:pt x="64" y="77"/>
                    </a:cubicBezTo>
                    <a:cubicBezTo>
                      <a:pt x="64" y="78"/>
                      <a:pt x="64" y="79"/>
                      <a:pt x="64" y="80"/>
                    </a:cubicBezTo>
                    <a:cubicBezTo>
                      <a:pt x="64" y="81"/>
                      <a:pt x="64" y="81"/>
                      <a:pt x="64" y="81"/>
                    </a:cubicBezTo>
                    <a:cubicBezTo>
                      <a:pt x="64" y="81"/>
                      <a:pt x="64" y="82"/>
                      <a:pt x="64" y="82"/>
                    </a:cubicBezTo>
                    <a:cubicBezTo>
                      <a:pt x="64" y="83"/>
                      <a:pt x="64" y="82"/>
                      <a:pt x="64" y="83"/>
                    </a:cubicBezTo>
                    <a:cubicBezTo>
                      <a:pt x="65" y="84"/>
                      <a:pt x="65" y="86"/>
                      <a:pt x="64" y="88"/>
                    </a:cubicBezTo>
                    <a:cubicBezTo>
                      <a:pt x="65" y="89"/>
                      <a:pt x="65" y="89"/>
                      <a:pt x="65" y="89"/>
                    </a:cubicBezTo>
                    <a:cubicBezTo>
                      <a:pt x="65" y="89"/>
                      <a:pt x="65" y="89"/>
                      <a:pt x="65" y="89"/>
                    </a:cubicBezTo>
                    <a:cubicBezTo>
                      <a:pt x="65" y="89"/>
                      <a:pt x="65" y="88"/>
                      <a:pt x="64" y="88"/>
                    </a:cubicBezTo>
                    <a:cubicBezTo>
                      <a:pt x="64" y="88"/>
                      <a:pt x="64" y="88"/>
                      <a:pt x="64" y="88"/>
                    </a:cubicBezTo>
                    <a:cubicBezTo>
                      <a:pt x="64" y="88"/>
                      <a:pt x="64" y="88"/>
                      <a:pt x="64" y="88"/>
                    </a:cubicBezTo>
                    <a:cubicBezTo>
                      <a:pt x="64" y="89"/>
                      <a:pt x="63" y="89"/>
                      <a:pt x="63" y="89"/>
                    </a:cubicBezTo>
                    <a:cubicBezTo>
                      <a:pt x="63" y="89"/>
                      <a:pt x="63" y="89"/>
                      <a:pt x="63" y="89"/>
                    </a:cubicBezTo>
                    <a:cubicBezTo>
                      <a:pt x="63" y="87"/>
                      <a:pt x="63" y="86"/>
                      <a:pt x="64" y="86"/>
                    </a:cubicBezTo>
                    <a:cubicBezTo>
                      <a:pt x="64" y="86"/>
                      <a:pt x="64" y="86"/>
                      <a:pt x="64" y="86"/>
                    </a:cubicBezTo>
                    <a:cubicBezTo>
                      <a:pt x="64" y="86"/>
                      <a:pt x="64" y="86"/>
                      <a:pt x="64" y="86"/>
                    </a:cubicBezTo>
                    <a:cubicBezTo>
                      <a:pt x="64" y="86"/>
                      <a:pt x="64" y="86"/>
                      <a:pt x="64" y="86"/>
                    </a:cubicBezTo>
                    <a:cubicBezTo>
                      <a:pt x="64" y="86"/>
                      <a:pt x="64" y="86"/>
                      <a:pt x="64" y="86"/>
                    </a:cubicBezTo>
                    <a:cubicBezTo>
                      <a:pt x="64" y="85"/>
                      <a:pt x="64" y="85"/>
                      <a:pt x="64" y="85"/>
                    </a:cubicBezTo>
                    <a:cubicBezTo>
                      <a:pt x="64" y="85"/>
                      <a:pt x="64" y="85"/>
                      <a:pt x="64" y="85"/>
                    </a:cubicBezTo>
                    <a:cubicBezTo>
                      <a:pt x="64" y="85"/>
                      <a:pt x="64" y="85"/>
                      <a:pt x="64" y="85"/>
                    </a:cubicBezTo>
                    <a:cubicBezTo>
                      <a:pt x="64" y="85"/>
                      <a:pt x="63" y="85"/>
                      <a:pt x="63" y="85"/>
                    </a:cubicBezTo>
                    <a:cubicBezTo>
                      <a:pt x="63" y="85"/>
                      <a:pt x="63" y="85"/>
                      <a:pt x="63" y="85"/>
                    </a:cubicBezTo>
                    <a:cubicBezTo>
                      <a:pt x="63" y="84"/>
                      <a:pt x="64" y="84"/>
                      <a:pt x="64" y="84"/>
                    </a:cubicBezTo>
                    <a:cubicBezTo>
                      <a:pt x="63" y="84"/>
                      <a:pt x="63" y="84"/>
                      <a:pt x="63" y="83"/>
                    </a:cubicBezTo>
                    <a:cubicBezTo>
                      <a:pt x="63" y="83"/>
                      <a:pt x="63" y="83"/>
                      <a:pt x="63" y="83"/>
                    </a:cubicBezTo>
                    <a:cubicBezTo>
                      <a:pt x="63" y="83"/>
                      <a:pt x="63" y="83"/>
                      <a:pt x="63" y="83"/>
                    </a:cubicBezTo>
                    <a:cubicBezTo>
                      <a:pt x="63" y="84"/>
                      <a:pt x="63" y="84"/>
                      <a:pt x="62" y="84"/>
                    </a:cubicBezTo>
                    <a:cubicBezTo>
                      <a:pt x="62" y="84"/>
                      <a:pt x="62" y="84"/>
                      <a:pt x="62" y="84"/>
                    </a:cubicBezTo>
                    <a:cubicBezTo>
                      <a:pt x="62" y="82"/>
                      <a:pt x="62" y="82"/>
                      <a:pt x="62" y="80"/>
                    </a:cubicBezTo>
                    <a:cubicBezTo>
                      <a:pt x="62" y="80"/>
                      <a:pt x="62" y="80"/>
                      <a:pt x="62" y="80"/>
                    </a:cubicBezTo>
                    <a:cubicBezTo>
                      <a:pt x="62" y="80"/>
                      <a:pt x="62" y="80"/>
                      <a:pt x="62" y="80"/>
                    </a:cubicBezTo>
                    <a:cubicBezTo>
                      <a:pt x="61" y="79"/>
                      <a:pt x="58" y="80"/>
                      <a:pt x="58" y="77"/>
                    </a:cubicBezTo>
                    <a:cubicBezTo>
                      <a:pt x="58" y="77"/>
                      <a:pt x="58" y="77"/>
                      <a:pt x="58" y="76"/>
                    </a:cubicBezTo>
                    <a:cubicBezTo>
                      <a:pt x="58" y="76"/>
                      <a:pt x="58" y="76"/>
                      <a:pt x="58" y="76"/>
                    </a:cubicBezTo>
                    <a:cubicBezTo>
                      <a:pt x="58" y="76"/>
                      <a:pt x="59" y="76"/>
                      <a:pt x="59" y="76"/>
                    </a:cubicBezTo>
                    <a:cubicBezTo>
                      <a:pt x="59" y="76"/>
                      <a:pt x="59" y="76"/>
                      <a:pt x="59" y="76"/>
                    </a:cubicBezTo>
                    <a:moveTo>
                      <a:pt x="71" y="76"/>
                    </a:moveTo>
                    <a:cubicBezTo>
                      <a:pt x="71" y="76"/>
                      <a:pt x="71" y="76"/>
                      <a:pt x="71" y="75"/>
                    </a:cubicBezTo>
                    <a:cubicBezTo>
                      <a:pt x="72" y="75"/>
                      <a:pt x="72" y="75"/>
                      <a:pt x="72" y="75"/>
                    </a:cubicBezTo>
                    <a:cubicBezTo>
                      <a:pt x="72" y="75"/>
                      <a:pt x="73" y="75"/>
                      <a:pt x="73" y="75"/>
                    </a:cubicBezTo>
                    <a:cubicBezTo>
                      <a:pt x="73" y="76"/>
                      <a:pt x="71" y="75"/>
                      <a:pt x="71" y="76"/>
                    </a:cubicBezTo>
                    <a:moveTo>
                      <a:pt x="69" y="75"/>
                    </a:moveTo>
                    <a:cubicBezTo>
                      <a:pt x="69" y="75"/>
                      <a:pt x="69" y="74"/>
                      <a:pt x="70" y="74"/>
                    </a:cubicBezTo>
                    <a:cubicBezTo>
                      <a:pt x="70" y="74"/>
                      <a:pt x="70" y="74"/>
                      <a:pt x="70" y="74"/>
                    </a:cubicBezTo>
                    <a:cubicBezTo>
                      <a:pt x="70" y="75"/>
                      <a:pt x="69" y="75"/>
                      <a:pt x="69" y="75"/>
                    </a:cubicBezTo>
                    <a:cubicBezTo>
                      <a:pt x="69" y="75"/>
                      <a:pt x="69" y="75"/>
                      <a:pt x="69" y="75"/>
                    </a:cubicBezTo>
                    <a:cubicBezTo>
                      <a:pt x="69" y="75"/>
                      <a:pt x="69" y="75"/>
                      <a:pt x="69" y="75"/>
                    </a:cubicBezTo>
                    <a:moveTo>
                      <a:pt x="60" y="74"/>
                    </a:moveTo>
                    <a:cubicBezTo>
                      <a:pt x="60" y="74"/>
                      <a:pt x="60" y="74"/>
                      <a:pt x="60" y="74"/>
                    </a:cubicBezTo>
                    <a:cubicBezTo>
                      <a:pt x="60" y="74"/>
                      <a:pt x="60" y="74"/>
                      <a:pt x="60" y="74"/>
                    </a:cubicBezTo>
                    <a:cubicBezTo>
                      <a:pt x="60" y="74"/>
                      <a:pt x="60" y="74"/>
                      <a:pt x="61" y="74"/>
                    </a:cubicBezTo>
                    <a:cubicBezTo>
                      <a:pt x="61" y="74"/>
                      <a:pt x="60" y="74"/>
                      <a:pt x="60" y="74"/>
                    </a:cubicBezTo>
                    <a:moveTo>
                      <a:pt x="58" y="74"/>
                    </a:moveTo>
                    <a:cubicBezTo>
                      <a:pt x="58" y="74"/>
                      <a:pt x="58" y="74"/>
                      <a:pt x="58" y="74"/>
                    </a:cubicBezTo>
                    <a:cubicBezTo>
                      <a:pt x="58" y="74"/>
                      <a:pt x="58" y="74"/>
                      <a:pt x="58" y="74"/>
                    </a:cubicBezTo>
                    <a:cubicBezTo>
                      <a:pt x="58" y="74"/>
                      <a:pt x="58" y="75"/>
                      <a:pt x="58" y="75"/>
                    </a:cubicBezTo>
                    <a:cubicBezTo>
                      <a:pt x="58" y="75"/>
                      <a:pt x="57" y="74"/>
                      <a:pt x="57" y="74"/>
                    </a:cubicBezTo>
                    <a:cubicBezTo>
                      <a:pt x="57" y="74"/>
                      <a:pt x="58" y="74"/>
                      <a:pt x="58" y="74"/>
                    </a:cubicBezTo>
                    <a:moveTo>
                      <a:pt x="71" y="74"/>
                    </a:moveTo>
                    <a:cubicBezTo>
                      <a:pt x="71" y="74"/>
                      <a:pt x="71" y="74"/>
                      <a:pt x="71" y="74"/>
                    </a:cubicBezTo>
                    <a:cubicBezTo>
                      <a:pt x="71" y="74"/>
                      <a:pt x="71" y="74"/>
                      <a:pt x="72" y="74"/>
                    </a:cubicBezTo>
                    <a:cubicBezTo>
                      <a:pt x="72" y="74"/>
                      <a:pt x="72" y="74"/>
                      <a:pt x="72" y="74"/>
                    </a:cubicBezTo>
                    <a:cubicBezTo>
                      <a:pt x="72" y="74"/>
                      <a:pt x="71" y="74"/>
                      <a:pt x="71" y="74"/>
                    </a:cubicBezTo>
                    <a:moveTo>
                      <a:pt x="57" y="75"/>
                    </a:moveTo>
                    <a:cubicBezTo>
                      <a:pt x="56" y="75"/>
                      <a:pt x="56" y="74"/>
                      <a:pt x="57" y="73"/>
                    </a:cubicBezTo>
                    <a:cubicBezTo>
                      <a:pt x="57" y="74"/>
                      <a:pt x="56" y="74"/>
                      <a:pt x="57" y="75"/>
                    </a:cubicBezTo>
                    <a:moveTo>
                      <a:pt x="62" y="74"/>
                    </a:moveTo>
                    <a:cubicBezTo>
                      <a:pt x="61" y="74"/>
                      <a:pt x="61" y="73"/>
                      <a:pt x="62" y="73"/>
                    </a:cubicBezTo>
                    <a:cubicBezTo>
                      <a:pt x="62" y="73"/>
                      <a:pt x="62" y="73"/>
                      <a:pt x="62" y="73"/>
                    </a:cubicBezTo>
                    <a:cubicBezTo>
                      <a:pt x="62" y="74"/>
                      <a:pt x="62" y="74"/>
                      <a:pt x="62" y="74"/>
                    </a:cubicBezTo>
                    <a:moveTo>
                      <a:pt x="49" y="75"/>
                    </a:moveTo>
                    <a:cubicBezTo>
                      <a:pt x="49" y="74"/>
                      <a:pt x="49" y="74"/>
                      <a:pt x="50" y="73"/>
                    </a:cubicBezTo>
                    <a:cubicBezTo>
                      <a:pt x="50" y="74"/>
                      <a:pt x="50" y="75"/>
                      <a:pt x="49" y="75"/>
                    </a:cubicBezTo>
                    <a:moveTo>
                      <a:pt x="63" y="74"/>
                    </a:moveTo>
                    <a:cubicBezTo>
                      <a:pt x="63" y="74"/>
                      <a:pt x="64" y="73"/>
                      <a:pt x="64" y="73"/>
                    </a:cubicBezTo>
                    <a:cubicBezTo>
                      <a:pt x="63" y="74"/>
                      <a:pt x="63" y="74"/>
                      <a:pt x="63" y="74"/>
                    </a:cubicBezTo>
                    <a:moveTo>
                      <a:pt x="54" y="74"/>
                    </a:moveTo>
                    <a:cubicBezTo>
                      <a:pt x="54" y="74"/>
                      <a:pt x="55" y="73"/>
                      <a:pt x="54" y="73"/>
                    </a:cubicBezTo>
                    <a:cubicBezTo>
                      <a:pt x="54" y="73"/>
                      <a:pt x="55" y="73"/>
                      <a:pt x="55" y="73"/>
                    </a:cubicBezTo>
                    <a:cubicBezTo>
                      <a:pt x="55" y="73"/>
                      <a:pt x="55" y="73"/>
                      <a:pt x="55" y="73"/>
                    </a:cubicBezTo>
                    <a:cubicBezTo>
                      <a:pt x="55" y="73"/>
                      <a:pt x="55" y="73"/>
                      <a:pt x="55" y="73"/>
                    </a:cubicBezTo>
                    <a:cubicBezTo>
                      <a:pt x="55" y="73"/>
                      <a:pt x="55" y="73"/>
                      <a:pt x="55" y="73"/>
                    </a:cubicBezTo>
                    <a:cubicBezTo>
                      <a:pt x="55" y="73"/>
                      <a:pt x="54" y="73"/>
                      <a:pt x="55" y="74"/>
                    </a:cubicBezTo>
                    <a:cubicBezTo>
                      <a:pt x="54" y="74"/>
                      <a:pt x="54" y="74"/>
                      <a:pt x="54" y="74"/>
                    </a:cubicBezTo>
                    <a:moveTo>
                      <a:pt x="48" y="73"/>
                    </a:moveTo>
                    <a:cubicBezTo>
                      <a:pt x="48" y="73"/>
                      <a:pt x="48" y="73"/>
                      <a:pt x="48" y="73"/>
                    </a:cubicBezTo>
                    <a:cubicBezTo>
                      <a:pt x="48" y="73"/>
                      <a:pt x="48" y="73"/>
                      <a:pt x="48" y="73"/>
                    </a:cubicBezTo>
                    <a:cubicBezTo>
                      <a:pt x="49" y="73"/>
                      <a:pt x="48" y="73"/>
                      <a:pt x="48" y="73"/>
                    </a:cubicBezTo>
                    <a:moveTo>
                      <a:pt x="53" y="73"/>
                    </a:moveTo>
                    <a:cubicBezTo>
                      <a:pt x="53" y="73"/>
                      <a:pt x="52" y="73"/>
                      <a:pt x="52" y="73"/>
                    </a:cubicBezTo>
                    <a:cubicBezTo>
                      <a:pt x="52" y="72"/>
                      <a:pt x="52" y="72"/>
                      <a:pt x="53" y="72"/>
                    </a:cubicBezTo>
                    <a:cubicBezTo>
                      <a:pt x="53" y="72"/>
                      <a:pt x="53" y="72"/>
                      <a:pt x="53" y="72"/>
                    </a:cubicBezTo>
                    <a:cubicBezTo>
                      <a:pt x="53" y="72"/>
                      <a:pt x="53" y="72"/>
                      <a:pt x="53" y="72"/>
                    </a:cubicBezTo>
                    <a:cubicBezTo>
                      <a:pt x="53" y="72"/>
                      <a:pt x="53" y="72"/>
                      <a:pt x="54" y="72"/>
                    </a:cubicBezTo>
                    <a:cubicBezTo>
                      <a:pt x="54" y="73"/>
                      <a:pt x="53" y="73"/>
                      <a:pt x="53" y="73"/>
                    </a:cubicBezTo>
                    <a:moveTo>
                      <a:pt x="47" y="72"/>
                    </a:moveTo>
                    <a:cubicBezTo>
                      <a:pt x="47" y="72"/>
                      <a:pt x="47" y="72"/>
                      <a:pt x="47" y="72"/>
                    </a:cubicBezTo>
                    <a:cubicBezTo>
                      <a:pt x="47" y="72"/>
                      <a:pt x="47" y="72"/>
                      <a:pt x="47" y="72"/>
                    </a:cubicBezTo>
                    <a:cubicBezTo>
                      <a:pt x="48" y="72"/>
                      <a:pt x="48" y="72"/>
                      <a:pt x="48" y="73"/>
                    </a:cubicBezTo>
                    <a:cubicBezTo>
                      <a:pt x="47" y="73"/>
                      <a:pt x="47" y="73"/>
                      <a:pt x="47" y="73"/>
                    </a:cubicBezTo>
                    <a:cubicBezTo>
                      <a:pt x="47" y="73"/>
                      <a:pt x="47" y="73"/>
                      <a:pt x="47" y="73"/>
                    </a:cubicBezTo>
                    <a:cubicBezTo>
                      <a:pt x="47" y="72"/>
                      <a:pt x="47" y="72"/>
                      <a:pt x="47" y="72"/>
                    </a:cubicBezTo>
                    <a:cubicBezTo>
                      <a:pt x="47" y="72"/>
                      <a:pt x="47" y="72"/>
                      <a:pt x="47" y="72"/>
                    </a:cubicBezTo>
                    <a:moveTo>
                      <a:pt x="59" y="72"/>
                    </a:moveTo>
                    <a:cubicBezTo>
                      <a:pt x="59" y="72"/>
                      <a:pt x="59" y="72"/>
                      <a:pt x="60" y="72"/>
                    </a:cubicBezTo>
                    <a:cubicBezTo>
                      <a:pt x="60" y="72"/>
                      <a:pt x="59" y="72"/>
                      <a:pt x="59" y="72"/>
                    </a:cubicBezTo>
                    <a:cubicBezTo>
                      <a:pt x="59" y="72"/>
                      <a:pt x="59" y="72"/>
                      <a:pt x="59" y="72"/>
                    </a:cubicBezTo>
                    <a:cubicBezTo>
                      <a:pt x="59" y="72"/>
                      <a:pt x="59" y="72"/>
                      <a:pt x="59" y="72"/>
                    </a:cubicBezTo>
                    <a:moveTo>
                      <a:pt x="61" y="72"/>
                    </a:moveTo>
                    <a:cubicBezTo>
                      <a:pt x="61" y="71"/>
                      <a:pt x="61" y="71"/>
                      <a:pt x="61" y="71"/>
                    </a:cubicBezTo>
                    <a:cubicBezTo>
                      <a:pt x="61" y="72"/>
                      <a:pt x="61" y="72"/>
                      <a:pt x="61" y="72"/>
                    </a:cubicBezTo>
                    <a:cubicBezTo>
                      <a:pt x="61" y="72"/>
                      <a:pt x="61" y="72"/>
                      <a:pt x="61" y="72"/>
                    </a:cubicBezTo>
                    <a:moveTo>
                      <a:pt x="56" y="72"/>
                    </a:moveTo>
                    <a:cubicBezTo>
                      <a:pt x="56" y="72"/>
                      <a:pt x="56" y="72"/>
                      <a:pt x="56" y="71"/>
                    </a:cubicBezTo>
                    <a:cubicBezTo>
                      <a:pt x="56" y="71"/>
                      <a:pt x="56" y="71"/>
                      <a:pt x="56" y="71"/>
                    </a:cubicBezTo>
                    <a:cubicBezTo>
                      <a:pt x="56" y="71"/>
                      <a:pt x="56" y="72"/>
                      <a:pt x="56" y="72"/>
                    </a:cubicBezTo>
                    <a:cubicBezTo>
                      <a:pt x="56" y="72"/>
                      <a:pt x="56" y="72"/>
                      <a:pt x="56" y="72"/>
                    </a:cubicBezTo>
                    <a:cubicBezTo>
                      <a:pt x="56" y="72"/>
                      <a:pt x="56" y="72"/>
                      <a:pt x="56" y="72"/>
                    </a:cubicBezTo>
                    <a:cubicBezTo>
                      <a:pt x="56" y="72"/>
                      <a:pt x="56" y="72"/>
                      <a:pt x="56" y="73"/>
                    </a:cubicBezTo>
                    <a:cubicBezTo>
                      <a:pt x="56" y="73"/>
                      <a:pt x="56" y="73"/>
                      <a:pt x="56" y="73"/>
                    </a:cubicBezTo>
                    <a:cubicBezTo>
                      <a:pt x="56" y="73"/>
                      <a:pt x="56" y="73"/>
                      <a:pt x="56" y="73"/>
                    </a:cubicBezTo>
                    <a:cubicBezTo>
                      <a:pt x="56" y="72"/>
                      <a:pt x="56" y="72"/>
                      <a:pt x="56" y="72"/>
                    </a:cubicBezTo>
                    <a:cubicBezTo>
                      <a:pt x="56" y="72"/>
                      <a:pt x="56" y="72"/>
                      <a:pt x="56" y="72"/>
                    </a:cubicBezTo>
                    <a:moveTo>
                      <a:pt x="67" y="72"/>
                    </a:moveTo>
                    <a:cubicBezTo>
                      <a:pt x="67" y="71"/>
                      <a:pt x="67" y="71"/>
                      <a:pt x="68" y="71"/>
                    </a:cubicBezTo>
                    <a:cubicBezTo>
                      <a:pt x="68" y="71"/>
                      <a:pt x="68" y="71"/>
                      <a:pt x="68" y="71"/>
                    </a:cubicBezTo>
                    <a:cubicBezTo>
                      <a:pt x="68" y="71"/>
                      <a:pt x="67" y="72"/>
                      <a:pt x="67" y="72"/>
                    </a:cubicBezTo>
                    <a:moveTo>
                      <a:pt x="50" y="71"/>
                    </a:moveTo>
                    <a:cubicBezTo>
                      <a:pt x="51" y="71"/>
                      <a:pt x="51" y="71"/>
                      <a:pt x="52" y="71"/>
                    </a:cubicBezTo>
                    <a:cubicBezTo>
                      <a:pt x="52" y="71"/>
                      <a:pt x="52" y="71"/>
                      <a:pt x="53" y="71"/>
                    </a:cubicBezTo>
                    <a:cubicBezTo>
                      <a:pt x="53" y="71"/>
                      <a:pt x="53" y="71"/>
                      <a:pt x="53" y="71"/>
                    </a:cubicBezTo>
                    <a:cubicBezTo>
                      <a:pt x="53" y="71"/>
                      <a:pt x="53" y="71"/>
                      <a:pt x="53" y="71"/>
                    </a:cubicBezTo>
                    <a:cubicBezTo>
                      <a:pt x="53" y="71"/>
                      <a:pt x="53" y="71"/>
                      <a:pt x="53" y="71"/>
                    </a:cubicBezTo>
                    <a:cubicBezTo>
                      <a:pt x="53" y="71"/>
                      <a:pt x="53" y="72"/>
                      <a:pt x="52" y="72"/>
                    </a:cubicBezTo>
                    <a:cubicBezTo>
                      <a:pt x="52" y="72"/>
                      <a:pt x="52" y="72"/>
                      <a:pt x="52" y="72"/>
                    </a:cubicBezTo>
                    <a:cubicBezTo>
                      <a:pt x="52" y="72"/>
                      <a:pt x="51" y="72"/>
                      <a:pt x="51" y="72"/>
                    </a:cubicBezTo>
                    <a:cubicBezTo>
                      <a:pt x="51" y="72"/>
                      <a:pt x="51" y="72"/>
                      <a:pt x="51" y="72"/>
                    </a:cubicBezTo>
                    <a:cubicBezTo>
                      <a:pt x="51" y="72"/>
                      <a:pt x="51" y="72"/>
                      <a:pt x="51" y="72"/>
                    </a:cubicBezTo>
                    <a:cubicBezTo>
                      <a:pt x="51" y="72"/>
                      <a:pt x="51" y="72"/>
                      <a:pt x="51" y="72"/>
                    </a:cubicBezTo>
                    <a:cubicBezTo>
                      <a:pt x="51" y="72"/>
                      <a:pt x="51" y="72"/>
                      <a:pt x="51" y="72"/>
                    </a:cubicBezTo>
                    <a:cubicBezTo>
                      <a:pt x="51" y="72"/>
                      <a:pt x="51" y="72"/>
                      <a:pt x="51" y="72"/>
                    </a:cubicBezTo>
                    <a:cubicBezTo>
                      <a:pt x="50" y="71"/>
                      <a:pt x="50" y="71"/>
                      <a:pt x="50" y="71"/>
                    </a:cubicBezTo>
                    <a:cubicBezTo>
                      <a:pt x="50" y="71"/>
                      <a:pt x="50" y="71"/>
                      <a:pt x="50" y="71"/>
                    </a:cubicBezTo>
                    <a:moveTo>
                      <a:pt x="46" y="71"/>
                    </a:moveTo>
                    <a:cubicBezTo>
                      <a:pt x="46" y="70"/>
                      <a:pt x="46" y="70"/>
                      <a:pt x="46" y="70"/>
                    </a:cubicBezTo>
                    <a:cubicBezTo>
                      <a:pt x="46" y="71"/>
                      <a:pt x="46" y="71"/>
                      <a:pt x="46" y="71"/>
                    </a:cubicBezTo>
                    <a:cubicBezTo>
                      <a:pt x="46" y="71"/>
                      <a:pt x="46" y="71"/>
                      <a:pt x="46" y="71"/>
                    </a:cubicBezTo>
                    <a:moveTo>
                      <a:pt x="58" y="70"/>
                    </a:moveTo>
                    <a:cubicBezTo>
                      <a:pt x="58" y="70"/>
                      <a:pt x="59" y="70"/>
                      <a:pt x="59" y="70"/>
                    </a:cubicBezTo>
                    <a:cubicBezTo>
                      <a:pt x="59" y="70"/>
                      <a:pt x="59" y="70"/>
                      <a:pt x="60" y="70"/>
                    </a:cubicBezTo>
                    <a:cubicBezTo>
                      <a:pt x="59" y="70"/>
                      <a:pt x="59" y="70"/>
                      <a:pt x="59" y="70"/>
                    </a:cubicBezTo>
                    <a:cubicBezTo>
                      <a:pt x="59" y="70"/>
                      <a:pt x="59" y="70"/>
                      <a:pt x="59" y="70"/>
                    </a:cubicBezTo>
                    <a:cubicBezTo>
                      <a:pt x="59" y="70"/>
                      <a:pt x="59" y="70"/>
                      <a:pt x="59" y="70"/>
                    </a:cubicBezTo>
                    <a:cubicBezTo>
                      <a:pt x="59" y="70"/>
                      <a:pt x="59" y="70"/>
                      <a:pt x="58" y="70"/>
                    </a:cubicBezTo>
                    <a:moveTo>
                      <a:pt x="53" y="70"/>
                    </a:moveTo>
                    <a:cubicBezTo>
                      <a:pt x="53" y="70"/>
                      <a:pt x="53" y="70"/>
                      <a:pt x="53" y="70"/>
                    </a:cubicBezTo>
                    <a:cubicBezTo>
                      <a:pt x="53" y="70"/>
                      <a:pt x="54" y="70"/>
                      <a:pt x="54" y="71"/>
                    </a:cubicBezTo>
                    <a:cubicBezTo>
                      <a:pt x="54" y="71"/>
                      <a:pt x="54" y="71"/>
                      <a:pt x="54" y="71"/>
                    </a:cubicBezTo>
                    <a:cubicBezTo>
                      <a:pt x="54" y="71"/>
                      <a:pt x="53" y="70"/>
                      <a:pt x="53" y="70"/>
                    </a:cubicBezTo>
                    <a:cubicBezTo>
                      <a:pt x="53" y="70"/>
                      <a:pt x="53" y="70"/>
                      <a:pt x="53" y="70"/>
                    </a:cubicBezTo>
                    <a:cubicBezTo>
                      <a:pt x="53" y="70"/>
                      <a:pt x="53" y="70"/>
                      <a:pt x="53" y="70"/>
                    </a:cubicBezTo>
                    <a:moveTo>
                      <a:pt x="50" y="70"/>
                    </a:moveTo>
                    <a:cubicBezTo>
                      <a:pt x="50" y="69"/>
                      <a:pt x="51" y="69"/>
                      <a:pt x="51" y="69"/>
                    </a:cubicBezTo>
                    <a:cubicBezTo>
                      <a:pt x="51" y="69"/>
                      <a:pt x="52" y="70"/>
                      <a:pt x="52" y="70"/>
                    </a:cubicBezTo>
                    <a:cubicBezTo>
                      <a:pt x="52" y="70"/>
                      <a:pt x="52" y="70"/>
                      <a:pt x="52" y="70"/>
                    </a:cubicBezTo>
                    <a:cubicBezTo>
                      <a:pt x="51" y="70"/>
                      <a:pt x="50" y="70"/>
                      <a:pt x="50" y="70"/>
                    </a:cubicBezTo>
                    <a:cubicBezTo>
                      <a:pt x="50" y="70"/>
                      <a:pt x="50" y="70"/>
                      <a:pt x="50" y="70"/>
                    </a:cubicBezTo>
                    <a:cubicBezTo>
                      <a:pt x="50" y="70"/>
                      <a:pt x="49" y="70"/>
                      <a:pt x="49" y="71"/>
                    </a:cubicBezTo>
                    <a:cubicBezTo>
                      <a:pt x="49" y="70"/>
                      <a:pt x="49" y="70"/>
                      <a:pt x="50" y="70"/>
                    </a:cubicBezTo>
                    <a:cubicBezTo>
                      <a:pt x="50" y="70"/>
                      <a:pt x="50" y="70"/>
                      <a:pt x="50" y="69"/>
                    </a:cubicBezTo>
                    <a:cubicBezTo>
                      <a:pt x="50" y="69"/>
                      <a:pt x="50" y="70"/>
                      <a:pt x="50" y="70"/>
                    </a:cubicBezTo>
                    <a:moveTo>
                      <a:pt x="47" y="70"/>
                    </a:moveTo>
                    <a:cubicBezTo>
                      <a:pt x="47" y="70"/>
                      <a:pt x="47" y="70"/>
                      <a:pt x="47" y="70"/>
                    </a:cubicBezTo>
                    <a:cubicBezTo>
                      <a:pt x="46" y="69"/>
                      <a:pt x="47" y="69"/>
                      <a:pt x="47" y="69"/>
                    </a:cubicBezTo>
                    <a:cubicBezTo>
                      <a:pt x="47" y="69"/>
                      <a:pt x="47" y="70"/>
                      <a:pt x="47" y="70"/>
                    </a:cubicBezTo>
                    <a:moveTo>
                      <a:pt x="59" y="69"/>
                    </a:moveTo>
                    <a:cubicBezTo>
                      <a:pt x="59" y="68"/>
                      <a:pt x="59" y="68"/>
                      <a:pt x="59" y="68"/>
                    </a:cubicBezTo>
                    <a:cubicBezTo>
                      <a:pt x="59" y="68"/>
                      <a:pt x="59" y="69"/>
                      <a:pt x="59" y="69"/>
                    </a:cubicBezTo>
                    <a:moveTo>
                      <a:pt x="61" y="70"/>
                    </a:moveTo>
                    <a:cubicBezTo>
                      <a:pt x="61" y="70"/>
                      <a:pt x="61" y="70"/>
                      <a:pt x="61" y="70"/>
                    </a:cubicBezTo>
                    <a:cubicBezTo>
                      <a:pt x="61" y="70"/>
                      <a:pt x="62" y="69"/>
                      <a:pt x="61" y="69"/>
                    </a:cubicBezTo>
                    <a:cubicBezTo>
                      <a:pt x="61" y="68"/>
                      <a:pt x="62" y="68"/>
                      <a:pt x="63" y="68"/>
                    </a:cubicBezTo>
                    <a:cubicBezTo>
                      <a:pt x="62" y="68"/>
                      <a:pt x="61" y="69"/>
                      <a:pt x="61" y="71"/>
                    </a:cubicBezTo>
                    <a:cubicBezTo>
                      <a:pt x="61" y="71"/>
                      <a:pt x="61" y="71"/>
                      <a:pt x="61" y="71"/>
                    </a:cubicBezTo>
                    <a:cubicBezTo>
                      <a:pt x="61" y="71"/>
                      <a:pt x="61" y="71"/>
                      <a:pt x="60" y="71"/>
                    </a:cubicBezTo>
                    <a:cubicBezTo>
                      <a:pt x="61" y="71"/>
                      <a:pt x="61" y="71"/>
                      <a:pt x="61" y="71"/>
                    </a:cubicBezTo>
                    <a:cubicBezTo>
                      <a:pt x="60" y="71"/>
                      <a:pt x="60" y="71"/>
                      <a:pt x="60" y="70"/>
                    </a:cubicBezTo>
                    <a:cubicBezTo>
                      <a:pt x="60" y="70"/>
                      <a:pt x="60" y="70"/>
                      <a:pt x="60" y="70"/>
                    </a:cubicBezTo>
                    <a:cubicBezTo>
                      <a:pt x="60" y="70"/>
                      <a:pt x="60" y="70"/>
                      <a:pt x="61" y="70"/>
                    </a:cubicBezTo>
                    <a:cubicBezTo>
                      <a:pt x="61" y="70"/>
                      <a:pt x="61" y="70"/>
                      <a:pt x="61" y="70"/>
                    </a:cubicBezTo>
                    <a:cubicBezTo>
                      <a:pt x="61" y="70"/>
                      <a:pt x="61" y="70"/>
                      <a:pt x="61" y="70"/>
                    </a:cubicBezTo>
                    <a:moveTo>
                      <a:pt x="59" y="68"/>
                    </a:moveTo>
                    <a:cubicBezTo>
                      <a:pt x="59" y="67"/>
                      <a:pt x="59" y="67"/>
                      <a:pt x="59" y="67"/>
                    </a:cubicBezTo>
                    <a:cubicBezTo>
                      <a:pt x="59" y="67"/>
                      <a:pt x="60" y="67"/>
                      <a:pt x="60" y="68"/>
                    </a:cubicBezTo>
                    <a:cubicBezTo>
                      <a:pt x="59" y="68"/>
                      <a:pt x="59" y="68"/>
                      <a:pt x="59" y="68"/>
                    </a:cubicBezTo>
                    <a:moveTo>
                      <a:pt x="53" y="66"/>
                    </a:moveTo>
                    <a:cubicBezTo>
                      <a:pt x="52" y="66"/>
                      <a:pt x="53" y="66"/>
                      <a:pt x="54" y="66"/>
                    </a:cubicBezTo>
                    <a:cubicBezTo>
                      <a:pt x="53" y="66"/>
                      <a:pt x="53" y="66"/>
                      <a:pt x="53" y="66"/>
                    </a:cubicBezTo>
                    <a:moveTo>
                      <a:pt x="45" y="66"/>
                    </a:moveTo>
                    <a:cubicBezTo>
                      <a:pt x="45" y="66"/>
                      <a:pt x="45" y="66"/>
                      <a:pt x="45" y="65"/>
                    </a:cubicBezTo>
                    <a:cubicBezTo>
                      <a:pt x="45" y="65"/>
                      <a:pt x="45" y="65"/>
                      <a:pt x="45" y="65"/>
                    </a:cubicBezTo>
                    <a:cubicBezTo>
                      <a:pt x="45" y="66"/>
                      <a:pt x="45" y="66"/>
                      <a:pt x="45" y="66"/>
                    </a:cubicBezTo>
                    <a:cubicBezTo>
                      <a:pt x="45" y="66"/>
                      <a:pt x="45" y="66"/>
                      <a:pt x="45" y="66"/>
                    </a:cubicBezTo>
                    <a:moveTo>
                      <a:pt x="47" y="66"/>
                    </a:moveTo>
                    <a:cubicBezTo>
                      <a:pt x="47" y="66"/>
                      <a:pt x="47" y="66"/>
                      <a:pt x="47" y="65"/>
                    </a:cubicBezTo>
                    <a:cubicBezTo>
                      <a:pt x="47" y="65"/>
                      <a:pt x="47" y="65"/>
                      <a:pt x="47" y="65"/>
                    </a:cubicBezTo>
                    <a:cubicBezTo>
                      <a:pt x="47" y="65"/>
                      <a:pt x="47" y="65"/>
                      <a:pt x="47" y="65"/>
                    </a:cubicBezTo>
                    <a:cubicBezTo>
                      <a:pt x="47" y="66"/>
                      <a:pt x="47" y="66"/>
                      <a:pt x="47" y="66"/>
                    </a:cubicBezTo>
                    <a:cubicBezTo>
                      <a:pt x="47" y="66"/>
                      <a:pt x="47" y="66"/>
                      <a:pt x="47" y="66"/>
                    </a:cubicBezTo>
                    <a:cubicBezTo>
                      <a:pt x="47" y="66"/>
                      <a:pt x="47" y="66"/>
                      <a:pt x="47" y="66"/>
                    </a:cubicBezTo>
                    <a:cubicBezTo>
                      <a:pt x="47" y="66"/>
                      <a:pt x="47" y="66"/>
                      <a:pt x="47" y="66"/>
                    </a:cubicBezTo>
                    <a:cubicBezTo>
                      <a:pt x="47" y="66"/>
                      <a:pt x="48" y="66"/>
                      <a:pt x="48" y="66"/>
                    </a:cubicBezTo>
                    <a:cubicBezTo>
                      <a:pt x="48" y="67"/>
                      <a:pt x="48" y="67"/>
                      <a:pt x="48" y="67"/>
                    </a:cubicBezTo>
                    <a:cubicBezTo>
                      <a:pt x="47" y="67"/>
                      <a:pt x="47" y="67"/>
                      <a:pt x="47" y="67"/>
                    </a:cubicBezTo>
                    <a:cubicBezTo>
                      <a:pt x="46" y="67"/>
                      <a:pt x="47" y="66"/>
                      <a:pt x="46" y="66"/>
                    </a:cubicBezTo>
                    <a:cubicBezTo>
                      <a:pt x="47" y="66"/>
                      <a:pt x="47" y="66"/>
                      <a:pt x="47" y="66"/>
                    </a:cubicBezTo>
                    <a:moveTo>
                      <a:pt x="64" y="64"/>
                    </a:moveTo>
                    <a:cubicBezTo>
                      <a:pt x="64" y="64"/>
                      <a:pt x="65" y="63"/>
                      <a:pt x="65" y="63"/>
                    </a:cubicBezTo>
                    <a:cubicBezTo>
                      <a:pt x="66" y="63"/>
                      <a:pt x="65" y="64"/>
                      <a:pt x="64" y="64"/>
                    </a:cubicBezTo>
                    <a:moveTo>
                      <a:pt x="60" y="63"/>
                    </a:moveTo>
                    <a:cubicBezTo>
                      <a:pt x="60" y="63"/>
                      <a:pt x="61" y="62"/>
                      <a:pt x="61" y="62"/>
                    </a:cubicBezTo>
                    <a:cubicBezTo>
                      <a:pt x="61" y="62"/>
                      <a:pt x="61" y="62"/>
                      <a:pt x="61" y="62"/>
                    </a:cubicBezTo>
                    <a:cubicBezTo>
                      <a:pt x="61" y="62"/>
                      <a:pt x="61" y="62"/>
                      <a:pt x="61" y="62"/>
                    </a:cubicBezTo>
                    <a:cubicBezTo>
                      <a:pt x="62" y="62"/>
                      <a:pt x="61" y="63"/>
                      <a:pt x="61" y="63"/>
                    </a:cubicBezTo>
                    <a:cubicBezTo>
                      <a:pt x="61" y="63"/>
                      <a:pt x="61" y="63"/>
                      <a:pt x="61" y="63"/>
                    </a:cubicBezTo>
                    <a:cubicBezTo>
                      <a:pt x="61" y="63"/>
                      <a:pt x="61" y="63"/>
                      <a:pt x="61" y="63"/>
                    </a:cubicBezTo>
                    <a:cubicBezTo>
                      <a:pt x="61" y="63"/>
                      <a:pt x="62" y="63"/>
                      <a:pt x="62" y="63"/>
                    </a:cubicBezTo>
                    <a:cubicBezTo>
                      <a:pt x="62" y="63"/>
                      <a:pt x="62" y="63"/>
                      <a:pt x="62" y="63"/>
                    </a:cubicBezTo>
                    <a:cubicBezTo>
                      <a:pt x="61" y="63"/>
                      <a:pt x="61" y="64"/>
                      <a:pt x="60" y="64"/>
                    </a:cubicBezTo>
                    <a:cubicBezTo>
                      <a:pt x="60" y="64"/>
                      <a:pt x="60" y="64"/>
                      <a:pt x="60" y="64"/>
                    </a:cubicBezTo>
                    <a:cubicBezTo>
                      <a:pt x="60" y="65"/>
                      <a:pt x="60" y="65"/>
                      <a:pt x="60" y="65"/>
                    </a:cubicBezTo>
                    <a:cubicBezTo>
                      <a:pt x="60" y="65"/>
                      <a:pt x="60" y="65"/>
                      <a:pt x="60" y="65"/>
                    </a:cubicBezTo>
                    <a:cubicBezTo>
                      <a:pt x="60" y="66"/>
                      <a:pt x="59" y="66"/>
                      <a:pt x="60" y="66"/>
                    </a:cubicBezTo>
                    <a:cubicBezTo>
                      <a:pt x="59" y="66"/>
                      <a:pt x="58" y="68"/>
                      <a:pt x="57" y="68"/>
                    </a:cubicBezTo>
                    <a:cubicBezTo>
                      <a:pt x="57" y="69"/>
                      <a:pt x="57" y="69"/>
                      <a:pt x="57" y="69"/>
                    </a:cubicBezTo>
                    <a:cubicBezTo>
                      <a:pt x="56" y="68"/>
                      <a:pt x="57" y="68"/>
                      <a:pt x="57" y="67"/>
                    </a:cubicBezTo>
                    <a:cubicBezTo>
                      <a:pt x="58" y="66"/>
                      <a:pt x="58" y="67"/>
                      <a:pt x="59" y="66"/>
                    </a:cubicBezTo>
                    <a:cubicBezTo>
                      <a:pt x="58" y="66"/>
                      <a:pt x="59" y="65"/>
                      <a:pt x="58" y="64"/>
                    </a:cubicBezTo>
                    <a:cubicBezTo>
                      <a:pt x="58" y="64"/>
                      <a:pt x="59" y="64"/>
                      <a:pt x="60" y="63"/>
                    </a:cubicBezTo>
                    <a:cubicBezTo>
                      <a:pt x="60" y="63"/>
                      <a:pt x="60" y="63"/>
                      <a:pt x="60" y="63"/>
                    </a:cubicBezTo>
                    <a:moveTo>
                      <a:pt x="55" y="61"/>
                    </a:moveTo>
                    <a:cubicBezTo>
                      <a:pt x="55" y="61"/>
                      <a:pt x="55" y="61"/>
                      <a:pt x="55" y="61"/>
                    </a:cubicBezTo>
                    <a:cubicBezTo>
                      <a:pt x="55" y="60"/>
                      <a:pt x="55" y="60"/>
                      <a:pt x="56" y="60"/>
                    </a:cubicBezTo>
                    <a:cubicBezTo>
                      <a:pt x="56" y="60"/>
                      <a:pt x="56" y="60"/>
                      <a:pt x="56" y="60"/>
                    </a:cubicBezTo>
                    <a:cubicBezTo>
                      <a:pt x="56" y="60"/>
                      <a:pt x="56" y="61"/>
                      <a:pt x="55" y="61"/>
                    </a:cubicBezTo>
                    <a:moveTo>
                      <a:pt x="61" y="59"/>
                    </a:moveTo>
                    <a:cubicBezTo>
                      <a:pt x="61" y="59"/>
                      <a:pt x="61" y="59"/>
                      <a:pt x="61" y="59"/>
                    </a:cubicBezTo>
                    <a:cubicBezTo>
                      <a:pt x="61" y="59"/>
                      <a:pt x="61" y="59"/>
                      <a:pt x="61" y="59"/>
                    </a:cubicBezTo>
                    <a:cubicBezTo>
                      <a:pt x="61" y="59"/>
                      <a:pt x="61" y="59"/>
                      <a:pt x="61" y="59"/>
                    </a:cubicBezTo>
                    <a:cubicBezTo>
                      <a:pt x="61" y="59"/>
                      <a:pt x="61" y="59"/>
                      <a:pt x="61" y="59"/>
                    </a:cubicBezTo>
                    <a:moveTo>
                      <a:pt x="67" y="60"/>
                    </a:moveTo>
                    <a:cubicBezTo>
                      <a:pt x="67" y="59"/>
                      <a:pt x="67" y="59"/>
                      <a:pt x="67" y="59"/>
                    </a:cubicBezTo>
                    <a:cubicBezTo>
                      <a:pt x="68" y="59"/>
                      <a:pt x="68" y="59"/>
                      <a:pt x="68" y="59"/>
                    </a:cubicBezTo>
                    <a:cubicBezTo>
                      <a:pt x="68" y="60"/>
                      <a:pt x="69" y="60"/>
                      <a:pt x="68" y="61"/>
                    </a:cubicBezTo>
                    <a:cubicBezTo>
                      <a:pt x="69" y="61"/>
                      <a:pt x="69" y="60"/>
                      <a:pt x="69" y="60"/>
                    </a:cubicBezTo>
                    <a:cubicBezTo>
                      <a:pt x="69" y="60"/>
                      <a:pt x="69" y="60"/>
                      <a:pt x="70" y="60"/>
                    </a:cubicBezTo>
                    <a:cubicBezTo>
                      <a:pt x="68" y="61"/>
                      <a:pt x="68" y="61"/>
                      <a:pt x="68" y="61"/>
                    </a:cubicBezTo>
                    <a:cubicBezTo>
                      <a:pt x="69" y="62"/>
                      <a:pt x="69" y="62"/>
                      <a:pt x="69" y="62"/>
                    </a:cubicBezTo>
                    <a:cubicBezTo>
                      <a:pt x="68" y="61"/>
                      <a:pt x="68" y="60"/>
                      <a:pt x="68" y="59"/>
                    </a:cubicBezTo>
                    <a:cubicBezTo>
                      <a:pt x="67" y="60"/>
                      <a:pt x="67" y="60"/>
                      <a:pt x="67" y="60"/>
                    </a:cubicBezTo>
                    <a:moveTo>
                      <a:pt x="60" y="60"/>
                    </a:moveTo>
                    <a:cubicBezTo>
                      <a:pt x="60" y="60"/>
                      <a:pt x="60" y="59"/>
                      <a:pt x="60" y="59"/>
                    </a:cubicBezTo>
                    <a:cubicBezTo>
                      <a:pt x="60" y="59"/>
                      <a:pt x="60" y="59"/>
                      <a:pt x="61" y="59"/>
                    </a:cubicBezTo>
                    <a:cubicBezTo>
                      <a:pt x="61" y="59"/>
                      <a:pt x="61" y="59"/>
                      <a:pt x="61" y="59"/>
                    </a:cubicBezTo>
                    <a:cubicBezTo>
                      <a:pt x="61" y="59"/>
                      <a:pt x="61" y="59"/>
                      <a:pt x="61" y="59"/>
                    </a:cubicBezTo>
                    <a:cubicBezTo>
                      <a:pt x="60" y="59"/>
                      <a:pt x="60" y="60"/>
                      <a:pt x="60" y="61"/>
                    </a:cubicBezTo>
                    <a:cubicBezTo>
                      <a:pt x="60" y="61"/>
                      <a:pt x="59" y="61"/>
                      <a:pt x="59" y="62"/>
                    </a:cubicBezTo>
                    <a:cubicBezTo>
                      <a:pt x="59" y="61"/>
                      <a:pt x="59" y="61"/>
                      <a:pt x="59" y="61"/>
                    </a:cubicBezTo>
                    <a:cubicBezTo>
                      <a:pt x="59" y="61"/>
                      <a:pt x="59" y="63"/>
                      <a:pt x="58" y="63"/>
                    </a:cubicBezTo>
                    <a:cubicBezTo>
                      <a:pt x="58" y="62"/>
                      <a:pt x="58" y="62"/>
                      <a:pt x="58" y="62"/>
                    </a:cubicBezTo>
                    <a:cubicBezTo>
                      <a:pt x="57" y="63"/>
                      <a:pt x="57" y="63"/>
                      <a:pt x="57" y="63"/>
                    </a:cubicBezTo>
                    <a:cubicBezTo>
                      <a:pt x="57" y="63"/>
                      <a:pt x="58" y="62"/>
                      <a:pt x="57" y="62"/>
                    </a:cubicBezTo>
                    <a:cubicBezTo>
                      <a:pt x="58" y="62"/>
                      <a:pt x="58" y="62"/>
                      <a:pt x="58" y="62"/>
                    </a:cubicBezTo>
                    <a:cubicBezTo>
                      <a:pt x="58" y="61"/>
                      <a:pt x="58" y="61"/>
                      <a:pt x="58" y="61"/>
                    </a:cubicBezTo>
                    <a:cubicBezTo>
                      <a:pt x="58" y="61"/>
                      <a:pt x="58" y="60"/>
                      <a:pt x="59" y="60"/>
                    </a:cubicBezTo>
                    <a:cubicBezTo>
                      <a:pt x="59" y="60"/>
                      <a:pt x="59" y="60"/>
                      <a:pt x="59" y="60"/>
                    </a:cubicBezTo>
                    <a:cubicBezTo>
                      <a:pt x="59" y="60"/>
                      <a:pt x="59" y="60"/>
                      <a:pt x="59" y="60"/>
                    </a:cubicBezTo>
                    <a:cubicBezTo>
                      <a:pt x="59" y="60"/>
                      <a:pt x="59" y="60"/>
                      <a:pt x="60" y="60"/>
                    </a:cubicBezTo>
                    <a:cubicBezTo>
                      <a:pt x="60" y="60"/>
                      <a:pt x="60" y="60"/>
                      <a:pt x="60" y="60"/>
                    </a:cubicBezTo>
                    <a:moveTo>
                      <a:pt x="62" y="60"/>
                    </a:moveTo>
                    <a:cubicBezTo>
                      <a:pt x="62" y="60"/>
                      <a:pt x="63" y="60"/>
                      <a:pt x="63" y="59"/>
                    </a:cubicBezTo>
                    <a:cubicBezTo>
                      <a:pt x="63" y="59"/>
                      <a:pt x="63" y="59"/>
                      <a:pt x="63" y="59"/>
                    </a:cubicBezTo>
                    <a:cubicBezTo>
                      <a:pt x="63" y="60"/>
                      <a:pt x="63" y="60"/>
                      <a:pt x="63" y="61"/>
                    </a:cubicBezTo>
                    <a:cubicBezTo>
                      <a:pt x="63" y="61"/>
                      <a:pt x="63" y="60"/>
                      <a:pt x="62" y="60"/>
                    </a:cubicBezTo>
                    <a:cubicBezTo>
                      <a:pt x="62" y="60"/>
                      <a:pt x="62" y="60"/>
                      <a:pt x="62" y="60"/>
                    </a:cubicBezTo>
                    <a:moveTo>
                      <a:pt x="70" y="58"/>
                    </a:moveTo>
                    <a:cubicBezTo>
                      <a:pt x="70" y="58"/>
                      <a:pt x="71" y="58"/>
                      <a:pt x="71" y="57"/>
                    </a:cubicBezTo>
                    <a:cubicBezTo>
                      <a:pt x="71" y="58"/>
                      <a:pt x="71" y="58"/>
                      <a:pt x="71" y="58"/>
                    </a:cubicBezTo>
                    <a:cubicBezTo>
                      <a:pt x="71" y="58"/>
                      <a:pt x="71" y="58"/>
                      <a:pt x="71" y="58"/>
                    </a:cubicBezTo>
                    <a:cubicBezTo>
                      <a:pt x="71" y="58"/>
                      <a:pt x="71" y="58"/>
                      <a:pt x="71" y="58"/>
                    </a:cubicBezTo>
                    <a:cubicBezTo>
                      <a:pt x="71" y="58"/>
                      <a:pt x="71" y="58"/>
                      <a:pt x="70" y="58"/>
                    </a:cubicBezTo>
                    <a:cubicBezTo>
                      <a:pt x="70" y="58"/>
                      <a:pt x="70" y="58"/>
                      <a:pt x="70" y="58"/>
                    </a:cubicBezTo>
                    <a:moveTo>
                      <a:pt x="56" y="57"/>
                    </a:moveTo>
                    <a:cubicBezTo>
                      <a:pt x="56" y="57"/>
                      <a:pt x="56" y="57"/>
                      <a:pt x="56" y="57"/>
                    </a:cubicBezTo>
                    <a:cubicBezTo>
                      <a:pt x="56" y="57"/>
                      <a:pt x="57" y="57"/>
                      <a:pt x="57" y="57"/>
                    </a:cubicBezTo>
                    <a:cubicBezTo>
                      <a:pt x="57" y="57"/>
                      <a:pt x="57" y="57"/>
                      <a:pt x="57" y="57"/>
                    </a:cubicBezTo>
                    <a:cubicBezTo>
                      <a:pt x="57" y="58"/>
                      <a:pt x="55" y="57"/>
                      <a:pt x="55" y="59"/>
                    </a:cubicBezTo>
                    <a:cubicBezTo>
                      <a:pt x="55" y="58"/>
                      <a:pt x="56" y="58"/>
                      <a:pt x="56" y="57"/>
                    </a:cubicBezTo>
                    <a:cubicBezTo>
                      <a:pt x="56" y="57"/>
                      <a:pt x="56" y="57"/>
                      <a:pt x="56" y="57"/>
                    </a:cubicBezTo>
                    <a:moveTo>
                      <a:pt x="67" y="57"/>
                    </a:moveTo>
                    <a:cubicBezTo>
                      <a:pt x="67" y="57"/>
                      <a:pt x="67" y="57"/>
                      <a:pt x="67" y="57"/>
                    </a:cubicBezTo>
                    <a:cubicBezTo>
                      <a:pt x="67" y="57"/>
                      <a:pt x="67" y="58"/>
                      <a:pt x="67" y="58"/>
                    </a:cubicBezTo>
                    <a:cubicBezTo>
                      <a:pt x="66" y="58"/>
                      <a:pt x="66" y="58"/>
                      <a:pt x="66" y="57"/>
                    </a:cubicBezTo>
                    <a:cubicBezTo>
                      <a:pt x="66" y="57"/>
                      <a:pt x="66" y="57"/>
                      <a:pt x="67" y="57"/>
                    </a:cubicBezTo>
                    <a:cubicBezTo>
                      <a:pt x="67" y="57"/>
                      <a:pt x="67" y="57"/>
                      <a:pt x="67" y="57"/>
                    </a:cubicBezTo>
                    <a:cubicBezTo>
                      <a:pt x="67" y="57"/>
                      <a:pt x="67" y="57"/>
                      <a:pt x="67" y="57"/>
                    </a:cubicBezTo>
                    <a:moveTo>
                      <a:pt x="43" y="58"/>
                    </a:moveTo>
                    <a:cubicBezTo>
                      <a:pt x="43" y="58"/>
                      <a:pt x="43" y="57"/>
                      <a:pt x="42" y="57"/>
                    </a:cubicBezTo>
                    <a:cubicBezTo>
                      <a:pt x="42" y="57"/>
                      <a:pt x="43" y="57"/>
                      <a:pt x="43" y="56"/>
                    </a:cubicBezTo>
                    <a:cubicBezTo>
                      <a:pt x="43" y="57"/>
                      <a:pt x="43" y="57"/>
                      <a:pt x="43" y="57"/>
                    </a:cubicBezTo>
                    <a:cubicBezTo>
                      <a:pt x="43" y="57"/>
                      <a:pt x="43" y="57"/>
                      <a:pt x="43" y="57"/>
                    </a:cubicBezTo>
                    <a:cubicBezTo>
                      <a:pt x="43" y="57"/>
                      <a:pt x="43" y="57"/>
                      <a:pt x="43" y="57"/>
                    </a:cubicBezTo>
                    <a:cubicBezTo>
                      <a:pt x="43" y="57"/>
                      <a:pt x="44" y="57"/>
                      <a:pt x="44" y="57"/>
                    </a:cubicBezTo>
                    <a:cubicBezTo>
                      <a:pt x="44" y="57"/>
                      <a:pt x="44" y="57"/>
                      <a:pt x="44" y="57"/>
                    </a:cubicBezTo>
                    <a:cubicBezTo>
                      <a:pt x="44" y="57"/>
                      <a:pt x="43" y="58"/>
                      <a:pt x="43" y="58"/>
                    </a:cubicBezTo>
                    <a:cubicBezTo>
                      <a:pt x="43" y="58"/>
                      <a:pt x="43" y="58"/>
                      <a:pt x="43" y="58"/>
                    </a:cubicBezTo>
                    <a:moveTo>
                      <a:pt x="65" y="57"/>
                    </a:moveTo>
                    <a:cubicBezTo>
                      <a:pt x="65" y="57"/>
                      <a:pt x="65" y="56"/>
                      <a:pt x="65" y="56"/>
                    </a:cubicBezTo>
                    <a:cubicBezTo>
                      <a:pt x="65" y="56"/>
                      <a:pt x="65" y="56"/>
                      <a:pt x="65" y="56"/>
                    </a:cubicBezTo>
                    <a:cubicBezTo>
                      <a:pt x="65" y="56"/>
                      <a:pt x="65" y="56"/>
                      <a:pt x="65" y="56"/>
                    </a:cubicBezTo>
                    <a:cubicBezTo>
                      <a:pt x="65" y="56"/>
                      <a:pt x="65" y="56"/>
                      <a:pt x="65" y="56"/>
                    </a:cubicBezTo>
                    <a:cubicBezTo>
                      <a:pt x="65" y="56"/>
                      <a:pt x="65" y="56"/>
                      <a:pt x="65" y="56"/>
                    </a:cubicBezTo>
                    <a:cubicBezTo>
                      <a:pt x="65" y="56"/>
                      <a:pt x="65" y="57"/>
                      <a:pt x="65" y="57"/>
                    </a:cubicBezTo>
                    <a:moveTo>
                      <a:pt x="71" y="56"/>
                    </a:moveTo>
                    <a:cubicBezTo>
                      <a:pt x="71" y="56"/>
                      <a:pt x="71" y="56"/>
                      <a:pt x="71" y="56"/>
                    </a:cubicBezTo>
                    <a:cubicBezTo>
                      <a:pt x="71" y="56"/>
                      <a:pt x="71" y="56"/>
                      <a:pt x="71" y="55"/>
                    </a:cubicBezTo>
                    <a:cubicBezTo>
                      <a:pt x="71" y="55"/>
                      <a:pt x="71" y="55"/>
                      <a:pt x="71" y="55"/>
                    </a:cubicBezTo>
                    <a:cubicBezTo>
                      <a:pt x="71" y="56"/>
                      <a:pt x="71" y="56"/>
                      <a:pt x="71" y="56"/>
                    </a:cubicBezTo>
                    <a:moveTo>
                      <a:pt x="45" y="57"/>
                    </a:moveTo>
                    <a:cubicBezTo>
                      <a:pt x="45" y="57"/>
                      <a:pt x="45" y="57"/>
                      <a:pt x="46" y="57"/>
                    </a:cubicBezTo>
                    <a:cubicBezTo>
                      <a:pt x="46" y="57"/>
                      <a:pt x="46" y="56"/>
                      <a:pt x="46" y="56"/>
                    </a:cubicBezTo>
                    <a:cubicBezTo>
                      <a:pt x="47" y="56"/>
                      <a:pt x="48" y="56"/>
                      <a:pt x="49" y="55"/>
                    </a:cubicBezTo>
                    <a:cubicBezTo>
                      <a:pt x="49" y="54"/>
                      <a:pt x="49" y="54"/>
                      <a:pt x="49" y="54"/>
                    </a:cubicBezTo>
                    <a:cubicBezTo>
                      <a:pt x="50" y="54"/>
                      <a:pt x="50" y="54"/>
                      <a:pt x="50" y="54"/>
                    </a:cubicBezTo>
                    <a:cubicBezTo>
                      <a:pt x="50" y="55"/>
                      <a:pt x="50" y="55"/>
                      <a:pt x="50" y="55"/>
                    </a:cubicBezTo>
                    <a:cubicBezTo>
                      <a:pt x="50" y="55"/>
                      <a:pt x="50" y="55"/>
                      <a:pt x="50" y="55"/>
                    </a:cubicBezTo>
                    <a:cubicBezTo>
                      <a:pt x="50" y="55"/>
                      <a:pt x="50" y="55"/>
                      <a:pt x="50" y="55"/>
                    </a:cubicBezTo>
                    <a:cubicBezTo>
                      <a:pt x="50" y="56"/>
                      <a:pt x="50" y="56"/>
                      <a:pt x="50" y="56"/>
                    </a:cubicBezTo>
                    <a:cubicBezTo>
                      <a:pt x="51" y="56"/>
                      <a:pt x="51" y="55"/>
                      <a:pt x="51" y="55"/>
                    </a:cubicBezTo>
                    <a:cubicBezTo>
                      <a:pt x="52" y="56"/>
                      <a:pt x="53" y="56"/>
                      <a:pt x="54" y="57"/>
                    </a:cubicBezTo>
                    <a:cubicBezTo>
                      <a:pt x="54" y="57"/>
                      <a:pt x="54" y="57"/>
                      <a:pt x="54" y="57"/>
                    </a:cubicBezTo>
                    <a:cubicBezTo>
                      <a:pt x="54" y="57"/>
                      <a:pt x="52" y="56"/>
                      <a:pt x="52" y="56"/>
                    </a:cubicBezTo>
                    <a:cubicBezTo>
                      <a:pt x="52" y="56"/>
                      <a:pt x="51" y="57"/>
                      <a:pt x="50" y="57"/>
                    </a:cubicBezTo>
                    <a:cubicBezTo>
                      <a:pt x="50" y="57"/>
                      <a:pt x="50" y="56"/>
                      <a:pt x="49" y="56"/>
                    </a:cubicBezTo>
                    <a:cubicBezTo>
                      <a:pt x="49" y="56"/>
                      <a:pt x="48" y="56"/>
                      <a:pt x="48" y="56"/>
                    </a:cubicBezTo>
                    <a:cubicBezTo>
                      <a:pt x="48" y="56"/>
                      <a:pt x="48" y="56"/>
                      <a:pt x="48" y="56"/>
                    </a:cubicBezTo>
                    <a:cubicBezTo>
                      <a:pt x="47" y="57"/>
                      <a:pt x="47" y="57"/>
                      <a:pt x="47" y="57"/>
                    </a:cubicBezTo>
                    <a:cubicBezTo>
                      <a:pt x="47" y="57"/>
                      <a:pt x="47" y="57"/>
                      <a:pt x="47" y="58"/>
                    </a:cubicBezTo>
                    <a:cubicBezTo>
                      <a:pt x="47" y="58"/>
                      <a:pt x="46" y="58"/>
                      <a:pt x="46" y="58"/>
                    </a:cubicBezTo>
                    <a:cubicBezTo>
                      <a:pt x="46" y="58"/>
                      <a:pt x="45" y="58"/>
                      <a:pt x="45" y="58"/>
                    </a:cubicBezTo>
                    <a:cubicBezTo>
                      <a:pt x="45" y="58"/>
                      <a:pt x="45" y="57"/>
                      <a:pt x="44" y="57"/>
                    </a:cubicBezTo>
                    <a:cubicBezTo>
                      <a:pt x="44" y="57"/>
                      <a:pt x="44" y="57"/>
                      <a:pt x="44" y="57"/>
                    </a:cubicBezTo>
                    <a:cubicBezTo>
                      <a:pt x="44" y="57"/>
                      <a:pt x="44" y="57"/>
                      <a:pt x="45" y="57"/>
                    </a:cubicBezTo>
                    <a:cubicBezTo>
                      <a:pt x="45" y="57"/>
                      <a:pt x="45" y="57"/>
                      <a:pt x="45" y="57"/>
                    </a:cubicBezTo>
                    <a:cubicBezTo>
                      <a:pt x="45" y="57"/>
                      <a:pt x="45" y="57"/>
                      <a:pt x="45" y="57"/>
                    </a:cubicBezTo>
                    <a:moveTo>
                      <a:pt x="73" y="55"/>
                    </a:moveTo>
                    <a:cubicBezTo>
                      <a:pt x="73" y="54"/>
                      <a:pt x="73" y="54"/>
                      <a:pt x="73" y="54"/>
                    </a:cubicBezTo>
                    <a:cubicBezTo>
                      <a:pt x="73" y="54"/>
                      <a:pt x="73" y="54"/>
                      <a:pt x="73" y="54"/>
                    </a:cubicBezTo>
                    <a:cubicBezTo>
                      <a:pt x="73" y="54"/>
                      <a:pt x="73" y="54"/>
                      <a:pt x="73" y="54"/>
                    </a:cubicBezTo>
                    <a:cubicBezTo>
                      <a:pt x="73" y="54"/>
                      <a:pt x="73" y="54"/>
                      <a:pt x="73" y="54"/>
                    </a:cubicBezTo>
                    <a:cubicBezTo>
                      <a:pt x="74" y="54"/>
                      <a:pt x="74" y="54"/>
                      <a:pt x="74" y="54"/>
                    </a:cubicBezTo>
                    <a:cubicBezTo>
                      <a:pt x="73" y="55"/>
                      <a:pt x="73" y="55"/>
                      <a:pt x="73" y="55"/>
                    </a:cubicBezTo>
                    <a:moveTo>
                      <a:pt x="58" y="55"/>
                    </a:moveTo>
                    <a:cubicBezTo>
                      <a:pt x="58" y="54"/>
                      <a:pt x="59" y="54"/>
                      <a:pt x="60" y="54"/>
                    </a:cubicBezTo>
                    <a:cubicBezTo>
                      <a:pt x="60" y="54"/>
                      <a:pt x="60" y="55"/>
                      <a:pt x="59" y="55"/>
                    </a:cubicBezTo>
                    <a:cubicBezTo>
                      <a:pt x="59" y="55"/>
                      <a:pt x="59" y="55"/>
                      <a:pt x="59" y="54"/>
                    </a:cubicBezTo>
                    <a:cubicBezTo>
                      <a:pt x="59" y="54"/>
                      <a:pt x="58" y="55"/>
                      <a:pt x="58" y="55"/>
                    </a:cubicBezTo>
                    <a:moveTo>
                      <a:pt x="51" y="54"/>
                    </a:moveTo>
                    <a:cubicBezTo>
                      <a:pt x="50" y="54"/>
                      <a:pt x="50" y="54"/>
                      <a:pt x="50" y="53"/>
                    </a:cubicBezTo>
                    <a:cubicBezTo>
                      <a:pt x="50" y="53"/>
                      <a:pt x="50" y="53"/>
                      <a:pt x="50" y="53"/>
                    </a:cubicBezTo>
                    <a:cubicBezTo>
                      <a:pt x="51" y="53"/>
                      <a:pt x="51" y="54"/>
                      <a:pt x="51" y="54"/>
                    </a:cubicBezTo>
                    <a:moveTo>
                      <a:pt x="56" y="53"/>
                    </a:moveTo>
                    <a:cubicBezTo>
                      <a:pt x="56" y="53"/>
                      <a:pt x="56" y="53"/>
                      <a:pt x="57" y="53"/>
                    </a:cubicBezTo>
                    <a:cubicBezTo>
                      <a:pt x="57" y="53"/>
                      <a:pt x="57" y="53"/>
                      <a:pt x="57" y="53"/>
                    </a:cubicBezTo>
                    <a:cubicBezTo>
                      <a:pt x="57" y="53"/>
                      <a:pt x="57" y="53"/>
                      <a:pt x="57" y="53"/>
                    </a:cubicBezTo>
                    <a:cubicBezTo>
                      <a:pt x="58" y="53"/>
                      <a:pt x="57" y="53"/>
                      <a:pt x="57" y="53"/>
                    </a:cubicBezTo>
                    <a:cubicBezTo>
                      <a:pt x="57" y="53"/>
                      <a:pt x="57" y="53"/>
                      <a:pt x="57" y="53"/>
                    </a:cubicBezTo>
                    <a:cubicBezTo>
                      <a:pt x="57" y="53"/>
                      <a:pt x="57" y="53"/>
                      <a:pt x="57" y="53"/>
                    </a:cubicBezTo>
                    <a:cubicBezTo>
                      <a:pt x="57" y="53"/>
                      <a:pt x="57" y="53"/>
                      <a:pt x="57" y="53"/>
                    </a:cubicBezTo>
                    <a:cubicBezTo>
                      <a:pt x="57" y="54"/>
                      <a:pt x="57" y="54"/>
                      <a:pt x="57" y="54"/>
                    </a:cubicBezTo>
                    <a:cubicBezTo>
                      <a:pt x="57" y="54"/>
                      <a:pt x="56" y="54"/>
                      <a:pt x="56" y="54"/>
                    </a:cubicBezTo>
                    <a:cubicBezTo>
                      <a:pt x="56" y="54"/>
                      <a:pt x="56" y="54"/>
                      <a:pt x="56" y="54"/>
                    </a:cubicBezTo>
                    <a:cubicBezTo>
                      <a:pt x="56" y="54"/>
                      <a:pt x="56" y="54"/>
                      <a:pt x="56" y="53"/>
                    </a:cubicBezTo>
                    <a:cubicBezTo>
                      <a:pt x="56" y="53"/>
                      <a:pt x="56" y="53"/>
                      <a:pt x="56" y="53"/>
                    </a:cubicBezTo>
                    <a:moveTo>
                      <a:pt x="70" y="53"/>
                    </a:moveTo>
                    <a:cubicBezTo>
                      <a:pt x="70" y="53"/>
                      <a:pt x="70" y="53"/>
                      <a:pt x="70" y="53"/>
                    </a:cubicBezTo>
                    <a:cubicBezTo>
                      <a:pt x="70" y="53"/>
                      <a:pt x="70" y="53"/>
                      <a:pt x="71" y="53"/>
                    </a:cubicBezTo>
                    <a:cubicBezTo>
                      <a:pt x="71" y="53"/>
                      <a:pt x="71" y="53"/>
                      <a:pt x="71" y="53"/>
                    </a:cubicBezTo>
                    <a:cubicBezTo>
                      <a:pt x="71" y="53"/>
                      <a:pt x="70" y="53"/>
                      <a:pt x="70" y="53"/>
                    </a:cubicBezTo>
                    <a:cubicBezTo>
                      <a:pt x="70" y="53"/>
                      <a:pt x="70" y="53"/>
                      <a:pt x="70" y="53"/>
                    </a:cubicBezTo>
                    <a:cubicBezTo>
                      <a:pt x="69" y="53"/>
                      <a:pt x="70" y="54"/>
                      <a:pt x="69" y="54"/>
                    </a:cubicBezTo>
                    <a:cubicBezTo>
                      <a:pt x="69" y="54"/>
                      <a:pt x="69" y="55"/>
                      <a:pt x="69" y="55"/>
                    </a:cubicBezTo>
                    <a:cubicBezTo>
                      <a:pt x="69" y="55"/>
                      <a:pt x="69" y="55"/>
                      <a:pt x="69" y="55"/>
                    </a:cubicBezTo>
                    <a:cubicBezTo>
                      <a:pt x="69" y="55"/>
                      <a:pt x="69" y="55"/>
                      <a:pt x="69" y="55"/>
                    </a:cubicBezTo>
                    <a:cubicBezTo>
                      <a:pt x="68" y="55"/>
                      <a:pt x="68" y="56"/>
                      <a:pt x="68" y="57"/>
                    </a:cubicBezTo>
                    <a:cubicBezTo>
                      <a:pt x="68" y="57"/>
                      <a:pt x="68" y="57"/>
                      <a:pt x="68" y="57"/>
                    </a:cubicBezTo>
                    <a:cubicBezTo>
                      <a:pt x="68" y="57"/>
                      <a:pt x="68" y="57"/>
                      <a:pt x="68" y="56"/>
                    </a:cubicBezTo>
                    <a:cubicBezTo>
                      <a:pt x="68" y="56"/>
                      <a:pt x="68" y="56"/>
                      <a:pt x="68" y="56"/>
                    </a:cubicBezTo>
                    <a:cubicBezTo>
                      <a:pt x="67" y="56"/>
                      <a:pt x="67" y="56"/>
                      <a:pt x="67" y="56"/>
                    </a:cubicBezTo>
                    <a:cubicBezTo>
                      <a:pt x="67" y="56"/>
                      <a:pt x="67" y="56"/>
                      <a:pt x="67" y="56"/>
                    </a:cubicBezTo>
                    <a:cubicBezTo>
                      <a:pt x="67" y="56"/>
                      <a:pt x="67" y="56"/>
                      <a:pt x="67" y="56"/>
                    </a:cubicBezTo>
                    <a:cubicBezTo>
                      <a:pt x="67" y="55"/>
                      <a:pt x="69" y="55"/>
                      <a:pt x="69" y="53"/>
                    </a:cubicBezTo>
                    <a:cubicBezTo>
                      <a:pt x="69" y="54"/>
                      <a:pt x="69" y="54"/>
                      <a:pt x="69" y="54"/>
                    </a:cubicBezTo>
                    <a:cubicBezTo>
                      <a:pt x="70" y="53"/>
                      <a:pt x="70" y="53"/>
                      <a:pt x="70" y="53"/>
                    </a:cubicBezTo>
                    <a:cubicBezTo>
                      <a:pt x="70" y="53"/>
                      <a:pt x="70" y="53"/>
                      <a:pt x="70" y="53"/>
                    </a:cubicBezTo>
                    <a:moveTo>
                      <a:pt x="64" y="55"/>
                    </a:moveTo>
                    <a:cubicBezTo>
                      <a:pt x="64" y="55"/>
                      <a:pt x="64" y="54"/>
                      <a:pt x="63" y="54"/>
                    </a:cubicBezTo>
                    <a:cubicBezTo>
                      <a:pt x="64" y="53"/>
                      <a:pt x="64" y="53"/>
                      <a:pt x="64" y="52"/>
                    </a:cubicBezTo>
                    <a:cubicBezTo>
                      <a:pt x="64" y="53"/>
                      <a:pt x="64" y="53"/>
                      <a:pt x="64" y="53"/>
                    </a:cubicBezTo>
                    <a:cubicBezTo>
                      <a:pt x="64" y="53"/>
                      <a:pt x="65" y="54"/>
                      <a:pt x="64" y="55"/>
                    </a:cubicBezTo>
                    <a:moveTo>
                      <a:pt x="63" y="53"/>
                    </a:moveTo>
                    <a:cubicBezTo>
                      <a:pt x="62" y="52"/>
                      <a:pt x="63" y="52"/>
                      <a:pt x="63" y="52"/>
                    </a:cubicBezTo>
                    <a:cubicBezTo>
                      <a:pt x="64" y="52"/>
                      <a:pt x="63" y="52"/>
                      <a:pt x="63" y="53"/>
                    </a:cubicBezTo>
                    <a:moveTo>
                      <a:pt x="70" y="52"/>
                    </a:moveTo>
                    <a:cubicBezTo>
                      <a:pt x="70" y="52"/>
                      <a:pt x="70" y="52"/>
                      <a:pt x="70" y="52"/>
                    </a:cubicBezTo>
                    <a:cubicBezTo>
                      <a:pt x="70" y="51"/>
                      <a:pt x="70" y="51"/>
                      <a:pt x="70" y="51"/>
                    </a:cubicBezTo>
                    <a:cubicBezTo>
                      <a:pt x="70" y="51"/>
                      <a:pt x="70" y="51"/>
                      <a:pt x="70" y="51"/>
                    </a:cubicBezTo>
                    <a:cubicBezTo>
                      <a:pt x="70" y="51"/>
                      <a:pt x="70" y="52"/>
                      <a:pt x="70" y="52"/>
                    </a:cubicBezTo>
                    <a:moveTo>
                      <a:pt x="50" y="52"/>
                    </a:moveTo>
                    <a:cubicBezTo>
                      <a:pt x="49" y="52"/>
                      <a:pt x="50" y="51"/>
                      <a:pt x="50" y="50"/>
                    </a:cubicBezTo>
                    <a:cubicBezTo>
                      <a:pt x="50" y="51"/>
                      <a:pt x="50" y="52"/>
                      <a:pt x="50" y="52"/>
                    </a:cubicBezTo>
                    <a:moveTo>
                      <a:pt x="32" y="50"/>
                    </a:moveTo>
                    <a:cubicBezTo>
                      <a:pt x="33" y="50"/>
                      <a:pt x="33" y="50"/>
                      <a:pt x="33" y="50"/>
                    </a:cubicBezTo>
                    <a:cubicBezTo>
                      <a:pt x="33" y="51"/>
                      <a:pt x="33" y="51"/>
                      <a:pt x="33" y="51"/>
                    </a:cubicBezTo>
                    <a:cubicBezTo>
                      <a:pt x="33" y="51"/>
                      <a:pt x="33" y="51"/>
                      <a:pt x="33" y="51"/>
                    </a:cubicBezTo>
                    <a:cubicBezTo>
                      <a:pt x="33" y="50"/>
                      <a:pt x="32" y="50"/>
                      <a:pt x="32" y="50"/>
                    </a:cubicBezTo>
                    <a:cubicBezTo>
                      <a:pt x="32" y="50"/>
                      <a:pt x="32" y="50"/>
                      <a:pt x="32" y="50"/>
                    </a:cubicBezTo>
                    <a:cubicBezTo>
                      <a:pt x="32" y="50"/>
                      <a:pt x="32" y="50"/>
                      <a:pt x="32" y="50"/>
                    </a:cubicBezTo>
                    <a:cubicBezTo>
                      <a:pt x="32" y="50"/>
                      <a:pt x="32" y="50"/>
                      <a:pt x="32" y="50"/>
                    </a:cubicBezTo>
                    <a:moveTo>
                      <a:pt x="67" y="51"/>
                    </a:moveTo>
                    <a:cubicBezTo>
                      <a:pt x="67" y="51"/>
                      <a:pt x="67" y="51"/>
                      <a:pt x="68" y="50"/>
                    </a:cubicBezTo>
                    <a:cubicBezTo>
                      <a:pt x="68" y="51"/>
                      <a:pt x="66" y="52"/>
                      <a:pt x="65" y="53"/>
                    </a:cubicBezTo>
                    <a:cubicBezTo>
                      <a:pt x="65" y="52"/>
                      <a:pt x="66" y="52"/>
                      <a:pt x="66" y="52"/>
                    </a:cubicBezTo>
                    <a:cubicBezTo>
                      <a:pt x="66" y="51"/>
                      <a:pt x="66" y="51"/>
                      <a:pt x="66" y="51"/>
                    </a:cubicBezTo>
                    <a:cubicBezTo>
                      <a:pt x="67" y="51"/>
                      <a:pt x="67" y="51"/>
                      <a:pt x="67" y="51"/>
                    </a:cubicBezTo>
                    <a:moveTo>
                      <a:pt x="60" y="51"/>
                    </a:moveTo>
                    <a:cubicBezTo>
                      <a:pt x="60" y="51"/>
                      <a:pt x="60" y="51"/>
                      <a:pt x="60" y="51"/>
                    </a:cubicBezTo>
                    <a:cubicBezTo>
                      <a:pt x="61" y="50"/>
                      <a:pt x="61" y="50"/>
                      <a:pt x="61" y="50"/>
                    </a:cubicBezTo>
                    <a:cubicBezTo>
                      <a:pt x="61" y="50"/>
                      <a:pt x="61" y="50"/>
                      <a:pt x="61" y="50"/>
                    </a:cubicBezTo>
                    <a:cubicBezTo>
                      <a:pt x="61" y="50"/>
                      <a:pt x="61" y="50"/>
                      <a:pt x="61" y="50"/>
                    </a:cubicBezTo>
                    <a:cubicBezTo>
                      <a:pt x="61" y="51"/>
                      <a:pt x="61" y="51"/>
                      <a:pt x="61" y="51"/>
                    </a:cubicBezTo>
                    <a:cubicBezTo>
                      <a:pt x="61" y="51"/>
                      <a:pt x="61" y="51"/>
                      <a:pt x="61" y="51"/>
                    </a:cubicBezTo>
                    <a:cubicBezTo>
                      <a:pt x="61" y="51"/>
                      <a:pt x="61" y="51"/>
                      <a:pt x="61" y="52"/>
                    </a:cubicBezTo>
                    <a:cubicBezTo>
                      <a:pt x="62" y="51"/>
                      <a:pt x="62" y="51"/>
                      <a:pt x="62" y="51"/>
                    </a:cubicBezTo>
                    <a:cubicBezTo>
                      <a:pt x="63" y="51"/>
                      <a:pt x="62" y="51"/>
                      <a:pt x="62" y="52"/>
                    </a:cubicBezTo>
                    <a:cubicBezTo>
                      <a:pt x="61" y="52"/>
                      <a:pt x="61" y="52"/>
                      <a:pt x="61" y="52"/>
                    </a:cubicBezTo>
                    <a:cubicBezTo>
                      <a:pt x="62" y="52"/>
                      <a:pt x="61" y="53"/>
                      <a:pt x="60" y="53"/>
                    </a:cubicBezTo>
                    <a:cubicBezTo>
                      <a:pt x="60" y="53"/>
                      <a:pt x="61" y="53"/>
                      <a:pt x="61" y="52"/>
                    </a:cubicBezTo>
                    <a:cubicBezTo>
                      <a:pt x="60" y="52"/>
                      <a:pt x="60" y="52"/>
                      <a:pt x="60" y="52"/>
                    </a:cubicBezTo>
                    <a:cubicBezTo>
                      <a:pt x="61" y="51"/>
                      <a:pt x="61" y="51"/>
                      <a:pt x="61" y="51"/>
                    </a:cubicBezTo>
                    <a:cubicBezTo>
                      <a:pt x="61" y="51"/>
                      <a:pt x="61" y="51"/>
                      <a:pt x="61" y="51"/>
                    </a:cubicBezTo>
                    <a:cubicBezTo>
                      <a:pt x="61" y="51"/>
                      <a:pt x="61" y="51"/>
                      <a:pt x="61" y="51"/>
                    </a:cubicBezTo>
                    <a:cubicBezTo>
                      <a:pt x="60" y="51"/>
                      <a:pt x="60" y="51"/>
                      <a:pt x="60" y="51"/>
                    </a:cubicBezTo>
                    <a:moveTo>
                      <a:pt x="70" y="51"/>
                    </a:moveTo>
                    <a:cubicBezTo>
                      <a:pt x="69" y="51"/>
                      <a:pt x="69" y="51"/>
                      <a:pt x="69" y="51"/>
                    </a:cubicBezTo>
                    <a:cubicBezTo>
                      <a:pt x="69" y="51"/>
                      <a:pt x="69" y="50"/>
                      <a:pt x="69" y="50"/>
                    </a:cubicBezTo>
                    <a:cubicBezTo>
                      <a:pt x="70" y="50"/>
                      <a:pt x="70" y="50"/>
                      <a:pt x="70" y="50"/>
                    </a:cubicBezTo>
                    <a:cubicBezTo>
                      <a:pt x="70" y="51"/>
                      <a:pt x="70" y="51"/>
                      <a:pt x="70" y="51"/>
                    </a:cubicBezTo>
                    <a:moveTo>
                      <a:pt x="74" y="52"/>
                    </a:moveTo>
                    <a:cubicBezTo>
                      <a:pt x="74" y="52"/>
                      <a:pt x="74" y="51"/>
                      <a:pt x="74" y="50"/>
                    </a:cubicBezTo>
                    <a:cubicBezTo>
                      <a:pt x="75" y="50"/>
                      <a:pt x="75" y="50"/>
                      <a:pt x="75" y="50"/>
                    </a:cubicBezTo>
                    <a:cubicBezTo>
                      <a:pt x="75" y="50"/>
                      <a:pt x="74" y="51"/>
                      <a:pt x="74" y="52"/>
                    </a:cubicBezTo>
                    <a:moveTo>
                      <a:pt x="39" y="50"/>
                    </a:moveTo>
                    <a:cubicBezTo>
                      <a:pt x="39" y="50"/>
                      <a:pt x="40" y="50"/>
                      <a:pt x="40" y="49"/>
                    </a:cubicBezTo>
                    <a:cubicBezTo>
                      <a:pt x="40" y="50"/>
                      <a:pt x="40" y="50"/>
                      <a:pt x="40" y="50"/>
                    </a:cubicBezTo>
                    <a:cubicBezTo>
                      <a:pt x="39" y="50"/>
                      <a:pt x="39" y="50"/>
                      <a:pt x="39" y="50"/>
                    </a:cubicBezTo>
                    <a:cubicBezTo>
                      <a:pt x="38" y="50"/>
                      <a:pt x="38" y="50"/>
                      <a:pt x="38" y="50"/>
                    </a:cubicBezTo>
                    <a:cubicBezTo>
                      <a:pt x="38" y="50"/>
                      <a:pt x="39" y="50"/>
                      <a:pt x="39" y="50"/>
                    </a:cubicBezTo>
                    <a:cubicBezTo>
                      <a:pt x="39" y="50"/>
                      <a:pt x="39" y="50"/>
                      <a:pt x="39" y="50"/>
                    </a:cubicBezTo>
                    <a:cubicBezTo>
                      <a:pt x="39" y="50"/>
                      <a:pt x="39" y="50"/>
                      <a:pt x="39" y="50"/>
                    </a:cubicBezTo>
                    <a:moveTo>
                      <a:pt x="78" y="52"/>
                    </a:moveTo>
                    <a:cubicBezTo>
                      <a:pt x="78" y="51"/>
                      <a:pt x="78" y="50"/>
                      <a:pt x="78" y="49"/>
                    </a:cubicBezTo>
                    <a:cubicBezTo>
                      <a:pt x="78" y="50"/>
                      <a:pt x="78" y="51"/>
                      <a:pt x="79" y="52"/>
                    </a:cubicBezTo>
                    <a:cubicBezTo>
                      <a:pt x="78" y="52"/>
                      <a:pt x="78" y="52"/>
                      <a:pt x="78" y="52"/>
                    </a:cubicBezTo>
                    <a:moveTo>
                      <a:pt x="74" y="50"/>
                    </a:moveTo>
                    <a:cubicBezTo>
                      <a:pt x="74" y="50"/>
                      <a:pt x="74" y="50"/>
                      <a:pt x="74" y="50"/>
                    </a:cubicBezTo>
                    <a:cubicBezTo>
                      <a:pt x="74" y="49"/>
                      <a:pt x="74" y="49"/>
                      <a:pt x="74" y="49"/>
                    </a:cubicBezTo>
                    <a:cubicBezTo>
                      <a:pt x="74" y="49"/>
                      <a:pt x="74" y="49"/>
                      <a:pt x="75" y="49"/>
                    </a:cubicBezTo>
                    <a:cubicBezTo>
                      <a:pt x="74" y="49"/>
                      <a:pt x="75" y="50"/>
                      <a:pt x="74" y="50"/>
                    </a:cubicBezTo>
                    <a:moveTo>
                      <a:pt x="46" y="50"/>
                    </a:moveTo>
                    <a:cubicBezTo>
                      <a:pt x="46" y="50"/>
                      <a:pt x="46" y="49"/>
                      <a:pt x="46" y="49"/>
                    </a:cubicBezTo>
                    <a:cubicBezTo>
                      <a:pt x="47" y="49"/>
                      <a:pt x="46" y="50"/>
                      <a:pt x="47" y="50"/>
                    </a:cubicBezTo>
                    <a:cubicBezTo>
                      <a:pt x="46" y="50"/>
                      <a:pt x="46" y="50"/>
                      <a:pt x="46" y="50"/>
                    </a:cubicBezTo>
                    <a:moveTo>
                      <a:pt x="73" y="49"/>
                    </a:moveTo>
                    <a:cubicBezTo>
                      <a:pt x="73" y="49"/>
                      <a:pt x="72" y="49"/>
                      <a:pt x="72" y="49"/>
                    </a:cubicBezTo>
                    <a:cubicBezTo>
                      <a:pt x="72" y="49"/>
                      <a:pt x="73" y="49"/>
                      <a:pt x="73" y="49"/>
                    </a:cubicBezTo>
                    <a:cubicBezTo>
                      <a:pt x="73" y="49"/>
                      <a:pt x="73" y="49"/>
                      <a:pt x="73" y="49"/>
                    </a:cubicBezTo>
                    <a:cubicBezTo>
                      <a:pt x="73" y="49"/>
                      <a:pt x="73" y="49"/>
                      <a:pt x="73" y="49"/>
                    </a:cubicBezTo>
                    <a:moveTo>
                      <a:pt x="63" y="50"/>
                    </a:moveTo>
                    <a:cubicBezTo>
                      <a:pt x="63" y="50"/>
                      <a:pt x="63" y="50"/>
                      <a:pt x="63" y="50"/>
                    </a:cubicBezTo>
                    <a:cubicBezTo>
                      <a:pt x="63" y="50"/>
                      <a:pt x="63" y="49"/>
                      <a:pt x="64" y="49"/>
                    </a:cubicBezTo>
                    <a:cubicBezTo>
                      <a:pt x="63" y="49"/>
                      <a:pt x="64" y="49"/>
                      <a:pt x="64" y="48"/>
                    </a:cubicBezTo>
                    <a:cubicBezTo>
                      <a:pt x="64" y="48"/>
                      <a:pt x="64" y="49"/>
                      <a:pt x="64" y="49"/>
                    </a:cubicBezTo>
                    <a:cubicBezTo>
                      <a:pt x="64" y="49"/>
                      <a:pt x="64" y="49"/>
                      <a:pt x="64" y="49"/>
                    </a:cubicBezTo>
                    <a:cubicBezTo>
                      <a:pt x="63" y="50"/>
                      <a:pt x="63" y="50"/>
                      <a:pt x="63" y="50"/>
                    </a:cubicBezTo>
                    <a:cubicBezTo>
                      <a:pt x="63" y="50"/>
                      <a:pt x="63" y="50"/>
                      <a:pt x="63" y="50"/>
                    </a:cubicBezTo>
                    <a:moveTo>
                      <a:pt x="36" y="48"/>
                    </a:moveTo>
                    <a:cubicBezTo>
                      <a:pt x="36" y="48"/>
                      <a:pt x="35" y="48"/>
                      <a:pt x="35" y="48"/>
                    </a:cubicBezTo>
                    <a:cubicBezTo>
                      <a:pt x="35" y="48"/>
                      <a:pt x="35" y="48"/>
                      <a:pt x="36" y="48"/>
                    </a:cubicBezTo>
                    <a:cubicBezTo>
                      <a:pt x="36" y="48"/>
                      <a:pt x="37" y="48"/>
                      <a:pt x="36" y="48"/>
                    </a:cubicBezTo>
                    <a:moveTo>
                      <a:pt x="79" y="48"/>
                    </a:moveTo>
                    <a:cubicBezTo>
                      <a:pt x="80" y="48"/>
                      <a:pt x="81" y="48"/>
                      <a:pt x="81" y="48"/>
                    </a:cubicBezTo>
                    <a:cubicBezTo>
                      <a:pt x="81" y="48"/>
                      <a:pt x="81" y="48"/>
                      <a:pt x="81" y="48"/>
                    </a:cubicBezTo>
                    <a:cubicBezTo>
                      <a:pt x="82" y="48"/>
                      <a:pt x="82" y="48"/>
                      <a:pt x="82" y="48"/>
                    </a:cubicBezTo>
                    <a:cubicBezTo>
                      <a:pt x="81" y="48"/>
                      <a:pt x="81" y="48"/>
                      <a:pt x="80" y="48"/>
                    </a:cubicBezTo>
                    <a:cubicBezTo>
                      <a:pt x="80" y="49"/>
                      <a:pt x="80" y="49"/>
                      <a:pt x="80" y="49"/>
                    </a:cubicBezTo>
                    <a:cubicBezTo>
                      <a:pt x="80" y="49"/>
                      <a:pt x="80" y="49"/>
                      <a:pt x="80" y="49"/>
                    </a:cubicBezTo>
                    <a:cubicBezTo>
                      <a:pt x="79" y="49"/>
                      <a:pt x="79" y="49"/>
                      <a:pt x="79" y="49"/>
                    </a:cubicBezTo>
                    <a:cubicBezTo>
                      <a:pt x="79" y="48"/>
                      <a:pt x="79" y="48"/>
                      <a:pt x="79" y="48"/>
                    </a:cubicBezTo>
                    <a:cubicBezTo>
                      <a:pt x="79" y="48"/>
                      <a:pt x="79" y="48"/>
                      <a:pt x="79" y="48"/>
                    </a:cubicBezTo>
                    <a:cubicBezTo>
                      <a:pt x="79" y="48"/>
                      <a:pt x="79" y="48"/>
                      <a:pt x="79" y="48"/>
                    </a:cubicBezTo>
                    <a:moveTo>
                      <a:pt x="50" y="49"/>
                    </a:moveTo>
                    <a:cubicBezTo>
                      <a:pt x="50" y="49"/>
                      <a:pt x="50" y="49"/>
                      <a:pt x="50" y="49"/>
                    </a:cubicBezTo>
                    <a:cubicBezTo>
                      <a:pt x="50" y="48"/>
                      <a:pt x="51" y="48"/>
                      <a:pt x="51" y="47"/>
                    </a:cubicBezTo>
                    <a:cubicBezTo>
                      <a:pt x="51" y="48"/>
                      <a:pt x="51" y="48"/>
                      <a:pt x="50" y="49"/>
                    </a:cubicBezTo>
                    <a:moveTo>
                      <a:pt x="61" y="48"/>
                    </a:moveTo>
                    <a:cubicBezTo>
                      <a:pt x="61" y="48"/>
                      <a:pt x="61" y="48"/>
                      <a:pt x="61" y="48"/>
                    </a:cubicBezTo>
                    <a:cubicBezTo>
                      <a:pt x="61" y="48"/>
                      <a:pt x="61" y="47"/>
                      <a:pt x="61" y="46"/>
                    </a:cubicBezTo>
                    <a:cubicBezTo>
                      <a:pt x="62" y="47"/>
                      <a:pt x="61" y="48"/>
                      <a:pt x="61" y="48"/>
                    </a:cubicBezTo>
                    <a:moveTo>
                      <a:pt x="49" y="49"/>
                    </a:moveTo>
                    <a:cubicBezTo>
                      <a:pt x="49" y="48"/>
                      <a:pt x="50" y="47"/>
                      <a:pt x="51" y="46"/>
                    </a:cubicBezTo>
                    <a:cubicBezTo>
                      <a:pt x="50" y="47"/>
                      <a:pt x="50" y="48"/>
                      <a:pt x="49" y="49"/>
                    </a:cubicBezTo>
                    <a:moveTo>
                      <a:pt x="36" y="47"/>
                    </a:moveTo>
                    <a:cubicBezTo>
                      <a:pt x="36" y="46"/>
                      <a:pt x="36" y="46"/>
                      <a:pt x="36" y="46"/>
                    </a:cubicBezTo>
                    <a:cubicBezTo>
                      <a:pt x="37" y="46"/>
                      <a:pt x="37" y="46"/>
                      <a:pt x="37" y="46"/>
                    </a:cubicBezTo>
                    <a:cubicBezTo>
                      <a:pt x="36" y="47"/>
                      <a:pt x="36" y="47"/>
                      <a:pt x="36" y="47"/>
                    </a:cubicBezTo>
                    <a:moveTo>
                      <a:pt x="71" y="47"/>
                    </a:moveTo>
                    <a:cubicBezTo>
                      <a:pt x="71" y="46"/>
                      <a:pt x="71" y="46"/>
                      <a:pt x="71" y="46"/>
                    </a:cubicBezTo>
                    <a:cubicBezTo>
                      <a:pt x="72" y="46"/>
                      <a:pt x="72" y="46"/>
                      <a:pt x="72" y="47"/>
                    </a:cubicBezTo>
                    <a:cubicBezTo>
                      <a:pt x="72" y="47"/>
                      <a:pt x="72" y="47"/>
                      <a:pt x="71" y="47"/>
                    </a:cubicBezTo>
                    <a:cubicBezTo>
                      <a:pt x="71" y="47"/>
                      <a:pt x="71" y="47"/>
                      <a:pt x="71" y="48"/>
                    </a:cubicBezTo>
                    <a:cubicBezTo>
                      <a:pt x="71" y="47"/>
                      <a:pt x="70" y="47"/>
                      <a:pt x="70" y="47"/>
                    </a:cubicBezTo>
                    <a:cubicBezTo>
                      <a:pt x="70" y="47"/>
                      <a:pt x="70" y="47"/>
                      <a:pt x="70" y="47"/>
                    </a:cubicBezTo>
                    <a:cubicBezTo>
                      <a:pt x="71" y="47"/>
                      <a:pt x="71" y="47"/>
                      <a:pt x="71" y="47"/>
                    </a:cubicBezTo>
                    <a:moveTo>
                      <a:pt x="69" y="47"/>
                    </a:moveTo>
                    <a:cubicBezTo>
                      <a:pt x="69" y="46"/>
                      <a:pt x="69" y="46"/>
                      <a:pt x="69" y="46"/>
                    </a:cubicBezTo>
                    <a:cubicBezTo>
                      <a:pt x="69" y="46"/>
                      <a:pt x="69" y="46"/>
                      <a:pt x="69" y="46"/>
                    </a:cubicBezTo>
                    <a:cubicBezTo>
                      <a:pt x="69" y="46"/>
                      <a:pt x="69" y="46"/>
                      <a:pt x="70" y="46"/>
                    </a:cubicBezTo>
                    <a:cubicBezTo>
                      <a:pt x="69" y="47"/>
                      <a:pt x="69" y="47"/>
                      <a:pt x="69" y="47"/>
                    </a:cubicBezTo>
                    <a:moveTo>
                      <a:pt x="29" y="48"/>
                    </a:moveTo>
                    <a:cubicBezTo>
                      <a:pt x="28" y="47"/>
                      <a:pt x="28" y="47"/>
                      <a:pt x="28" y="47"/>
                    </a:cubicBezTo>
                    <a:cubicBezTo>
                      <a:pt x="28" y="47"/>
                      <a:pt x="29" y="47"/>
                      <a:pt x="29" y="47"/>
                    </a:cubicBezTo>
                    <a:cubicBezTo>
                      <a:pt x="29" y="46"/>
                      <a:pt x="29" y="46"/>
                      <a:pt x="29" y="46"/>
                    </a:cubicBezTo>
                    <a:cubicBezTo>
                      <a:pt x="30" y="46"/>
                      <a:pt x="30" y="47"/>
                      <a:pt x="30" y="47"/>
                    </a:cubicBezTo>
                    <a:cubicBezTo>
                      <a:pt x="29" y="47"/>
                      <a:pt x="29" y="48"/>
                      <a:pt x="29" y="48"/>
                    </a:cubicBezTo>
                    <a:moveTo>
                      <a:pt x="65" y="46"/>
                    </a:moveTo>
                    <a:cubicBezTo>
                      <a:pt x="65" y="46"/>
                      <a:pt x="65" y="46"/>
                      <a:pt x="65" y="46"/>
                    </a:cubicBezTo>
                    <a:cubicBezTo>
                      <a:pt x="66" y="46"/>
                      <a:pt x="66" y="46"/>
                      <a:pt x="66" y="46"/>
                    </a:cubicBezTo>
                    <a:cubicBezTo>
                      <a:pt x="66" y="46"/>
                      <a:pt x="66" y="46"/>
                      <a:pt x="66" y="46"/>
                    </a:cubicBezTo>
                    <a:cubicBezTo>
                      <a:pt x="66" y="47"/>
                      <a:pt x="66" y="47"/>
                      <a:pt x="66" y="47"/>
                    </a:cubicBezTo>
                    <a:cubicBezTo>
                      <a:pt x="65" y="47"/>
                      <a:pt x="65" y="47"/>
                      <a:pt x="65" y="48"/>
                    </a:cubicBezTo>
                    <a:cubicBezTo>
                      <a:pt x="65" y="48"/>
                      <a:pt x="65" y="48"/>
                      <a:pt x="65" y="48"/>
                    </a:cubicBezTo>
                    <a:cubicBezTo>
                      <a:pt x="65" y="48"/>
                      <a:pt x="65" y="48"/>
                      <a:pt x="65" y="48"/>
                    </a:cubicBezTo>
                    <a:cubicBezTo>
                      <a:pt x="65" y="47"/>
                      <a:pt x="65" y="47"/>
                      <a:pt x="65" y="47"/>
                    </a:cubicBezTo>
                    <a:cubicBezTo>
                      <a:pt x="65" y="47"/>
                      <a:pt x="65" y="47"/>
                      <a:pt x="65" y="47"/>
                    </a:cubicBezTo>
                    <a:cubicBezTo>
                      <a:pt x="66" y="47"/>
                      <a:pt x="66" y="47"/>
                      <a:pt x="66" y="46"/>
                    </a:cubicBezTo>
                    <a:cubicBezTo>
                      <a:pt x="66" y="46"/>
                      <a:pt x="66" y="46"/>
                      <a:pt x="66" y="46"/>
                    </a:cubicBezTo>
                    <a:cubicBezTo>
                      <a:pt x="66" y="46"/>
                      <a:pt x="66" y="46"/>
                      <a:pt x="66" y="46"/>
                    </a:cubicBezTo>
                    <a:cubicBezTo>
                      <a:pt x="66" y="46"/>
                      <a:pt x="66" y="46"/>
                      <a:pt x="65" y="46"/>
                    </a:cubicBezTo>
                    <a:moveTo>
                      <a:pt x="67" y="47"/>
                    </a:moveTo>
                    <a:cubicBezTo>
                      <a:pt x="67" y="47"/>
                      <a:pt x="68" y="46"/>
                      <a:pt x="67" y="46"/>
                    </a:cubicBezTo>
                    <a:cubicBezTo>
                      <a:pt x="68" y="45"/>
                      <a:pt x="68" y="45"/>
                      <a:pt x="68" y="45"/>
                    </a:cubicBezTo>
                    <a:cubicBezTo>
                      <a:pt x="68" y="45"/>
                      <a:pt x="68" y="46"/>
                      <a:pt x="68" y="46"/>
                    </a:cubicBezTo>
                    <a:cubicBezTo>
                      <a:pt x="68" y="46"/>
                      <a:pt x="68" y="46"/>
                      <a:pt x="68" y="46"/>
                    </a:cubicBezTo>
                    <a:cubicBezTo>
                      <a:pt x="68" y="46"/>
                      <a:pt x="68" y="46"/>
                      <a:pt x="68" y="46"/>
                    </a:cubicBezTo>
                    <a:cubicBezTo>
                      <a:pt x="68" y="46"/>
                      <a:pt x="68" y="46"/>
                      <a:pt x="68" y="46"/>
                    </a:cubicBezTo>
                    <a:cubicBezTo>
                      <a:pt x="69" y="46"/>
                      <a:pt x="69" y="46"/>
                      <a:pt x="69" y="46"/>
                    </a:cubicBezTo>
                    <a:cubicBezTo>
                      <a:pt x="69" y="46"/>
                      <a:pt x="68" y="46"/>
                      <a:pt x="68" y="47"/>
                    </a:cubicBezTo>
                    <a:cubicBezTo>
                      <a:pt x="68" y="47"/>
                      <a:pt x="68" y="47"/>
                      <a:pt x="68" y="47"/>
                    </a:cubicBezTo>
                    <a:cubicBezTo>
                      <a:pt x="68" y="47"/>
                      <a:pt x="67" y="47"/>
                      <a:pt x="67" y="47"/>
                    </a:cubicBezTo>
                    <a:cubicBezTo>
                      <a:pt x="67" y="47"/>
                      <a:pt x="67" y="47"/>
                      <a:pt x="67" y="47"/>
                    </a:cubicBezTo>
                    <a:cubicBezTo>
                      <a:pt x="67" y="47"/>
                      <a:pt x="67" y="47"/>
                      <a:pt x="67" y="47"/>
                    </a:cubicBezTo>
                    <a:moveTo>
                      <a:pt x="70" y="46"/>
                    </a:moveTo>
                    <a:cubicBezTo>
                      <a:pt x="70" y="46"/>
                      <a:pt x="71" y="45"/>
                      <a:pt x="71" y="45"/>
                    </a:cubicBezTo>
                    <a:cubicBezTo>
                      <a:pt x="71" y="45"/>
                      <a:pt x="71" y="45"/>
                      <a:pt x="71" y="45"/>
                    </a:cubicBezTo>
                    <a:cubicBezTo>
                      <a:pt x="71" y="46"/>
                      <a:pt x="71" y="46"/>
                      <a:pt x="70" y="46"/>
                    </a:cubicBezTo>
                    <a:moveTo>
                      <a:pt x="75" y="45"/>
                    </a:moveTo>
                    <a:cubicBezTo>
                      <a:pt x="75" y="45"/>
                      <a:pt x="76" y="45"/>
                      <a:pt x="76" y="45"/>
                    </a:cubicBezTo>
                    <a:cubicBezTo>
                      <a:pt x="76" y="45"/>
                      <a:pt x="75" y="47"/>
                      <a:pt x="76" y="47"/>
                    </a:cubicBezTo>
                    <a:cubicBezTo>
                      <a:pt x="76" y="47"/>
                      <a:pt x="76" y="47"/>
                      <a:pt x="76" y="47"/>
                    </a:cubicBezTo>
                    <a:cubicBezTo>
                      <a:pt x="76" y="47"/>
                      <a:pt x="75" y="47"/>
                      <a:pt x="75" y="47"/>
                    </a:cubicBezTo>
                    <a:cubicBezTo>
                      <a:pt x="75" y="47"/>
                      <a:pt x="75" y="47"/>
                      <a:pt x="75" y="47"/>
                    </a:cubicBezTo>
                    <a:cubicBezTo>
                      <a:pt x="75" y="47"/>
                      <a:pt x="75" y="47"/>
                      <a:pt x="75" y="47"/>
                    </a:cubicBezTo>
                    <a:cubicBezTo>
                      <a:pt x="75" y="46"/>
                      <a:pt x="75" y="46"/>
                      <a:pt x="75" y="46"/>
                    </a:cubicBezTo>
                    <a:cubicBezTo>
                      <a:pt x="74" y="46"/>
                      <a:pt x="74" y="46"/>
                      <a:pt x="74" y="46"/>
                    </a:cubicBezTo>
                    <a:cubicBezTo>
                      <a:pt x="74" y="46"/>
                      <a:pt x="74" y="46"/>
                      <a:pt x="74" y="45"/>
                    </a:cubicBezTo>
                    <a:cubicBezTo>
                      <a:pt x="74" y="45"/>
                      <a:pt x="74" y="45"/>
                      <a:pt x="75" y="45"/>
                    </a:cubicBezTo>
                    <a:cubicBezTo>
                      <a:pt x="75" y="45"/>
                      <a:pt x="75" y="45"/>
                      <a:pt x="75" y="45"/>
                    </a:cubicBezTo>
                    <a:cubicBezTo>
                      <a:pt x="75" y="45"/>
                      <a:pt x="75" y="45"/>
                      <a:pt x="75" y="45"/>
                    </a:cubicBezTo>
                    <a:moveTo>
                      <a:pt x="53" y="46"/>
                    </a:moveTo>
                    <a:cubicBezTo>
                      <a:pt x="53" y="45"/>
                      <a:pt x="54" y="45"/>
                      <a:pt x="54" y="45"/>
                    </a:cubicBezTo>
                    <a:cubicBezTo>
                      <a:pt x="54" y="45"/>
                      <a:pt x="53" y="45"/>
                      <a:pt x="53" y="46"/>
                    </a:cubicBezTo>
                    <a:cubicBezTo>
                      <a:pt x="53" y="46"/>
                      <a:pt x="56" y="46"/>
                      <a:pt x="54" y="46"/>
                    </a:cubicBezTo>
                    <a:cubicBezTo>
                      <a:pt x="54" y="46"/>
                      <a:pt x="54" y="46"/>
                      <a:pt x="54" y="46"/>
                    </a:cubicBezTo>
                    <a:cubicBezTo>
                      <a:pt x="53" y="46"/>
                      <a:pt x="53" y="46"/>
                      <a:pt x="53" y="46"/>
                    </a:cubicBezTo>
                    <a:cubicBezTo>
                      <a:pt x="53" y="46"/>
                      <a:pt x="53" y="46"/>
                      <a:pt x="53" y="47"/>
                    </a:cubicBezTo>
                    <a:cubicBezTo>
                      <a:pt x="53" y="47"/>
                      <a:pt x="53" y="47"/>
                      <a:pt x="52" y="47"/>
                    </a:cubicBezTo>
                    <a:cubicBezTo>
                      <a:pt x="52" y="47"/>
                      <a:pt x="52" y="47"/>
                      <a:pt x="52" y="47"/>
                    </a:cubicBezTo>
                    <a:cubicBezTo>
                      <a:pt x="53" y="47"/>
                      <a:pt x="52" y="46"/>
                      <a:pt x="52" y="46"/>
                    </a:cubicBezTo>
                    <a:cubicBezTo>
                      <a:pt x="52" y="46"/>
                      <a:pt x="52" y="46"/>
                      <a:pt x="52" y="45"/>
                    </a:cubicBezTo>
                    <a:cubicBezTo>
                      <a:pt x="53" y="46"/>
                      <a:pt x="53" y="46"/>
                      <a:pt x="53" y="46"/>
                    </a:cubicBezTo>
                    <a:moveTo>
                      <a:pt x="82" y="45"/>
                    </a:moveTo>
                    <a:cubicBezTo>
                      <a:pt x="82" y="45"/>
                      <a:pt x="82" y="45"/>
                      <a:pt x="82" y="45"/>
                    </a:cubicBezTo>
                    <a:cubicBezTo>
                      <a:pt x="82" y="45"/>
                      <a:pt x="82" y="45"/>
                      <a:pt x="82" y="45"/>
                    </a:cubicBezTo>
                    <a:cubicBezTo>
                      <a:pt x="82" y="45"/>
                      <a:pt x="82" y="45"/>
                      <a:pt x="82" y="46"/>
                    </a:cubicBezTo>
                    <a:cubicBezTo>
                      <a:pt x="82" y="46"/>
                      <a:pt x="82" y="46"/>
                      <a:pt x="82" y="45"/>
                    </a:cubicBezTo>
                    <a:cubicBezTo>
                      <a:pt x="82" y="45"/>
                      <a:pt x="82" y="45"/>
                      <a:pt x="82" y="45"/>
                    </a:cubicBezTo>
                    <a:moveTo>
                      <a:pt x="66" y="45"/>
                    </a:moveTo>
                    <a:cubicBezTo>
                      <a:pt x="66" y="45"/>
                      <a:pt x="66" y="45"/>
                      <a:pt x="66" y="45"/>
                    </a:cubicBezTo>
                    <a:cubicBezTo>
                      <a:pt x="67" y="45"/>
                      <a:pt x="66" y="44"/>
                      <a:pt x="67" y="44"/>
                    </a:cubicBezTo>
                    <a:cubicBezTo>
                      <a:pt x="67" y="44"/>
                      <a:pt x="67" y="45"/>
                      <a:pt x="66" y="45"/>
                    </a:cubicBezTo>
                    <a:moveTo>
                      <a:pt x="80" y="45"/>
                    </a:moveTo>
                    <a:cubicBezTo>
                      <a:pt x="79" y="45"/>
                      <a:pt x="80" y="44"/>
                      <a:pt x="81" y="44"/>
                    </a:cubicBezTo>
                    <a:cubicBezTo>
                      <a:pt x="81" y="44"/>
                      <a:pt x="81" y="44"/>
                      <a:pt x="81" y="44"/>
                    </a:cubicBezTo>
                    <a:cubicBezTo>
                      <a:pt x="81" y="44"/>
                      <a:pt x="80" y="45"/>
                      <a:pt x="80" y="45"/>
                    </a:cubicBezTo>
                    <a:cubicBezTo>
                      <a:pt x="80" y="46"/>
                      <a:pt x="79" y="45"/>
                      <a:pt x="79" y="46"/>
                    </a:cubicBezTo>
                    <a:cubicBezTo>
                      <a:pt x="79" y="46"/>
                      <a:pt x="79" y="46"/>
                      <a:pt x="78" y="46"/>
                    </a:cubicBezTo>
                    <a:cubicBezTo>
                      <a:pt x="78" y="46"/>
                      <a:pt x="78" y="46"/>
                      <a:pt x="78" y="46"/>
                    </a:cubicBezTo>
                    <a:cubicBezTo>
                      <a:pt x="78" y="46"/>
                      <a:pt x="78" y="46"/>
                      <a:pt x="78" y="46"/>
                    </a:cubicBezTo>
                    <a:cubicBezTo>
                      <a:pt x="77" y="46"/>
                      <a:pt x="77" y="45"/>
                      <a:pt x="77" y="45"/>
                    </a:cubicBezTo>
                    <a:cubicBezTo>
                      <a:pt x="78" y="46"/>
                      <a:pt x="78" y="45"/>
                      <a:pt x="79" y="46"/>
                    </a:cubicBezTo>
                    <a:cubicBezTo>
                      <a:pt x="79" y="45"/>
                      <a:pt x="79" y="45"/>
                      <a:pt x="79" y="45"/>
                    </a:cubicBezTo>
                    <a:cubicBezTo>
                      <a:pt x="79" y="45"/>
                      <a:pt x="80" y="45"/>
                      <a:pt x="80" y="45"/>
                    </a:cubicBezTo>
                    <a:moveTo>
                      <a:pt x="73" y="45"/>
                    </a:moveTo>
                    <a:cubicBezTo>
                      <a:pt x="72" y="45"/>
                      <a:pt x="72" y="45"/>
                      <a:pt x="72" y="45"/>
                    </a:cubicBezTo>
                    <a:cubicBezTo>
                      <a:pt x="72" y="44"/>
                      <a:pt x="73" y="43"/>
                      <a:pt x="73" y="43"/>
                    </a:cubicBezTo>
                    <a:cubicBezTo>
                      <a:pt x="74" y="43"/>
                      <a:pt x="73" y="43"/>
                      <a:pt x="73" y="44"/>
                    </a:cubicBezTo>
                    <a:cubicBezTo>
                      <a:pt x="74" y="44"/>
                      <a:pt x="73" y="45"/>
                      <a:pt x="73" y="45"/>
                    </a:cubicBezTo>
                    <a:moveTo>
                      <a:pt x="78" y="43"/>
                    </a:moveTo>
                    <a:cubicBezTo>
                      <a:pt x="78" y="43"/>
                      <a:pt x="78" y="43"/>
                      <a:pt x="78" y="42"/>
                    </a:cubicBezTo>
                    <a:cubicBezTo>
                      <a:pt x="78" y="42"/>
                      <a:pt x="78" y="42"/>
                      <a:pt x="78" y="42"/>
                    </a:cubicBezTo>
                    <a:cubicBezTo>
                      <a:pt x="79" y="42"/>
                      <a:pt x="79" y="42"/>
                      <a:pt x="79" y="42"/>
                    </a:cubicBezTo>
                    <a:cubicBezTo>
                      <a:pt x="78" y="43"/>
                      <a:pt x="77" y="44"/>
                      <a:pt x="77" y="44"/>
                    </a:cubicBezTo>
                    <a:cubicBezTo>
                      <a:pt x="76" y="44"/>
                      <a:pt x="77" y="43"/>
                      <a:pt x="77" y="43"/>
                    </a:cubicBezTo>
                    <a:cubicBezTo>
                      <a:pt x="77" y="43"/>
                      <a:pt x="77" y="43"/>
                      <a:pt x="78" y="43"/>
                    </a:cubicBezTo>
                    <a:moveTo>
                      <a:pt x="59" y="42"/>
                    </a:moveTo>
                    <a:cubicBezTo>
                      <a:pt x="60" y="42"/>
                      <a:pt x="60" y="42"/>
                      <a:pt x="60" y="42"/>
                    </a:cubicBezTo>
                    <a:cubicBezTo>
                      <a:pt x="60" y="42"/>
                      <a:pt x="60" y="42"/>
                      <a:pt x="60" y="43"/>
                    </a:cubicBezTo>
                    <a:cubicBezTo>
                      <a:pt x="60" y="43"/>
                      <a:pt x="60" y="43"/>
                      <a:pt x="60" y="43"/>
                    </a:cubicBezTo>
                    <a:cubicBezTo>
                      <a:pt x="60" y="43"/>
                      <a:pt x="59" y="43"/>
                      <a:pt x="59" y="43"/>
                    </a:cubicBezTo>
                    <a:cubicBezTo>
                      <a:pt x="59" y="44"/>
                      <a:pt x="59" y="44"/>
                      <a:pt x="60" y="44"/>
                    </a:cubicBezTo>
                    <a:cubicBezTo>
                      <a:pt x="60" y="44"/>
                      <a:pt x="60" y="44"/>
                      <a:pt x="60" y="44"/>
                    </a:cubicBezTo>
                    <a:cubicBezTo>
                      <a:pt x="60" y="44"/>
                      <a:pt x="60" y="44"/>
                      <a:pt x="61" y="45"/>
                    </a:cubicBezTo>
                    <a:cubicBezTo>
                      <a:pt x="60" y="45"/>
                      <a:pt x="60" y="45"/>
                      <a:pt x="60" y="45"/>
                    </a:cubicBezTo>
                    <a:cubicBezTo>
                      <a:pt x="60" y="45"/>
                      <a:pt x="60" y="45"/>
                      <a:pt x="60" y="45"/>
                    </a:cubicBezTo>
                    <a:cubicBezTo>
                      <a:pt x="60" y="44"/>
                      <a:pt x="59" y="44"/>
                      <a:pt x="59" y="43"/>
                    </a:cubicBezTo>
                    <a:cubicBezTo>
                      <a:pt x="59" y="43"/>
                      <a:pt x="59" y="43"/>
                      <a:pt x="59" y="42"/>
                    </a:cubicBezTo>
                    <a:cubicBezTo>
                      <a:pt x="59" y="42"/>
                      <a:pt x="59" y="42"/>
                      <a:pt x="59" y="42"/>
                    </a:cubicBezTo>
                    <a:cubicBezTo>
                      <a:pt x="59" y="42"/>
                      <a:pt x="59" y="42"/>
                      <a:pt x="59" y="42"/>
                    </a:cubicBezTo>
                    <a:cubicBezTo>
                      <a:pt x="59" y="42"/>
                      <a:pt x="59" y="42"/>
                      <a:pt x="59" y="42"/>
                    </a:cubicBezTo>
                    <a:moveTo>
                      <a:pt x="69" y="42"/>
                    </a:moveTo>
                    <a:cubicBezTo>
                      <a:pt x="69" y="42"/>
                      <a:pt x="70" y="42"/>
                      <a:pt x="70" y="41"/>
                    </a:cubicBezTo>
                    <a:cubicBezTo>
                      <a:pt x="70" y="42"/>
                      <a:pt x="70" y="42"/>
                      <a:pt x="70" y="42"/>
                    </a:cubicBezTo>
                    <a:cubicBezTo>
                      <a:pt x="71" y="42"/>
                      <a:pt x="71" y="42"/>
                      <a:pt x="71" y="42"/>
                    </a:cubicBezTo>
                    <a:cubicBezTo>
                      <a:pt x="72" y="42"/>
                      <a:pt x="71" y="43"/>
                      <a:pt x="71" y="43"/>
                    </a:cubicBezTo>
                    <a:cubicBezTo>
                      <a:pt x="71" y="43"/>
                      <a:pt x="71" y="43"/>
                      <a:pt x="70" y="43"/>
                    </a:cubicBezTo>
                    <a:cubicBezTo>
                      <a:pt x="70" y="43"/>
                      <a:pt x="70" y="44"/>
                      <a:pt x="70" y="44"/>
                    </a:cubicBezTo>
                    <a:cubicBezTo>
                      <a:pt x="70" y="44"/>
                      <a:pt x="70" y="44"/>
                      <a:pt x="70" y="45"/>
                    </a:cubicBezTo>
                    <a:cubicBezTo>
                      <a:pt x="70" y="45"/>
                      <a:pt x="70" y="45"/>
                      <a:pt x="69" y="45"/>
                    </a:cubicBezTo>
                    <a:cubicBezTo>
                      <a:pt x="69" y="45"/>
                      <a:pt x="69" y="45"/>
                      <a:pt x="69" y="45"/>
                    </a:cubicBezTo>
                    <a:cubicBezTo>
                      <a:pt x="69" y="45"/>
                      <a:pt x="69" y="45"/>
                      <a:pt x="69" y="44"/>
                    </a:cubicBezTo>
                    <a:cubicBezTo>
                      <a:pt x="69" y="45"/>
                      <a:pt x="69" y="45"/>
                      <a:pt x="69" y="45"/>
                    </a:cubicBezTo>
                    <a:cubicBezTo>
                      <a:pt x="68" y="45"/>
                      <a:pt x="69" y="44"/>
                      <a:pt x="68" y="44"/>
                    </a:cubicBezTo>
                    <a:cubicBezTo>
                      <a:pt x="68" y="44"/>
                      <a:pt x="68" y="44"/>
                      <a:pt x="68" y="44"/>
                    </a:cubicBezTo>
                    <a:cubicBezTo>
                      <a:pt x="68" y="43"/>
                      <a:pt x="68" y="43"/>
                      <a:pt x="68" y="42"/>
                    </a:cubicBezTo>
                    <a:cubicBezTo>
                      <a:pt x="68" y="42"/>
                      <a:pt x="68" y="42"/>
                      <a:pt x="69" y="42"/>
                    </a:cubicBezTo>
                    <a:moveTo>
                      <a:pt x="62" y="42"/>
                    </a:moveTo>
                    <a:cubicBezTo>
                      <a:pt x="62" y="42"/>
                      <a:pt x="62" y="42"/>
                      <a:pt x="61" y="42"/>
                    </a:cubicBezTo>
                    <a:cubicBezTo>
                      <a:pt x="62" y="42"/>
                      <a:pt x="62" y="41"/>
                      <a:pt x="62" y="41"/>
                    </a:cubicBezTo>
                    <a:cubicBezTo>
                      <a:pt x="63" y="41"/>
                      <a:pt x="63" y="41"/>
                      <a:pt x="63" y="42"/>
                    </a:cubicBezTo>
                    <a:cubicBezTo>
                      <a:pt x="63" y="42"/>
                      <a:pt x="62" y="42"/>
                      <a:pt x="62" y="42"/>
                    </a:cubicBezTo>
                    <a:moveTo>
                      <a:pt x="89" y="42"/>
                    </a:moveTo>
                    <a:cubicBezTo>
                      <a:pt x="88" y="42"/>
                      <a:pt x="88" y="41"/>
                      <a:pt x="88" y="41"/>
                    </a:cubicBezTo>
                    <a:cubicBezTo>
                      <a:pt x="88" y="41"/>
                      <a:pt x="88" y="41"/>
                      <a:pt x="88" y="41"/>
                    </a:cubicBezTo>
                    <a:cubicBezTo>
                      <a:pt x="88" y="41"/>
                      <a:pt x="88" y="41"/>
                      <a:pt x="88" y="42"/>
                    </a:cubicBezTo>
                    <a:cubicBezTo>
                      <a:pt x="89" y="42"/>
                      <a:pt x="89" y="42"/>
                      <a:pt x="89" y="42"/>
                    </a:cubicBezTo>
                    <a:cubicBezTo>
                      <a:pt x="89" y="42"/>
                      <a:pt x="89" y="42"/>
                      <a:pt x="89" y="42"/>
                    </a:cubicBezTo>
                    <a:cubicBezTo>
                      <a:pt x="89" y="42"/>
                      <a:pt x="89" y="42"/>
                      <a:pt x="89" y="42"/>
                    </a:cubicBezTo>
                    <a:moveTo>
                      <a:pt x="74" y="41"/>
                    </a:moveTo>
                    <a:cubicBezTo>
                      <a:pt x="74" y="41"/>
                      <a:pt x="75" y="41"/>
                      <a:pt x="75" y="41"/>
                    </a:cubicBezTo>
                    <a:cubicBezTo>
                      <a:pt x="76" y="41"/>
                      <a:pt x="76" y="41"/>
                      <a:pt x="76" y="41"/>
                    </a:cubicBezTo>
                    <a:cubicBezTo>
                      <a:pt x="75" y="41"/>
                      <a:pt x="75" y="42"/>
                      <a:pt x="75" y="42"/>
                    </a:cubicBezTo>
                    <a:cubicBezTo>
                      <a:pt x="74" y="42"/>
                      <a:pt x="75" y="41"/>
                      <a:pt x="74" y="41"/>
                    </a:cubicBezTo>
                    <a:cubicBezTo>
                      <a:pt x="74" y="41"/>
                      <a:pt x="74" y="41"/>
                      <a:pt x="74" y="41"/>
                    </a:cubicBezTo>
                    <a:moveTo>
                      <a:pt x="77" y="40"/>
                    </a:moveTo>
                    <a:cubicBezTo>
                      <a:pt x="77" y="40"/>
                      <a:pt x="77" y="40"/>
                      <a:pt x="77" y="40"/>
                    </a:cubicBezTo>
                    <a:cubicBezTo>
                      <a:pt x="78" y="40"/>
                      <a:pt x="78" y="41"/>
                      <a:pt x="78" y="41"/>
                    </a:cubicBezTo>
                    <a:cubicBezTo>
                      <a:pt x="78" y="41"/>
                      <a:pt x="77" y="41"/>
                      <a:pt x="78" y="41"/>
                    </a:cubicBezTo>
                    <a:cubicBezTo>
                      <a:pt x="77" y="41"/>
                      <a:pt x="77" y="41"/>
                      <a:pt x="77" y="41"/>
                    </a:cubicBezTo>
                    <a:cubicBezTo>
                      <a:pt x="77" y="41"/>
                      <a:pt x="76" y="41"/>
                      <a:pt x="76" y="41"/>
                    </a:cubicBezTo>
                    <a:cubicBezTo>
                      <a:pt x="76" y="41"/>
                      <a:pt x="75" y="41"/>
                      <a:pt x="76" y="40"/>
                    </a:cubicBezTo>
                    <a:cubicBezTo>
                      <a:pt x="76" y="41"/>
                      <a:pt x="76" y="41"/>
                      <a:pt x="76" y="41"/>
                    </a:cubicBezTo>
                    <a:cubicBezTo>
                      <a:pt x="77" y="41"/>
                      <a:pt x="77" y="40"/>
                      <a:pt x="77" y="40"/>
                    </a:cubicBezTo>
                    <a:cubicBezTo>
                      <a:pt x="77" y="40"/>
                      <a:pt x="77" y="40"/>
                      <a:pt x="77" y="40"/>
                    </a:cubicBezTo>
                    <a:moveTo>
                      <a:pt x="36" y="41"/>
                    </a:moveTo>
                    <a:cubicBezTo>
                      <a:pt x="36" y="41"/>
                      <a:pt x="35" y="41"/>
                      <a:pt x="35" y="41"/>
                    </a:cubicBezTo>
                    <a:cubicBezTo>
                      <a:pt x="35" y="41"/>
                      <a:pt x="35" y="40"/>
                      <a:pt x="35" y="40"/>
                    </a:cubicBezTo>
                    <a:cubicBezTo>
                      <a:pt x="36" y="40"/>
                      <a:pt x="36" y="41"/>
                      <a:pt x="36" y="41"/>
                    </a:cubicBezTo>
                    <a:cubicBezTo>
                      <a:pt x="36" y="41"/>
                      <a:pt x="36" y="41"/>
                      <a:pt x="36" y="41"/>
                    </a:cubicBezTo>
                    <a:moveTo>
                      <a:pt x="57" y="41"/>
                    </a:moveTo>
                    <a:cubicBezTo>
                      <a:pt x="58" y="41"/>
                      <a:pt x="58" y="40"/>
                      <a:pt x="59" y="40"/>
                    </a:cubicBezTo>
                    <a:cubicBezTo>
                      <a:pt x="59" y="41"/>
                      <a:pt x="58" y="41"/>
                      <a:pt x="57" y="41"/>
                    </a:cubicBezTo>
                    <a:moveTo>
                      <a:pt x="82" y="41"/>
                    </a:moveTo>
                    <a:cubicBezTo>
                      <a:pt x="81" y="41"/>
                      <a:pt x="80" y="40"/>
                      <a:pt x="80" y="40"/>
                    </a:cubicBezTo>
                    <a:cubicBezTo>
                      <a:pt x="80" y="40"/>
                      <a:pt x="81" y="40"/>
                      <a:pt x="81" y="40"/>
                    </a:cubicBezTo>
                    <a:cubicBezTo>
                      <a:pt x="82" y="40"/>
                      <a:pt x="83" y="41"/>
                      <a:pt x="84" y="41"/>
                    </a:cubicBezTo>
                    <a:cubicBezTo>
                      <a:pt x="84" y="41"/>
                      <a:pt x="84" y="41"/>
                      <a:pt x="84" y="42"/>
                    </a:cubicBezTo>
                    <a:cubicBezTo>
                      <a:pt x="83" y="42"/>
                      <a:pt x="83" y="41"/>
                      <a:pt x="82" y="41"/>
                    </a:cubicBezTo>
                    <a:cubicBezTo>
                      <a:pt x="82" y="41"/>
                      <a:pt x="82" y="41"/>
                      <a:pt x="82" y="41"/>
                    </a:cubicBezTo>
                    <a:moveTo>
                      <a:pt x="74" y="40"/>
                    </a:moveTo>
                    <a:cubicBezTo>
                      <a:pt x="75" y="39"/>
                      <a:pt x="75" y="39"/>
                      <a:pt x="75" y="39"/>
                    </a:cubicBezTo>
                    <a:cubicBezTo>
                      <a:pt x="75" y="39"/>
                      <a:pt x="75" y="39"/>
                      <a:pt x="75" y="39"/>
                    </a:cubicBezTo>
                    <a:cubicBezTo>
                      <a:pt x="75" y="40"/>
                      <a:pt x="74" y="41"/>
                      <a:pt x="72" y="41"/>
                    </a:cubicBezTo>
                    <a:cubicBezTo>
                      <a:pt x="73" y="40"/>
                      <a:pt x="74" y="40"/>
                      <a:pt x="74" y="39"/>
                    </a:cubicBezTo>
                    <a:cubicBezTo>
                      <a:pt x="74" y="40"/>
                      <a:pt x="74" y="40"/>
                      <a:pt x="74" y="40"/>
                    </a:cubicBezTo>
                    <a:moveTo>
                      <a:pt x="59" y="40"/>
                    </a:moveTo>
                    <a:cubicBezTo>
                      <a:pt x="59" y="40"/>
                      <a:pt x="59" y="39"/>
                      <a:pt x="59" y="39"/>
                    </a:cubicBezTo>
                    <a:cubicBezTo>
                      <a:pt x="59" y="39"/>
                      <a:pt x="59" y="39"/>
                      <a:pt x="59" y="39"/>
                    </a:cubicBezTo>
                    <a:cubicBezTo>
                      <a:pt x="59" y="39"/>
                      <a:pt x="60" y="39"/>
                      <a:pt x="60" y="39"/>
                    </a:cubicBezTo>
                    <a:cubicBezTo>
                      <a:pt x="59" y="39"/>
                      <a:pt x="59" y="40"/>
                      <a:pt x="59" y="40"/>
                    </a:cubicBezTo>
                    <a:moveTo>
                      <a:pt x="57" y="40"/>
                    </a:moveTo>
                    <a:cubicBezTo>
                      <a:pt x="56" y="40"/>
                      <a:pt x="56" y="39"/>
                      <a:pt x="56" y="39"/>
                    </a:cubicBezTo>
                    <a:cubicBezTo>
                      <a:pt x="56" y="38"/>
                      <a:pt x="56" y="38"/>
                      <a:pt x="56" y="38"/>
                    </a:cubicBezTo>
                    <a:cubicBezTo>
                      <a:pt x="57" y="38"/>
                      <a:pt x="57" y="38"/>
                      <a:pt x="57" y="38"/>
                    </a:cubicBezTo>
                    <a:cubicBezTo>
                      <a:pt x="57" y="39"/>
                      <a:pt x="57" y="39"/>
                      <a:pt x="57" y="40"/>
                    </a:cubicBezTo>
                    <a:cubicBezTo>
                      <a:pt x="57" y="40"/>
                      <a:pt x="57" y="40"/>
                      <a:pt x="57" y="40"/>
                    </a:cubicBezTo>
                    <a:moveTo>
                      <a:pt x="43" y="39"/>
                    </a:moveTo>
                    <a:cubicBezTo>
                      <a:pt x="43" y="39"/>
                      <a:pt x="44" y="38"/>
                      <a:pt x="44" y="38"/>
                    </a:cubicBezTo>
                    <a:cubicBezTo>
                      <a:pt x="44" y="39"/>
                      <a:pt x="43" y="39"/>
                      <a:pt x="43" y="39"/>
                    </a:cubicBezTo>
                    <a:cubicBezTo>
                      <a:pt x="43" y="39"/>
                      <a:pt x="43" y="40"/>
                      <a:pt x="43" y="40"/>
                    </a:cubicBezTo>
                    <a:cubicBezTo>
                      <a:pt x="43" y="40"/>
                      <a:pt x="44" y="41"/>
                      <a:pt x="44" y="42"/>
                    </a:cubicBezTo>
                    <a:cubicBezTo>
                      <a:pt x="44" y="42"/>
                      <a:pt x="44" y="42"/>
                      <a:pt x="44" y="42"/>
                    </a:cubicBezTo>
                    <a:cubicBezTo>
                      <a:pt x="45" y="42"/>
                      <a:pt x="45" y="42"/>
                      <a:pt x="45" y="41"/>
                    </a:cubicBezTo>
                    <a:cubicBezTo>
                      <a:pt x="45" y="42"/>
                      <a:pt x="45" y="42"/>
                      <a:pt x="45" y="42"/>
                    </a:cubicBezTo>
                    <a:cubicBezTo>
                      <a:pt x="45" y="43"/>
                      <a:pt x="46" y="44"/>
                      <a:pt x="47" y="44"/>
                    </a:cubicBezTo>
                    <a:cubicBezTo>
                      <a:pt x="48" y="44"/>
                      <a:pt x="49" y="43"/>
                      <a:pt x="50" y="43"/>
                    </a:cubicBezTo>
                    <a:cubicBezTo>
                      <a:pt x="50" y="41"/>
                      <a:pt x="51" y="41"/>
                      <a:pt x="52" y="41"/>
                    </a:cubicBezTo>
                    <a:cubicBezTo>
                      <a:pt x="53" y="41"/>
                      <a:pt x="54" y="41"/>
                      <a:pt x="55" y="42"/>
                    </a:cubicBezTo>
                    <a:cubicBezTo>
                      <a:pt x="55" y="42"/>
                      <a:pt x="55" y="42"/>
                      <a:pt x="55" y="42"/>
                    </a:cubicBezTo>
                    <a:cubicBezTo>
                      <a:pt x="55" y="42"/>
                      <a:pt x="55" y="42"/>
                      <a:pt x="55" y="42"/>
                    </a:cubicBezTo>
                    <a:cubicBezTo>
                      <a:pt x="54" y="42"/>
                      <a:pt x="53" y="41"/>
                      <a:pt x="52" y="41"/>
                    </a:cubicBezTo>
                    <a:cubicBezTo>
                      <a:pt x="51" y="41"/>
                      <a:pt x="50" y="42"/>
                      <a:pt x="50" y="42"/>
                    </a:cubicBezTo>
                    <a:cubicBezTo>
                      <a:pt x="50" y="42"/>
                      <a:pt x="52" y="42"/>
                      <a:pt x="52" y="42"/>
                    </a:cubicBezTo>
                    <a:cubicBezTo>
                      <a:pt x="53" y="42"/>
                      <a:pt x="53" y="42"/>
                      <a:pt x="54" y="42"/>
                    </a:cubicBezTo>
                    <a:cubicBezTo>
                      <a:pt x="53" y="42"/>
                      <a:pt x="53" y="43"/>
                      <a:pt x="53" y="43"/>
                    </a:cubicBezTo>
                    <a:cubicBezTo>
                      <a:pt x="52" y="43"/>
                      <a:pt x="52" y="42"/>
                      <a:pt x="52" y="42"/>
                    </a:cubicBezTo>
                    <a:cubicBezTo>
                      <a:pt x="52" y="43"/>
                      <a:pt x="52" y="43"/>
                      <a:pt x="52" y="43"/>
                    </a:cubicBezTo>
                    <a:cubicBezTo>
                      <a:pt x="52" y="43"/>
                      <a:pt x="52" y="43"/>
                      <a:pt x="52" y="43"/>
                    </a:cubicBezTo>
                    <a:cubicBezTo>
                      <a:pt x="52" y="43"/>
                      <a:pt x="52" y="43"/>
                      <a:pt x="52" y="43"/>
                    </a:cubicBezTo>
                    <a:cubicBezTo>
                      <a:pt x="52" y="43"/>
                      <a:pt x="52" y="43"/>
                      <a:pt x="51" y="43"/>
                    </a:cubicBezTo>
                    <a:cubicBezTo>
                      <a:pt x="51" y="43"/>
                      <a:pt x="51" y="43"/>
                      <a:pt x="51" y="43"/>
                    </a:cubicBezTo>
                    <a:cubicBezTo>
                      <a:pt x="51" y="44"/>
                      <a:pt x="50" y="44"/>
                      <a:pt x="50" y="44"/>
                    </a:cubicBezTo>
                    <a:cubicBezTo>
                      <a:pt x="50" y="44"/>
                      <a:pt x="49" y="44"/>
                      <a:pt x="49" y="45"/>
                    </a:cubicBezTo>
                    <a:cubicBezTo>
                      <a:pt x="48" y="45"/>
                      <a:pt x="47" y="46"/>
                      <a:pt x="46" y="46"/>
                    </a:cubicBezTo>
                    <a:cubicBezTo>
                      <a:pt x="46" y="46"/>
                      <a:pt x="46" y="46"/>
                      <a:pt x="45" y="46"/>
                    </a:cubicBezTo>
                    <a:cubicBezTo>
                      <a:pt x="45" y="46"/>
                      <a:pt x="44" y="47"/>
                      <a:pt x="44" y="47"/>
                    </a:cubicBezTo>
                    <a:cubicBezTo>
                      <a:pt x="44" y="47"/>
                      <a:pt x="44" y="47"/>
                      <a:pt x="43" y="47"/>
                    </a:cubicBezTo>
                    <a:cubicBezTo>
                      <a:pt x="43" y="47"/>
                      <a:pt x="42" y="47"/>
                      <a:pt x="42" y="48"/>
                    </a:cubicBezTo>
                    <a:cubicBezTo>
                      <a:pt x="41" y="48"/>
                      <a:pt x="41" y="48"/>
                      <a:pt x="40" y="48"/>
                    </a:cubicBezTo>
                    <a:cubicBezTo>
                      <a:pt x="40" y="48"/>
                      <a:pt x="39" y="47"/>
                      <a:pt x="39" y="47"/>
                    </a:cubicBezTo>
                    <a:cubicBezTo>
                      <a:pt x="38" y="46"/>
                      <a:pt x="37" y="46"/>
                      <a:pt x="36" y="45"/>
                    </a:cubicBezTo>
                    <a:cubicBezTo>
                      <a:pt x="36" y="45"/>
                      <a:pt x="36" y="45"/>
                      <a:pt x="36" y="45"/>
                    </a:cubicBezTo>
                    <a:cubicBezTo>
                      <a:pt x="36" y="45"/>
                      <a:pt x="36" y="45"/>
                      <a:pt x="36" y="45"/>
                    </a:cubicBezTo>
                    <a:cubicBezTo>
                      <a:pt x="36" y="44"/>
                      <a:pt x="36" y="44"/>
                      <a:pt x="36" y="44"/>
                    </a:cubicBezTo>
                    <a:cubicBezTo>
                      <a:pt x="37" y="44"/>
                      <a:pt x="37" y="46"/>
                      <a:pt x="38" y="46"/>
                    </a:cubicBezTo>
                    <a:cubicBezTo>
                      <a:pt x="38" y="46"/>
                      <a:pt x="38" y="45"/>
                      <a:pt x="38" y="45"/>
                    </a:cubicBezTo>
                    <a:cubicBezTo>
                      <a:pt x="39" y="46"/>
                      <a:pt x="39" y="46"/>
                      <a:pt x="39" y="46"/>
                    </a:cubicBezTo>
                    <a:cubicBezTo>
                      <a:pt x="41" y="45"/>
                      <a:pt x="41" y="45"/>
                      <a:pt x="42" y="44"/>
                    </a:cubicBezTo>
                    <a:cubicBezTo>
                      <a:pt x="42" y="44"/>
                      <a:pt x="42" y="44"/>
                      <a:pt x="42" y="44"/>
                    </a:cubicBezTo>
                    <a:cubicBezTo>
                      <a:pt x="42" y="44"/>
                      <a:pt x="42" y="44"/>
                      <a:pt x="42" y="44"/>
                    </a:cubicBezTo>
                    <a:cubicBezTo>
                      <a:pt x="42" y="44"/>
                      <a:pt x="42" y="44"/>
                      <a:pt x="42" y="44"/>
                    </a:cubicBezTo>
                    <a:cubicBezTo>
                      <a:pt x="43" y="44"/>
                      <a:pt x="43" y="44"/>
                      <a:pt x="43" y="44"/>
                    </a:cubicBezTo>
                    <a:cubicBezTo>
                      <a:pt x="43" y="44"/>
                      <a:pt x="43" y="44"/>
                      <a:pt x="43" y="44"/>
                    </a:cubicBezTo>
                    <a:cubicBezTo>
                      <a:pt x="43" y="44"/>
                      <a:pt x="43" y="44"/>
                      <a:pt x="43" y="44"/>
                    </a:cubicBezTo>
                    <a:cubicBezTo>
                      <a:pt x="44" y="42"/>
                      <a:pt x="42" y="40"/>
                      <a:pt x="42" y="38"/>
                    </a:cubicBezTo>
                    <a:cubicBezTo>
                      <a:pt x="43" y="38"/>
                      <a:pt x="43" y="38"/>
                      <a:pt x="43" y="39"/>
                    </a:cubicBezTo>
                    <a:moveTo>
                      <a:pt x="74" y="38"/>
                    </a:moveTo>
                    <a:cubicBezTo>
                      <a:pt x="74" y="38"/>
                      <a:pt x="74" y="38"/>
                      <a:pt x="73" y="38"/>
                    </a:cubicBezTo>
                    <a:cubicBezTo>
                      <a:pt x="73" y="37"/>
                      <a:pt x="74" y="37"/>
                      <a:pt x="74" y="37"/>
                    </a:cubicBezTo>
                    <a:cubicBezTo>
                      <a:pt x="74" y="37"/>
                      <a:pt x="75" y="37"/>
                      <a:pt x="75" y="38"/>
                    </a:cubicBezTo>
                    <a:cubicBezTo>
                      <a:pt x="75" y="38"/>
                      <a:pt x="75" y="38"/>
                      <a:pt x="75" y="38"/>
                    </a:cubicBezTo>
                    <a:cubicBezTo>
                      <a:pt x="76" y="38"/>
                      <a:pt x="76" y="38"/>
                      <a:pt x="76" y="38"/>
                    </a:cubicBezTo>
                    <a:cubicBezTo>
                      <a:pt x="77" y="38"/>
                      <a:pt x="78" y="37"/>
                      <a:pt x="79" y="37"/>
                    </a:cubicBezTo>
                    <a:cubicBezTo>
                      <a:pt x="79" y="37"/>
                      <a:pt x="80" y="38"/>
                      <a:pt x="80" y="38"/>
                    </a:cubicBezTo>
                    <a:cubicBezTo>
                      <a:pt x="80" y="38"/>
                      <a:pt x="80" y="38"/>
                      <a:pt x="80" y="38"/>
                    </a:cubicBezTo>
                    <a:cubicBezTo>
                      <a:pt x="80" y="38"/>
                      <a:pt x="80" y="38"/>
                      <a:pt x="80" y="38"/>
                    </a:cubicBezTo>
                    <a:cubicBezTo>
                      <a:pt x="80" y="38"/>
                      <a:pt x="80" y="38"/>
                      <a:pt x="80" y="39"/>
                    </a:cubicBezTo>
                    <a:cubicBezTo>
                      <a:pt x="79" y="38"/>
                      <a:pt x="79" y="38"/>
                      <a:pt x="78" y="38"/>
                    </a:cubicBezTo>
                    <a:cubicBezTo>
                      <a:pt x="78" y="38"/>
                      <a:pt x="77" y="38"/>
                      <a:pt x="77" y="38"/>
                    </a:cubicBezTo>
                    <a:cubicBezTo>
                      <a:pt x="77" y="38"/>
                      <a:pt x="77" y="38"/>
                      <a:pt x="77" y="38"/>
                    </a:cubicBezTo>
                    <a:cubicBezTo>
                      <a:pt x="77" y="38"/>
                      <a:pt x="77" y="38"/>
                      <a:pt x="77" y="39"/>
                    </a:cubicBezTo>
                    <a:cubicBezTo>
                      <a:pt x="76" y="39"/>
                      <a:pt x="75" y="38"/>
                      <a:pt x="75" y="38"/>
                    </a:cubicBezTo>
                    <a:cubicBezTo>
                      <a:pt x="75" y="38"/>
                      <a:pt x="75" y="38"/>
                      <a:pt x="74" y="38"/>
                    </a:cubicBezTo>
                    <a:moveTo>
                      <a:pt x="83" y="38"/>
                    </a:moveTo>
                    <a:cubicBezTo>
                      <a:pt x="82" y="38"/>
                      <a:pt x="82" y="37"/>
                      <a:pt x="82" y="37"/>
                    </a:cubicBezTo>
                    <a:cubicBezTo>
                      <a:pt x="82" y="37"/>
                      <a:pt x="82" y="37"/>
                      <a:pt x="82" y="37"/>
                    </a:cubicBezTo>
                    <a:cubicBezTo>
                      <a:pt x="82" y="37"/>
                      <a:pt x="82" y="37"/>
                      <a:pt x="82" y="37"/>
                    </a:cubicBezTo>
                    <a:cubicBezTo>
                      <a:pt x="83" y="37"/>
                      <a:pt x="83" y="37"/>
                      <a:pt x="83" y="37"/>
                    </a:cubicBezTo>
                    <a:cubicBezTo>
                      <a:pt x="83" y="37"/>
                      <a:pt x="83" y="37"/>
                      <a:pt x="83" y="37"/>
                    </a:cubicBezTo>
                    <a:cubicBezTo>
                      <a:pt x="83" y="38"/>
                      <a:pt x="83" y="38"/>
                      <a:pt x="83" y="38"/>
                    </a:cubicBezTo>
                    <a:moveTo>
                      <a:pt x="62" y="37"/>
                    </a:moveTo>
                    <a:cubicBezTo>
                      <a:pt x="61" y="36"/>
                      <a:pt x="62" y="36"/>
                      <a:pt x="62" y="36"/>
                    </a:cubicBezTo>
                    <a:cubicBezTo>
                      <a:pt x="62" y="37"/>
                      <a:pt x="62" y="37"/>
                      <a:pt x="62" y="37"/>
                    </a:cubicBezTo>
                    <a:moveTo>
                      <a:pt x="54" y="37"/>
                    </a:moveTo>
                    <a:cubicBezTo>
                      <a:pt x="55" y="37"/>
                      <a:pt x="55" y="37"/>
                      <a:pt x="55" y="37"/>
                    </a:cubicBezTo>
                    <a:cubicBezTo>
                      <a:pt x="55" y="36"/>
                      <a:pt x="55" y="36"/>
                      <a:pt x="55" y="36"/>
                    </a:cubicBezTo>
                    <a:cubicBezTo>
                      <a:pt x="55" y="36"/>
                      <a:pt x="55" y="36"/>
                      <a:pt x="56" y="36"/>
                    </a:cubicBezTo>
                    <a:cubicBezTo>
                      <a:pt x="56" y="36"/>
                      <a:pt x="56" y="36"/>
                      <a:pt x="56" y="36"/>
                    </a:cubicBezTo>
                    <a:cubicBezTo>
                      <a:pt x="55" y="36"/>
                      <a:pt x="54" y="37"/>
                      <a:pt x="55" y="38"/>
                    </a:cubicBezTo>
                    <a:cubicBezTo>
                      <a:pt x="55" y="38"/>
                      <a:pt x="55" y="38"/>
                      <a:pt x="55" y="38"/>
                    </a:cubicBezTo>
                    <a:cubicBezTo>
                      <a:pt x="54" y="38"/>
                      <a:pt x="55" y="37"/>
                      <a:pt x="54" y="37"/>
                    </a:cubicBezTo>
                    <a:cubicBezTo>
                      <a:pt x="54" y="37"/>
                      <a:pt x="54" y="37"/>
                      <a:pt x="54" y="37"/>
                    </a:cubicBezTo>
                    <a:cubicBezTo>
                      <a:pt x="54" y="37"/>
                      <a:pt x="53" y="37"/>
                      <a:pt x="54" y="37"/>
                    </a:cubicBezTo>
                    <a:cubicBezTo>
                      <a:pt x="53" y="37"/>
                      <a:pt x="53" y="37"/>
                      <a:pt x="52" y="37"/>
                    </a:cubicBezTo>
                    <a:cubicBezTo>
                      <a:pt x="52" y="37"/>
                      <a:pt x="52" y="37"/>
                      <a:pt x="52" y="37"/>
                    </a:cubicBezTo>
                    <a:cubicBezTo>
                      <a:pt x="52" y="37"/>
                      <a:pt x="53" y="37"/>
                      <a:pt x="54" y="36"/>
                    </a:cubicBezTo>
                    <a:cubicBezTo>
                      <a:pt x="54" y="37"/>
                      <a:pt x="54" y="37"/>
                      <a:pt x="54" y="37"/>
                    </a:cubicBezTo>
                    <a:moveTo>
                      <a:pt x="58" y="36"/>
                    </a:moveTo>
                    <a:cubicBezTo>
                      <a:pt x="58" y="36"/>
                      <a:pt x="58" y="36"/>
                      <a:pt x="58" y="36"/>
                    </a:cubicBezTo>
                    <a:cubicBezTo>
                      <a:pt x="59" y="36"/>
                      <a:pt x="59" y="36"/>
                      <a:pt x="59" y="36"/>
                    </a:cubicBezTo>
                    <a:cubicBezTo>
                      <a:pt x="59" y="36"/>
                      <a:pt x="59" y="36"/>
                      <a:pt x="59" y="36"/>
                    </a:cubicBezTo>
                    <a:cubicBezTo>
                      <a:pt x="59" y="37"/>
                      <a:pt x="60" y="36"/>
                      <a:pt x="60" y="37"/>
                    </a:cubicBezTo>
                    <a:cubicBezTo>
                      <a:pt x="60" y="37"/>
                      <a:pt x="60" y="37"/>
                      <a:pt x="60" y="37"/>
                    </a:cubicBezTo>
                    <a:cubicBezTo>
                      <a:pt x="60" y="37"/>
                      <a:pt x="61" y="37"/>
                      <a:pt x="61" y="37"/>
                    </a:cubicBezTo>
                    <a:cubicBezTo>
                      <a:pt x="61" y="38"/>
                      <a:pt x="60" y="38"/>
                      <a:pt x="60" y="38"/>
                    </a:cubicBezTo>
                    <a:cubicBezTo>
                      <a:pt x="60" y="38"/>
                      <a:pt x="59" y="38"/>
                      <a:pt x="60" y="38"/>
                    </a:cubicBezTo>
                    <a:cubicBezTo>
                      <a:pt x="59" y="37"/>
                      <a:pt x="59" y="37"/>
                      <a:pt x="58" y="37"/>
                    </a:cubicBezTo>
                    <a:cubicBezTo>
                      <a:pt x="58" y="37"/>
                      <a:pt x="58" y="37"/>
                      <a:pt x="58" y="37"/>
                    </a:cubicBezTo>
                    <a:cubicBezTo>
                      <a:pt x="58" y="37"/>
                      <a:pt x="58" y="37"/>
                      <a:pt x="58" y="37"/>
                    </a:cubicBezTo>
                    <a:cubicBezTo>
                      <a:pt x="58" y="37"/>
                      <a:pt x="58" y="37"/>
                      <a:pt x="58" y="37"/>
                    </a:cubicBezTo>
                    <a:cubicBezTo>
                      <a:pt x="57" y="37"/>
                      <a:pt x="57" y="36"/>
                      <a:pt x="57" y="36"/>
                    </a:cubicBezTo>
                    <a:cubicBezTo>
                      <a:pt x="57" y="36"/>
                      <a:pt x="57" y="36"/>
                      <a:pt x="57" y="36"/>
                    </a:cubicBezTo>
                    <a:cubicBezTo>
                      <a:pt x="57" y="36"/>
                      <a:pt x="57" y="36"/>
                      <a:pt x="57" y="36"/>
                    </a:cubicBezTo>
                    <a:cubicBezTo>
                      <a:pt x="58" y="36"/>
                      <a:pt x="58" y="36"/>
                      <a:pt x="58" y="36"/>
                    </a:cubicBezTo>
                    <a:moveTo>
                      <a:pt x="41" y="38"/>
                    </a:moveTo>
                    <a:cubicBezTo>
                      <a:pt x="41" y="38"/>
                      <a:pt x="40" y="38"/>
                      <a:pt x="40" y="38"/>
                    </a:cubicBezTo>
                    <a:cubicBezTo>
                      <a:pt x="40" y="37"/>
                      <a:pt x="40" y="36"/>
                      <a:pt x="39" y="36"/>
                    </a:cubicBezTo>
                    <a:cubicBezTo>
                      <a:pt x="39" y="35"/>
                      <a:pt x="40" y="35"/>
                      <a:pt x="40" y="35"/>
                    </a:cubicBezTo>
                    <a:cubicBezTo>
                      <a:pt x="41" y="35"/>
                      <a:pt x="41" y="35"/>
                      <a:pt x="41" y="35"/>
                    </a:cubicBezTo>
                    <a:cubicBezTo>
                      <a:pt x="41" y="36"/>
                      <a:pt x="40" y="35"/>
                      <a:pt x="40" y="36"/>
                    </a:cubicBezTo>
                    <a:cubicBezTo>
                      <a:pt x="41" y="36"/>
                      <a:pt x="41" y="37"/>
                      <a:pt x="41" y="37"/>
                    </a:cubicBezTo>
                    <a:cubicBezTo>
                      <a:pt x="41" y="37"/>
                      <a:pt x="41" y="38"/>
                      <a:pt x="41" y="38"/>
                    </a:cubicBezTo>
                    <a:moveTo>
                      <a:pt x="53" y="36"/>
                    </a:moveTo>
                    <a:cubicBezTo>
                      <a:pt x="53" y="35"/>
                      <a:pt x="53" y="35"/>
                      <a:pt x="53" y="35"/>
                    </a:cubicBezTo>
                    <a:cubicBezTo>
                      <a:pt x="54" y="35"/>
                      <a:pt x="54" y="35"/>
                      <a:pt x="55" y="36"/>
                    </a:cubicBezTo>
                    <a:cubicBezTo>
                      <a:pt x="54" y="36"/>
                      <a:pt x="54" y="35"/>
                      <a:pt x="54" y="35"/>
                    </a:cubicBezTo>
                    <a:cubicBezTo>
                      <a:pt x="54" y="35"/>
                      <a:pt x="53" y="36"/>
                      <a:pt x="53" y="36"/>
                    </a:cubicBezTo>
                    <a:moveTo>
                      <a:pt x="93" y="35"/>
                    </a:moveTo>
                    <a:cubicBezTo>
                      <a:pt x="92" y="35"/>
                      <a:pt x="91" y="35"/>
                      <a:pt x="91" y="35"/>
                    </a:cubicBezTo>
                    <a:cubicBezTo>
                      <a:pt x="92" y="35"/>
                      <a:pt x="93" y="35"/>
                      <a:pt x="93" y="35"/>
                    </a:cubicBezTo>
                    <a:cubicBezTo>
                      <a:pt x="93" y="35"/>
                      <a:pt x="93" y="35"/>
                      <a:pt x="93" y="35"/>
                    </a:cubicBezTo>
                    <a:moveTo>
                      <a:pt x="80" y="35"/>
                    </a:moveTo>
                    <a:cubicBezTo>
                      <a:pt x="80" y="34"/>
                      <a:pt x="80" y="34"/>
                      <a:pt x="80" y="34"/>
                    </a:cubicBezTo>
                    <a:cubicBezTo>
                      <a:pt x="80" y="34"/>
                      <a:pt x="80" y="34"/>
                      <a:pt x="80" y="34"/>
                    </a:cubicBezTo>
                    <a:cubicBezTo>
                      <a:pt x="80" y="34"/>
                      <a:pt x="80" y="34"/>
                      <a:pt x="80" y="34"/>
                    </a:cubicBezTo>
                    <a:cubicBezTo>
                      <a:pt x="80" y="35"/>
                      <a:pt x="80" y="35"/>
                      <a:pt x="80" y="35"/>
                    </a:cubicBezTo>
                    <a:moveTo>
                      <a:pt x="95" y="34"/>
                    </a:moveTo>
                    <a:cubicBezTo>
                      <a:pt x="95" y="33"/>
                      <a:pt x="95" y="33"/>
                      <a:pt x="95" y="33"/>
                    </a:cubicBezTo>
                    <a:cubicBezTo>
                      <a:pt x="95" y="33"/>
                      <a:pt x="95" y="33"/>
                      <a:pt x="96" y="33"/>
                    </a:cubicBezTo>
                    <a:cubicBezTo>
                      <a:pt x="95" y="34"/>
                      <a:pt x="95" y="34"/>
                      <a:pt x="95" y="34"/>
                    </a:cubicBezTo>
                    <a:cubicBezTo>
                      <a:pt x="95" y="34"/>
                      <a:pt x="95" y="34"/>
                      <a:pt x="95" y="34"/>
                    </a:cubicBezTo>
                    <a:moveTo>
                      <a:pt x="56" y="34"/>
                    </a:moveTo>
                    <a:cubicBezTo>
                      <a:pt x="56" y="34"/>
                      <a:pt x="56" y="34"/>
                      <a:pt x="56" y="34"/>
                    </a:cubicBezTo>
                    <a:cubicBezTo>
                      <a:pt x="56" y="34"/>
                      <a:pt x="57" y="33"/>
                      <a:pt x="57" y="33"/>
                    </a:cubicBezTo>
                    <a:cubicBezTo>
                      <a:pt x="57" y="34"/>
                      <a:pt x="56" y="34"/>
                      <a:pt x="56" y="34"/>
                    </a:cubicBezTo>
                    <a:cubicBezTo>
                      <a:pt x="55" y="34"/>
                      <a:pt x="55" y="34"/>
                      <a:pt x="54" y="34"/>
                    </a:cubicBezTo>
                    <a:cubicBezTo>
                      <a:pt x="54" y="34"/>
                      <a:pt x="54" y="34"/>
                      <a:pt x="55" y="34"/>
                    </a:cubicBezTo>
                    <a:cubicBezTo>
                      <a:pt x="55" y="34"/>
                      <a:pt x="55" y="34"/>
                      <a:pt x="55" y="34"/>
                    </a:cubicBezTo>
                    <a:cubicBezTo>
                      <a:pt x="55" y="34"/>
                      <a:pt x="55" y="34"/>
                      <a:pt x="55" y="34"/>
                    </a:cubicBezTo>
                    <a:cubicBezTo>
                      <a:pt x="55" y="34"/>
                      <a:pt x="55" y="34"/>
                      <a:pt x="55" y="34"/>
                    </a:cubicBezTo>
                    <a:cubicBezTo>
                      <a:pt x="54" y="34"/>
                      <a:pt x="54" y="34"/>
                      <a:pt x="54" y="34"/>
                    </a:cubicBezTo>
                    <a:cubicBezTo>
                      <a:pt x="55" y="34"/>
                      <a:pt x="55" y="34"/>
                      <a:pt x="55" y="34"/>
                    </a:cubicBezTo>
                    <a:cubicBezTo>
                      <a:pt x="55" y="33"/>
                      <a:pt x="55" y="33"/>
                      <a:pt x="55" y="33"/>
                    </a:cubicBezTo>
                    <a:cubicBezTo>
                      <a:pt x="56" y="33"/>
                      <a:pt x="56" y="33"/>
                      <a:pt x="56" y="33"/>
                    </a:cubicBezTo>
                    <a:cubicBezTo>
                      <a:pt x="56" y="34"/>
                      <a:pt x="56" y="34"/>
                      <a:pt x="56" y="34"/>
                    </a:cubicBezTo>
                    <a:moveTo>
                      <a:pt x="77" y="34"/>
                    </a:moveTo>
                    <a:cubicBezTo>
                      <a:pt x="77" y="34"/>
                      <a:pt x="78" y="34"/>
                      <a:pt x="77" y="34"/>
                    </a:cubicBezTo>
                    <a:cubicBezTo>
                      <a:pt x="77" y="33"/>
                      <a:pt x="77" y="33"/>
                      <a:pt x="77" y="33"/>
                    </a:cubicBezTo>
                    <a:cubicBezTo>
                      <a:pt x="77" y="33"/>
                      <a:pt x="77" y="34"/>
                      <a:pt x="78" y="34"/>
                    </a:cubicBezTo>
                    <a:cubicBezTo>
                      <a:pt x="78" y="34"/>
                      <a:pt x="78" y="34"/>
                      <a:pt x="78" y="34"/>
                    </a:cubicBezTo>
                    <a:cubicBezTo>
                      <a:pt x="78" y="34"/>
                      <a:pt x="78" y="34"/>
                      <a:pt x="78" y="35"/>
                    </a:cubicBezTo>
                    <a:cubicBezTo>
                      <a:pt x="78" y="35"/>
                      <a:pt x="77" y="35"/>
                      <a:pt x="77" y="35"/>
                    </a:cubicBezTo>
                    <a:cubicBezTo>
                      <a:pt x="77" y="35"/>
                      <a:pt x="77" y="35"/>
                      <a:pt x="77" y="35"/>
                    </a:cubicBezTo>
                    <a:cubicBezTo>
                      <a:pt x="77" y="35"/>
                      <a:pt x="77" y="34"/>
                      <a:pt x="77" y="34"/>
                    </a:cubicBezTo>
                    <a:cubicBezTo>
                      <a:pt x="77" y="34"/>
                      <a:pt x="77" y="34"/>
                      <a:pt x="77" y="34"/>
                    </a:cubicBezTo>
                    <a:moveTo>
                      <a:pt x="78" y="34"/>
                    </a:moveTo>
                    <a:cubicBezTo>
                      <a:pt x="78" y="34"/>
                      <a:pt x="78" y="34"/>
                      <a:pt x="78" y="34"/>
                    </a:cubicBezTo>
                    <a:cubicBezTo>
                      <a:pt x="78" y="33"/>
                      <a:pt x="79" y="33"/>
                      <a:pt x="79" y="33"/>
                    </a:cubicBezTo>
                    <a:cubicBezTo>
                      <a:pt x="79" y="33"/>
                      <a:pt x="79" y="34"/>
                      <a:pt x="78" y="34"/>
                    </a:cubicBezTo>
                    <a:moveTo>
                      <a:pt x="40" y="34"/>
                    </a:moveTo>
                    <a:cubicBezTo>
                      <a:pt x="39" y="33"/>
                      <a:pt x="39" y="33"/>
                      <a:pt x="39" y="33"/>
                    </a:cubicBezTo>
                    <a:cubicBezTo>
                      <a:pt x="39" y="33"/>
                      <a:pt x="39" y="33"/>
                      <a:pt x="39" y="33"/>
                    </a:cubicBezTo>
                    <a:cubicBezTo>
                      <a:pt x="39" y="33"/>
                      <a:pt x="40" y="33"/>
                      <a:pt x="40" y="33"/>
                    </a:cubicBezTo>
                    <a:cubicBezTo>
                      <a:pt x="40" y="34"/>
                      <a:pt x="40" y="34"/>
                      <a:pt x="40" y="34"/>
                    </a:cubicBezTo>
                    <a:moveTo>
                      <a:pt x="35" y="33"/>
                    </a:moveTo>
                    <a:cubicBezTo>
                      <a:pt x="35" y="33"/>
                      <a:pt x="35" y="33"/>
                      <a:pt x="35" y="33"/>
                    </a:cubicBezTo>
                    <a:cubicBezTo>
                      <a:pt x="35" y="33"/>
                      <a:pt x="35" y="33"/>
                      <a:pt x="35" y="32"/>
                    </a:cubicBezTo>
                    <a:cubicBezTo>
                      <a:pt x="35" y="32"/>
                      <a:pt x="35" y="32"/>
                      <a:pt x="35" y="32"/>
                    </a:cubicBezTo>
                    <a:cubicBezTo>
                      <a:pt x="36" y="32"/>
                      <a:pt x="35" y="33"/>
                      <a:pt x="35" y="33"/>
                    </a:cubicBezTo>
                    <a:moveTo>
                      <a:pt x="54" y="33"/>
                    </a:moveTo>
                    <a:cubicBezTo>
                      <a:pt x="53" y="33"/>
                      <a:pt x="53" y="33"/>
                      <a:pt x="53" y="32"/>
                    </a:cubicBezTo>
                    <a:cubicBezTo>
                      <a:pt x="53" y="32"/>
                      <a:pt x="53" y="33"/>
                      <a:pt x="54" y="33"/>
                    </a:cubicBezTo>
                    <a:cubicBezTo>
                      <a:pt x="54" y="33"/>
                      <a:pt x="54" y="33"/>
                      <a:pt x="54" y="33"/>
                    </a:cubicBezTo>
                    <a:moveTo>
                      <a:pt x="96" y="33"/>
                    </a:moveTo>
                    <a:cubicBezTo>
                      <a:pt x="96" y="33"/>
                      <a:pt x="97" y="33"/>
                      <a:pt x="97" y="32"/>
                    </a:cubicBezTo>
                    <a:cubicBezTo>
                      <a:pt x="97" y="32"/>
                      <a:pt x="97" y="32"/>
                      <a:pt x="97" y="32"/>
                    </a:cubicBezTo>
                    <a:cubicBezTo>
                      <a:pt x="97" y="33"/>
                      <a:pt x="97" y="33"/>
                      <a:pt x="96" y="33"/>
                    </a:cubicBezTo>
                    <a:moveTo>
                      <a:pt x="32" y="33"/>
                    </a:moveTo>
                    <a:cubicBezTo>
                      <a:pt x="32" y="32"/>
                      <a:pt x="32" y="32"/>
                      <a:pt x="32" y="32"/>
                    </a:cubicBezTo>
                    <a:cubicBezTo>
                      <a:pt x="32" y="32"/>
                      <a:pt x="33" y="32"/>
                      <a:pt x="32" y="31"/>
                    </a:cubicBezTo>
                    <a:cubicBezTo>
                      <a:pt x="32" y="31"/>
                      <a:pt x="32" y="31"/>
                      <a:pt x="32" y="31"/>
                    </a:cubicBezTo>
                    <a:cubicBezTo>
                      <a:pt x="33" y="31"/>
                      <a:pt x="33" y="31"/>
                      <a:pt x="33" y="31"/>
                    </a:cubicBezTo>
                    <a:cubicBezTo>
                      <a:pt x="33" y="32"/>
                      <a:pt x="32" y="32"/>
                      <a:pt x="32" y="33"/>
                    </a:cubicBezTo>
                    <a:moveTo>
                      <a:pt x="76" y="32"/>
                    </a:moveTo>
                    <a:cubicBezTo>
                      <a:pt x="76" y="31"/>
                      <a:pt x="76" y="31"/>
                      <a:pt x="76" y="31"/>
                    </a:cubicBezTo>
                    <a:cubicBezTo>
                      <a:pt x="77" y="31"/>
                      <a:pt x="77" y="31"/>
                      <a:pt x="76" y="32"/>
                    </a:cubicBezTo>
                    <a:cubicBezTo>
                      <a:pt x="77" y="32"/>
                      <a:pt x="77" y="32"/>
                      <a:pt x="78" y="32"/>
                    </a:cubicBezTo>
                    <a:cubicBezTo>
                      <a:pt x="78" y="31"/>
                      <a:pt x="78" y="31"/>
                      <a:pt x="78" y="31"/>
                    </a:cubicBezTo>
                    <a:cubicBezTo>
                      <a:pt x="78" y="32"/>
                      <a:pt x="78" y="32"/>
                      <a:pt x="78" y="32"/>
                    </a:cubicBezTo>
                    <a:cubicBezTo>
                      <a:pt x="79" y="32"/>
                      <a:pt x="79" y="31"/>
                      <a:pt x="79" y="31"/>
                    </a:cubicBezTo>
                    <a:cubicBezTo>
                      <a:pt x="79" y="31"/>
                      <a:pt x="79" y="31"/>
                      <a:pt x="79" y="31"/>
                    </a:cubicBezTo>
                    <a:cubicBezTo>
                      <a:pt x="79" y="32"/>
                      <a:pt x="79" y="32"/>
                      <a:pt x="79" y="32"/>
                    </a:cubicBezTo>
                    <a:cubicBezTo>
                      <a:pt x="79" y="32"/>
                      <a:pt x="79" y="32"/>
                      <a:pt x="79" y="32"/>
                    </a:cubicBezTo>
                    <a:cubicBezTo>
                      <a:pt x="79" y="32"/>
                      <a:pt x="79" y="32"/>
                      <a:pt x="79" y="33"/>
                    </a:cubicBezTo>
                    <a:cubicBezTo>
                      <a:pt x="80" y="32"/>
                      <a:pt x="80" y="32"/>
                      <a:pt x="80" y="32"/>
                    </a:cubicBezTo>
                    <a:cubicBezTo>
                      <a:pt x="80" y="33"/>
                      <a:pt x="80" y="33"/>
                      <a:pt x="80" y="33"/>
                    </a:cubicBezTo>
                    <a:cubicBezTo>
                      <a:pt x="79" y="33"/>
                      <a:pt x="79" y="33"/>
                      <a:pt x="79" y="32"/>
                    </a:cubicBezTo>
                    <a:cubicBezTo>
                      <a:pt x="79" y="33"/>
                      <a:pt x="79" y="33"/>
                      <a:pt x="79" y="33"/>
                    </a:cubicBezTo>
                    <a:cubicBezTo>
                      <a:pt x="78" y="32"/>
                      <a:pt x="79" y="32"/>
                      <a:pt x="79" y="32"/>
                    </a:cubicBezTo>
                    <a:cubicBezTo>
                      <a:pt x="78" y="33"/>
                      <a:pt x="77" y="32"/>
                      <a:pt x="77" y="33"/>
                    </a:cubicBezTo>
                    <a:cubicBezTo>
                      <a:pt x="76" y="33"/>
                      <a:pt x="77" y="32"/>
                      <a:pt x="77" y="32"/>
                    </a:cubicBezTo>
                    <a:cubicBezTo>
                      <a:pt x="76" y="32"/>
                      <a:pt x="76" y="32"/>
                      <a:pt x="76" y="32"/>
                    </a:cubicBezTo>
                    <a:cubicBezTo>
                      <a:pt x="75" y="32"/>
                      <a:pt x="75" y="32"/>
                      <a:pt x="75" y="32"/>
                    </a:cubicBezTo>
                    <a:cubicBezTo>
                      <a:pt x="75" y="32"/>
                      <a:pt x="75" y="32"/>
                      <a:pt x="75" y="32"/>
                    </a:cubicBezTo>
                    <a:cubicBezTo>
                      <a:pt x="75" y="32"/>
                      <a:pt x="74" y="32"/>
                      <a:pt x="74" y="31"/>
                    </a:cubicBezTo>
                    <a:cubicBezTo>
                      <a:pt x="73" y="32"/>
                      <a:pt x="72" y="32"/>
                      <a:pt x="72" y="33"/>
                    </a:cubicBezTo>
                    <a:cubicBezTo>
                      <a:pt x="72" y="32"/>
                      <a:pt x="73" y="31"/>
                      <a:pt x="74" y="31"/>
                    </a:cubicBezTo>
                    <a:cubicBezTo>
                      <a:pt x="74" y="31"/>
                      <a:pt x="74" y="31"/>
                      <a:pt x="74" y="31"/>
                    </a:cubicBezTo>
                    <a:cubicBezTo>
                      <a:pt x="74" y="31"/>
                      <a:pt x="74" y="31"/>
                      <a:pt x="74" y="31"/>
                    </a:cubicBezTo>
                    <a:cubicBezTo>
                      <a:pt x="74" y="31"/>
                      <a:pt x="75" y="32"/>
                      <a:pt x="75" y="32"/>
                    </a:cubicBezTo>
                    <a:cubicBezTo>
                      <a:pt x="75" y="32"/>
                      <a:pt x="75" y="31"/>
                      <a:pt x="75" y="31"/>
                    </a:cubicBezTo>
                    <a:cubicBezTo>
                      <a:pt x="75" y="32"/>
                      <a:pt x="75" y="32"/>
                      <a:pt x="76" y="32"/>
                    </a:cubicBezTo>
                    <a:moveTo>
                      <a:pt x="42" y="32"/>
                    </a:moveTo>
                    <a:cubicBezTo>
                      <a:pt x="43" y="32"/>
                      <a:pt x="43" y="31"/>
                      <a:pt x="44" y="30"/>
                    </a:cubicBezTo>
                    <a:cubicBezTo>
                      <a:pt x="43" y="31"/>
                      <a:pt x="44" y="31"/>
                      <a:pt x="43" y="31"/>
                    </a:cubicBezTo>
                    <a:cubicBezTo>
                      <a:pt x="43" y="31"/>
                      <a:pt x="43" y="31"/>
                      <a:pt x="43" y="31"/>
                    </a:cubicBezTo>
                    <a:cubicBezTo>
                      <a:pt x="43" y="32"/>
                      <a:pt x="43" y="32"/>
                      <a:pt x="44" y="32"/>
                    </a:cubicBezTo>
                    <a:cubicBezTo>
                      <a:pt x="43" y="33"/>
                      <a:pt x="42" y="34"/>
                      <a:pt x="43" y="35"/>
                    </a:cubicBezTo>
                    <a:cubicBezTo>
                      <a:pt x="43" y="35"/>
                      <a:pt x="43" y="35"/>
                      <a:pt x="43" y="35"/>
                    </a:cubicBezTo>
                    <a:cubicBezTo>
                      <a:pt x="42" y="35"/>
                      <a:pt x="42" y="35"/>
                      <a:pt x="42" y="35"/>
                    </a:cubicBezTo>
                    <a:cubicBezTo>
                      <a:pt x="42" y="34"/>
                      <a:pt x="43" y="34"/>
                      <a:pt x="42" y="33"/>
                    </a:cubicBezTo>
                    <a:cubicBezTo>
                      <a:pt x="43" y="33"/>
                      <a:pt x="43" y="33"/>
                      <a:pt x="43" y="32"/>
                    </a:cubicBezTo>
                    <a:cubicBezTo>
                      <a:pt x="43" y="32"/>
                      <a:pt x="43" y="32"/>
                      <a:pt x="42" y="32"/>
                    </a:cubicBezTo>
                    <a:cubicBezTo>
                      <a:pt x="42" y="32"/>
                      <a:pt x="42" y="32"/>
                      <a:pt x="42" y="32"/>
                    </a:cubicBezTo>
                    <a:moveTo>
                      <a:pt x="37" y="30"/>
                    </a:moveTo>
                    <a:cubicBezTo>
                      <a:pt x="37" y="30"/>
                      <a:pt x="36" y="30"/>
                      <a:pt x="36" y="30"/>
                    </a:cubicBezTo>
                    <a:cubicBezTo>
                      <a:pt x="37" y="30"/>
                      <a:pt x="37" y="30"/>
                      <a:pt x="37" y="30"/>
                    </a:cubicBezTo>
                    <a:cubicBezTo>
                      <a:pt x="37" y="30"/>
                      <a:pt x="37" y="30"/>
                      <a:pt x="37" y="30"/>
                    </a:cubicBezTo>
                    <a:moveTo>
                      <a:pt x="53" y="30"/>
                    </a:moveTo>
                    <a:cubicBezTo>
                      <a:pt x="53" y="30"/>
                      <a:pt x="53" y="30"/>
                      <a:pt x="53" y="29"/>
                    </a:cubicBezTo>
                    <a:cubicBezTo>
                      <a:pt x="53" y="29"/>
                      <a:pt x="53" y="29"/>
                      <a:pt x="53" y="29"/>
                    </a:cubicBezTo>
                    <a:cubicBezTo>
                      <a:pt x="53" y="30"/>
                      <a:pt x="54" y="29"/>
                      <a:pt x="54" y="30"/>
                    </a:cubicBezTo>
                    <a:cubicBezTo>
                      <a:pt x="53" y="30"/>
                      <a:pt x="53" y="30"/>
                      <a:pt x="53" y="30"/>
                    </a:cubicBezTo>
                    <a:cubicBezTo>
                      <a:pt x="53" y="30"/>
                      <a:pt x="53" y="30"/>
                      <a:pt x="53" y="30"/>
                    </a:cubicBezTo>
                    <a:cubicBezTo>
                      <a:pt x="53" y="30"/>
                      <a:pt x="53" y="30"/>
                      <a:pt x="53" y="30"/>
                    </a:cubicBezTo>
                    <a:moveTo>
                      <a:pt x="73" y="30"/>
                    </a:moveTo>
                    <a:cubicBezTo>
                      <a:pt x="73" y="29"/>
                      <a:pt x="72" y="29"/>
                      <a:pt x="72" y="28"/>
                    </a:cubicBezTo>
                    <a:cubicBezTo>
                      <a:pt x="73" y="28"/>
                      <a:pt x="73" y="29"/>
                      <a:pt x="74" y="30"/>
                    </a:cubicBezTo>
                    <a:cubicBezTo>
                      <a:pt x="74" y="30"/>
                      <a:pt x="73" y="30"/>
                      <a:pt x="73" y="30"/>
                    </a:cubicBezTo>
                    <a:cubicBezTo>
                      <a:pt x="73" y="30"/>
                      <a:pt x="73" y="30"/>
                      <a:pt x="73" y="30"/>
                    </a:cubicBezTo>
                    <a:cubicBezTo>
                      <a:pt x="73" y="30"/>
                      <a:pt x="73" y="30"/>
                      <a:pt x="73" y="30"/>
                    </a:cubicBezTo>
                    <a:cubicBezTo>
                      <a:pt x="73" y="30"/>
                      <a:pt x="73" y="30"/>
                      <a:pt x="73" y="30"/>
                    </a:cubicBezTo>
                    <a:moveTo>
                      <a:pt x="50" y="30"/>
                    </a:moveTo>
                    <a:cubicBezTo>
                      <a:pt x="49" y="29"/>
                      <a:pt x="51" y="29"/>
                      <a:pt x="51" y="28"/>
                    </a:cubicBezTo>
                    <a:cubicBezTo>
                      <a:pt x="51" y="28"/>
                      <a:pt x="51" y="29"/>
                      <a:pt x="51" y="29"/>
                    </a:cubicBezTo>
                    <a:cubicBezTo>
                      <a:pt x="51" y="29"/>
                      <a:pt x="51" y="29"/>
                      <a:pt x="51" y="29"/>
                    </a:cubicBezTo>
                    <a:cubicBezTo>
                      <a:pt x="51" y="30"/>
                      <a:pt x="51" y="30"/>
                      <a:pt x="51" y="30"/>
                    </a:cubicBezTo>
                    <a:cubicBezTo>
                      <a:pt x="52" y="30"/>
                      <a:pt x="52" y="30"/>
                      <a:pt x="52" y="31"/>
                    </a:cubicBezTo>
                    <a:cubicBezTo>
                      <a:pt x="53" y="31"/>
                      <a:pt x="53" y="31"/>
                      <a:pt x="54" y="31"/>
                    </a:cubicBezTo>
                    <a:cubicBezTo>
                      <a:pt x="54" y="31"/>
                      <a:pt x="54" y="31"/>
                      <a:pt x="54" y="31"/>
                    </a:cubicBezTo>
                    <a:cubicBezTo>
                      <a:pt x="53" y="31"/>
                      <a:pt x="52" y="31"/>
                      <a:pt x="51" y="31"/>
                    </a:cubicBezTo>
                    <a:cubicBezTo>
                      <a:pt x="51" y="30"/>
                      <a:pt x="51" y="30"/>
                      <a:pt x="51" y="29"/>
                    </a:cubicBezTo>
                    <a:cubicBezTo>
                      <a:pt x="50" y="29"/>
                      <a:pt x="50" y="30"/>
                      <a:pt x="50" y="30"/>
                    </a:cubicBezTo>
                    <a:moveTo>
                      <a:pt x="55" y="29"/>
                    </a:moveTo>
                    <a:cubicBezTo>
                      <a:pt x="55" y="28"/>
                      <a:pt x="55" y="28"/>
                      <a:pt x="55" y="28"/>
                    </a:cubicBezTo>
                    <a:cubicBezTo>
                      <a:pt x="55" y="28"/>
                      <a:pt x="55" y="28"/>
                      <a:pt x="55" y="28"/>
                    </a:cubicBezTo>
                    <a:cubicBezTo>
                      <a:pt x="55" y="28"/>
                      <a:pt x="55" y="28"/>
                      <a:pt x="55" y="29"/>
                    </a:cubicBezTo>
                    <a:moveTo>
                      <a:pt x="57" y="32"/>
                    </a:moveTo>
                    <a:cubicBezTo>
                      <a:pt x="56" y="32"/>
                      <a:pt x="58" y="31"/>
                      <a:pt x="57" y="31"/>
                    </a:cubicBezTo>
                    <a:cubicBezTo>
                      <a:pt x="58" y="30"/>
                      <a:pt x="57" y="29"/>
                      <a:pt x="56" y="29"/>
                    </a:cubicBezTo>
                    <a:cubicBezTo>
                      <a:pt x="57" y="29"/>
                      <a:pt x="57" y="29"/>
                      <a:pt x="57" y="29"/>
                    </a:cubicBezTo>
                    <a:cubicBezTo>
                      <a:pt x="57" y="28"/>
                      <a:pt x="57" y="28"/>
                      <a:pt x="57" y="28"/>
                    </a:cubicBezTo>
                    <a:cubicBezTo>
                      <a:pt x="57" y="28"/>
                      <a:pt x="57" y="28"/>
                      <a:pt x="57" y="28"/>
                    </a:cubicBezTo>
                    <a:cubicBezTo>
                      <a:pt x="57" y="28"/>
                      <a:pt x="57" y="28"/>
                      <a:pt x="57" y="28"/>
                    </a:cubicBezTo>
                    <a:cubicBezTo>
                      <a:pt x="58" y="29"/>
                      <a:pt x="57" y="29"/>
                      <a:pt x="58" y="29"/>
                    </a:cubicBezTo>
                    <a:cubicBezTo>
                      <a:pt x="58" y="29"/>
                      <a:pt x="58" y="29"/>
                      <a:pt x="58" y="29"/>
                    </a:cubicBezTo>
                    <a:cubicBezTo>
                      <a:pt x="58" y="30"/>
                      <a:pt x="58" y="32"/>
                      <a:pt x="59" y="32"/>
                    </a:cubicBezTo>
                    <a:cubicBezTo>
                      <a:pt x="59" y="32"/>
                      <a:pt x="58" y="33"/>
                      <a:pt x="58" y="33"/>
                    </a:cubicBezTo>
                    <a:cubicBezTo>
                      <a:pt x="58" y="33"/>
                      <a:pt x="58" y="33"/>
                      <a:pt x="58" y="33"/>
                    </a:cubicBezTo>
                    <a:cubicBezTo>
                      <a:pt x="58" y="32"/>
                      <a:pt x="58" y="32"/>
                      <a:pt x="57" y="31"/>
                    </a:cubicBezTo>
                    <a:cubicBezTo>
                      <a:pt x="57" y="31"/>
                      <a:pt x="57" y="32"/>
                      <a:pt x="57" y="32"/>
                    </a:cubicBezTo>
                    <a:moveTo>
                      <a:pt x="43" y="30"/>
                    </a:moveTo>
                    <a:cubicBezTo>
                      <a:pt x="42" y="30"/>
                      <a:pt x="42" y="30"/>
                      <a:pt x="42" y="30"/>
                    </a:cubicBezTo>
                    <a:cubicBezTo>
                      <a:pt x="42" y="30"/>
                      <a:pt x="43" y="29"/>
                      <a:pt x="42" y="29"/>
                    </a:cubicBezTo>
                    <a:cubicBezTo>
                      <a:pt x="43" y="28"/>
                      <a:pt x="45" y="28"/>
                      <a:pt x="45" y="27"/>
                    </a:cubicBezTo>
                    <a:cubicBezTo>
                      <a:pt x="44"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8"/>
                      <a:pt x="45" y="28"/>
                      <a:pt x="45" y="28"/>
                    </a:cubicBezTo>
                    <a:cubicBezTo>
                      <a:pt x="45" y="28"/>
                      <a:pt x="45" y="28"/>
                      <a:pt x="45" y="28"/>
                    </a:cubicBezTo>
                    <a:cubicBezTo>
                      <a:pt x="44" y="28"/>
                      <a:pt x="44" y="28"/>
                      <a:pt x="44" y="28"/>
                    </a:cubicBezTo>
                    <a:cubicBezTo>
                      <a:pt x="44" y="29"/>
                      <a:pt x="44" y="29"/>
                      <a:pt x="44" y="29"/>
                    </a:cubicBezTo>
                    <a:cubicBezTo>
                      <a:pt x="44" y="29"/>
                      <a:pt x="44" y="29"/>
                      <a:pt x="44" y="29"/>
                    </a:cubicBezTo>
                    <a:cubicBezTo>
                      <a:pt x="43" y="29"/>
                      <a:pt x="44" y="30"/>
                      <a:pt x="43" y="30"/>
                    </a:cubicBezTo>
                    <a:cubicBezTo>
                      <a:pt x="43" y="30"/>
                      <a:pt x="43" y="30"/>
                      <a:pt x="43" y="30"/>
                    </a:cubicBezTo>
                    <a:cubicBezTo>
                      <a:pt x="43" y="30"/>
                      <a:pt x="43" y="30"/>
                      <a:pt x="43" y="30"/>
                    </a:cubicBezTo>
                    <a:moveTo>
                      <a:pt x="82" y="27"/>
                    </a:moveTo>
                    <a:cubicBezTo>
                      <a:pt x="82" y="27"/>
                      <a:pt x="82" y="27"/>
                      <a:pt x="82" y="27"/>
                    </a:cubicBezTo>
                    <a:cubicBezTo>
                      <a:pt x="82" y="27"/>
                      <a:pt x="82" y="26"/>
                      <a:pt x="82" y="26"/>
                    </a:cubicBezTo>
                    <a:cubicBezTo>
                      <a:pt x="82" y="26"/>
                      <a:pt x="82" y="26"/>
                      <a:pt x="82" y="26"/>
                    </a:cubicBezTo>
                    <a:cubicBezTo>
                      <a:pt x="82" y="26"/>
                      <a:pt x="83" y="26"/>
                      <a:pt x="83" y="26"/>
                    </a:cubicBezTo>
                    <a:cubicBezTo>
                      <a:pt x="83" y="27"/>
                      <a:pt x="82" y="27"/>
                      <a:pt x="82" y="27"/>
                    </a:cubicBezTo>
                    <a:moveTo>
                      <a:pt x="54" y="26"/>
                    </a:moveTo>
                    <a:cubicBezTo>
                      <a:pt x="55" y="26"/>
                      <a:pt x="54" y="25"/>
                      <a:pt x="54" y="25"/>
                    </a:cubicBezTo>
                    <a:cubicBezTo>
                      <a:pt x="55" y="25"/>
                      <a:pt x="55" y="25"/>
                      <a:pt x="55" y="25"/>
                    </a:cubicBezTo>
                    <a:cubicBezTo>
                      <a:pt x="55" y="26"/>
                      <a:pt x="55" y="27"/>
                      <a:pt x="54" y="27"/>
                    </a:cubicBezTo>
                    <a:cubicBezTo>
                      <a:pt x="54" y="26"/>
                      <a:pt x="53" y="27"/>
                      <a:pt x="53" y="26"/>
                    </a:cubicBezTo>
                    <a:cubicBezTo>
                      <a:pt x="53" y="26"/>
                      <a:pt x="53" y="26"/>
                      <a:pt x="53" y="26"/>
                    </a:cubicBezTo>
                    <a:cubicBezTo>
                      <a:pt x="54" y="26"/>
                      <a:pt x="54" y="26"/>
                      <a:pt x="54" y="26"/>
                    </a:cubicBezTo>
                    <a:cubicBezTo>
                      <a:pt x="54" y="26"/>
                      <a:pt x="54" y="26"/>
                      <a:pt x="54" y="26"/>
                    </a:cubicBezTo>
                    <a:moveTo>
                      <a:pt x="56" y="25"/>
                    </a:moveTo>
                    <a:cubicBezTo>
                      <a:pt x="56" y="25"/>
                      <a:pt x="56" y="25"/>
                      <a:pt x="56" y="25"/>
                    </a:cubicBezTo>
                    <a:cubicBezTo>
                      <a:pt x="56" y="25"/>
                      <a:pt x="56" y="25"/>
                      <a:pt x="56" y="25"/>
                    </a:cubicBezTo>
                    <a:cubicBezTo>
                      <a:pt x="57" y="25"/>
                      <a:pt x="57" y="25"/>
                      <a:pt x="57" y="25"/>
                    </a:cubicBezTo>
                    <a:cubicBezTo>
                      <a:pt x="57" y="25"/>
                      <a:pt x="56" y="25"/>
                      <a:pt x="56" y="25"/>
                    </a:cubicBezTo>
                    <a:moveTo>
                      <a:pt x="95" y="21"/>
                    </a:moveTo>
                    <a:cubicBezTo>
                      <a:pt x="95" y="21"/>
                      <a:pt x="95" y="21"/>
                      <a:pt x="95" y="21"/>
                    </a:cubicBezTo>
                    <a:cubicBezTo>
                      <a:pt x="96" y="20"/>
                      <a:pt x="96" y="20"/>
                      <a:pt x="96" y="20"/>
                    </a:cubicBezTo>
                    <a:cubicBezTo>
                      <a:pt x="96" y="20"/>
                      <a:pt x="96" y="20"/>
                      <a:pt x="96" y="20"/>
                    </a:cubicBezTo>
                    <a:cubicBezTo>
                      <a:pt x="96" y="20"/>
                      <a:pt x="96" y="21"/>
                      <a:pt x="96" y="21"/>
                    </a:cubicBezTo>
                    <a:cubicBezTo>
                      <a:pt x="96" y="21"/>
                      <a:pt x="96" y="21"/>
                      <a:pt x="96" y="21"/>
                    </a:cubicBezTo>
                    <a:cubicBezTo>
                      <a:pt x="95" y="21"/>
                      <a:pt x="95" y="21"/>
                      <a:pt x="95" y="21"/>
                    </a:cubicBezTo>
                    <a:cubicBezTo>
                      <a:pt x="95" y="21"/>
                      <a:pt x="95" y="21"/>
                      <a:pt x="95" y="21"/>
                    </a:cubicBezTo>
                    <a:cubicBezTo>
                      <a:pt x="95" y="21"/>
                      <a:pt x="94" y="21"/>
                      <a:pt x="94" y="21"/>
                    </a:cubicBezTo>
                    <a:cubicBezTo>
                      <a:pt x="95" y="21"/>
                      <a:pt x="95" y="21"/>
                      <a:pt x="95" y="21"/>
                    </a:cubicBezTo>
                    <a:moveTo>
                      <a:pt x="42" y="21"/>
                    </a:moveTo>
                    <a:cubicBezTo>
                      <a:pt x="43" y="21"/>
                      <a:pt x="44" y="20"/>
                      <a:pt x="44" y="20"/>
                    </a:cubicBezTo>
                    <a:cubicBezTo>
                      <a:pt x="45" y="20"/>
                      <a:pt x="45" y="20"/>
                      <a:pt x="45" y="20"/>
                    </a:cubicBezTo>
                    <a:cubicBezTo>
                      <a:pt x="45" y="20"/>
                      <a:pt x="45" y="20"/>
                      <a:pt x="45" y="20"/>
                    </a:cubicBezTo>
                    <a:cubicBezTo>
                      <a:pt x="45" y="21"/>
                      <a:pt x="46" y="21"/>
                      <a:pt x="46" y="21"/>
                    </a:cubicBezTo>
                    <a:cubicBezTo>
                      <a:pt x="46" y="21"/>
                      <a:pt x="46" y="21"/>
                      <a:pt x="45" y="21"/>
                    </a:cubicBezTo>
                    <a:cubicBezTo>
                      <a:pt x="45" y="21"/>
                      <a:pt x="45" y="21"/>
                      <a:pt x="45" y="22"/>
                    </a:cubicBezTo>
                    <a:cubicBezTo>
                      <a:pt x="45" y="21"/>
                      <a:pt x="45" y="21"/>
                      <a:pt x="45" y="21"/>
                    </a:cubicBezTo>
                    <a:cubicBezTo>
                      <a:pt x="44" y="21"/>
                      <a:pt x="44" y="22"/>
                      <a:pt x="43" y="22"/>
                    </a:cubicBezTo>
                    <a:cubicBezTo>
                      <a:pt x="43" y="22"/>
                      <a:pt x="43" y="22"/>
                      <a:pt x="42" y="22"/>
                    </a:cubicBezTo>
                    <a:cubicBezTo>
                      <a:pt x="42" y="22"/>
                      <a:pt x="42" y="22"/>
                      <a:pt x="42" y="22"/>
                    </a:cubicBezTo>
                    <a:cubicBezTo>
                      <a:pt x="42" y="22"/>
                      <a:pt x="43" y="22"/>
                      <a:pt x="42" y="22"/>
                    </a:cubicBezTo>
                    <a:cubicBezTo>
                      <a:pt x="42" y="23"/>
                      <a:pt x="43" y="23"/>
                      <a:pt x="43" y="23"/>
                    </a:cubicBezTo>
                    <a:cubicBezTo>
                      <a:pt x="43" y="23"/>
                      <a:pt x="43" y="23"/>
                      <a:pt x="43" y="23"/>
                    </a:cubicBezTo>
                    <a:cubicBezTo>
                      <a:pt x="43" y="23"/>
                      <a:pt x="43" y="23"/>
                      <a:pt x="43" y="23"/>
                    </a:cubicBezTo>
                    <a:cubicBezTo>
                      <a:pt x="43" y="23"/>
                      <a:pt x="43" y="23"/>
                      <a:pt x="43" y="23"/>
                    </a:cubicBezTo>
                    <a:cubicBezTo>
                      <a:pt x="43" y="23"/>
                      <a:pt x="43" y="23"/>
                      <a:pt x="43" y="23"/>
                    </a:cubicBezTo>
                    <a:cubicBezTo>
                      <a:pt x="43" y="23"/>
                      <a:pt x="43" y="23"/>
                      <a:pt x="44" y="23"/>
                    </a:cubicBezTo>
                    <a:cubicBezTo>
                      <a:pt x="44" y="23"/>
                      <a:pt x="44" y="23"/>
                      <a:pt x="44" y="23"/>
                    </a:cubicBezTo>
                    <a:cubicBezTo>
                      <a:pt x="44" y="23"/>
                      <a:pt x="44" y="23"/>
                      <a:pt x="44" y="23"/>
                    </a:cubicBezTo>
                    <a:cubicBezTo>
                      <a:pt x="44" y="23"/>
                      <a:pt x="44" y="23"/>
                      <a:pt x="44" y="23"/>
                    </a:cubicBezTo>
                    <a:cubicBezTo>
                      <a:pt x="45" y="23"/>
                      <a:pt x="45" y="24"/>
                      <a:pt x="45" y="24"/>
                    </a:cubicBezTo>
                    <a:cubicBezTo>
                      <a:pt x="46" y="23"/>
                      <a:pt x="47" y="23"/>
                      <a:pt x="48" y="23"/>
                    </a:cubicBezTo>
                    <a:cubicBezTo>
                      <a:pt x="48" y="23"/>
                      <a:pt x="47" y="23"/>
                      <a:pt x="47" y="24"/>
                    </a:cubicBezTo>
                    <a:cubicBezTo>
                      <a:pt x="47" y="24"/>
                      <a:pt x="47" y="24"/>
                      <a:pt x="47" y="24"/>
                    </a:cubicBezTo>
                    <a:cubicBezTo>
                      <a:pt x="47" y="24"/>
                      <a:pt x="47" y="24"/>
                      <a:pt x="47" y="24"/>
                    </a:cubicBezTo>
                    <a:cubicBezTo>
                      <a:pt x="47" y="24"/>
                      <a:pt x="47" y="24"/>
                      <a:pt x="47" y="24"/>
                    </a:cubicBezTo>
                    <a:cubicBezTo>
                      <a:pt x="47" y="24"/>
                      <a:pt x="47" y="24"/>
                      <a:pt x="48" y="24"/>
                    </a:cubicBezTo>
                    <a:cubicBezTo>
                      <a:pt x="47" y="24"/>
                      <a:pt x="46" y="24"/>
                      <a:pt x="47" y="25"/>
                    </a:cubicBezTo>
                    <a:cubicBezTo>
                      <a:pt x="47" y="25"/>
                      <a:pt x="46" y="25"/>
                      <a:pt x="46" y="25"/>
                    </a:cubicBezTo>
                    <a:cubicBezTo>
                      <a:pt x="46" y="25"/>
                      <a:pt x="46" y="25"/>
                      <a:pt x="46" y="25"/>
                    </a:cubicBezTo>
                    <a:cubicBezTo>
                      <a:pt x="46" y="25"/>
                      <a:pt x="46" y="25"/>
                      <a:pt x="46" y="25"/>
                    </a:cubicBezTo>
                    <a:cubicBezTo>
                      <a:pt x="46" y="25"/>
                      <a:pt x="46" y="25"/>
                      <a:pt x="46" y="25"/>
                    </a:cubicBezTo>
                    <a:cubicBezTo>
                      <a:pt x="46" y="25"/>
                      <a:pt x="46" y="25"/>
                      <a:pt x="46" y="25"/>
                    </a:cubicBezTo>
                    <a:cubicBezTo>
                      <a:pt x="45" y="25"/>
                      <a:pt x="45" y="25"/>
                      <a:pt x="45" y="25"/>
                    </a:cubicBezTo>
                    <a:cubicBezTo>
                      <a:pt x="45" y="25"/>
                      <a:pt x="45" y="26"/>
                      <a:pt x="45" y="26"/>
                    </a:cubicBezTo>
                    <a:cubicBezTo>
                      <a:pt x="45" y="26"/>
                      <a:pt x="45" y="26"/>
                      <a:pt x="45" y="26"/>
                    </a:cubicBezTo>
                    <a:cubicBezTo>
                      <a:pt x="45" y="26"/>
                      <a:pt x="45" y="26"/>
                      <a:pt x="45" y="26"/>
                    </a:cubicBezTo>
                    <a:cubicBezTo>
                      <a:pt x="45" y="26"/>
                      <a:pt x="45" y="26"/>
                      <a:pt x="46" y="26"/>
                    </a:cubicBezTo>
                    <a:cubicBezTo>
                      <a:pt x="46" y="26"/>
                      <a:pt x="46" y="26"/>
                      <a:pt x="46" y="26"/>
                    </a:cubicBezTo>
                    <a:cubicBezTo>
                      <a:pt x="45" y="27"/>
                      <a:pt x="45" y="27"/>
                      <a:pt x="45" y="27"/>
                    </a:cubicBezTo>
                    <a:cubicBezTo>
                      <a:pt x="45" y="27"/>
                      <a:pt x="45" y="27"/>
                      <a:pt x="45" y="27"/>
                    </a:cubicBezTo>
                    <a:cubicBezTo>
                      <a:pt x="44" y="27"/>
                      <a:pt x="44" y="27"/>
                      <a:pt x="44" y="27"/>
                    </a:cubicBezTo>
                    <a:cubicBezTo>
                      <a:pt x="44" y="27"/>
                      <a:pt x="44" y="27"/>
                      <a:pt x="44" y="27"/>
                    </a:cubicBezTo>
                    <a:cubicBezTo>
                      <a:pt x="44" y="27"/>
                      <a:pt x="44" y="27"/>
                      <a:pt x="44" y="27"/>
                    </a:cubicBezTo>
                    <a:cubicBezTo>
                      <a:pt x="44" y="26"/>
                      <a:pt x="44" y="26"/>
                      <a:pt x="44" y="26"/>
                    </a:cubicBezTo>
                    <a:cubicBezTo>
                      <a:pt x="43" y="26"/>
                      <a:pt x="43" y="26"/>
                      <a:pt x="42" y="26"/>
                    </a:cubicBezTo>
                    <a:cubicBezTo>
                      <a:pt x="42" y="26"/>
                      <a:pt x="42" y="26"/>
                      <a:pt x="42" y="26"/>
                    </a:cubicBezTo>
                    <a:cubicBezTo>
                      <a:pt x="42" y="26"/>
                      <a:pt x="42" y="26"/>
                      <a:pt x="42" y="26"/>
                    </a:cubicBezTo>
                    <a:cubicBezTo>
                      <a:pt x="41" y="26"/>
                      <a:pt x="41" y="26"/>
                      <a:pt x="41" y="26"/>
                    </a:cubicBezTo>
                    <a:cubicBezTo>
                      <a:pt x="41" y="27"/>
                      <a:pt x="42" y="27"/>
                      <a:pt x="42" y="28"/>
                    </a:cubicBezTo>
                    <a:cubicBezTo>
                      <a:pt x="42" y="28"/>
                      <a:pt x="41" y="28"/>
                      <a:pt x="41" y="28"/>
                    </a:cubicBezTo>
                    <a:cubicBezTo>
                      <a:pt x="40" y="28"/>
                      <a:pt x="39" y="29"/>
                      <a:pt x="37" y="29"/>
                    </a:cubicBezTo>
                    <a:cubicBezTo>
                      <a:pt x="37" y="29"/>
                      <a:pt x="37" y="29"/>
                      <a:pt x="37" y="29"/>
                    </a:cubicBezTo>
                    <a:cubicBezTo>
                      <a:pt x="39" y="28"/>
                      <a:pt x="40" y="28"/>
                      <a:pt x="40" y="26"/>
                    </a:cubicBezTo>
                    <a:cubicBezTo>
                      <a:pt x="40" y="26"/>
                      <a:pt x="40" y="26"/>
                      <a:pt x="40" y="26"/>
                    </a:cubicBezTo>
                    <a:cubicBezTo>
                      <a:pt x="40" y="26"/>
                      <a:pt x="40" y="26"/>
                      <a:pt x="40" y="26"/>
                    </a:cubicBezTo>
                    <a:cubicBezTo>
                      <a:pt x="38" y="26"/>
                      <a:pt x="38" y="28"/>
                      <a:pt x="36" y="28"/>
                    </a:cubicBezTo>
                    <a:cubicBezTo>
                      <a:pt x="35" y="28"/>
                      <a:pt x="34" y="28"/>
                      <a:pt x="34" y="27"/>
                    </a:cubicBezTo>
                    <a:cubicBezTo>
                      <a:pt x="34" y="27"/>
                      <a:pt x="34" y="27"/>
                      <a:pt x="34" y="27"/>
                    </a:cubicBezTo>
                    <a:cubicBezTo>
                      <a:pt x="36" y="27"/>
                      <a:pt x="36" y="26"/>
                      <a:pt x="36" y="25"/>
                    </a:cubicBezTo>
                    <a:cubicBezTo>
                      <a:pt x="37" y="25"/>
                      <a:pt x="37" y="25"/>
                      <a:pt x="38" y="25"/>
                    </a:cubicBezTo>
                    <a:cubicBezTo>
                      <a:pt x="38" y="24"/>
                      <a:pt x="37" y="24"/>
                      <a:pt x="37" y="24"/>
                    </a:cubicBezTo>
                    <a:cubicBezTo>
                      <a:pt x="37" y="24"/>
                      <a:pt x="37" y="24"/>
                      <a:pt x="37" y="24"/>
                    </a:cubicBezTo>
                    <a:cubicBezTo>
                      <a:pt x="38" y="24"/>
                      <a:pt x="38" y="24"/>
                      <a:pt x="38" y="24"/>
                    </a:cubicBezTo>
                    <a:cubicBezTo>
                      <a:pt x="39" y="24"/>
                      <a:pt x="39" y="24"/>
                      <a:pt x="39" y="24"/>
                    </a:cubicBezTo>
                    <a:cubicBezTo>
                      <a:pt x="40" y="24"/>
                      <a:pt x="40" y="24"/>
                      <a:pt x="40" y="24"/>
                    </a:cubicBezTo>
                    <a:cubicBezTo>
                      <a:pt x="39" y="23"/>
                      <a:pt x="39" y="22"/>
                      <a:pt x="38" y="22"/>
                    </a:cubicBezTo>
                    <a:cubicBezTo>
                      <a:pt x="37" y="22"/>
                      <a:pt x="37" y="22"/>
                      <a:pt x="37" y="22"/>
                    </a:cubicBezTo>
                    <a:cubicBezTo>
                      <a:pt x="37" y="22"/>
                      <a:pt x="37" y="22"/>
                      <a:pt x="37" y="22"/>
                    </a:cubicBezTo>
                    <a:cubicBezTo>
                      <a:pt x="37" y="22"/>
                      <a:pt x="38" y="23"/>
                      <a:pt x="37" y="23"/>
                    </a:cubicBezTo>
                    <a:cubicBezTo>
                      <a:pt x="37" y="23"/>
                      <a:pt x="37" y="22"/>
                      <a:pt x="36" y="22"/>
                    </a:cubicBezTo>
                    <a:cubicBezTo>
                      <a:pt x="36" y="22"/>
                      <a:pt x="36" y="22"/>
                      <a:pt x="35" y="22"/>
                    </a:cubicBezTo>
                    <a:cubicBezTo>
                      <a:pt x="35" y="22"/>
                      <a:pt x="35" y="22"/>
                      <a:pt x="35" y="22"/>
                    </a:cubicBezTo>
                    <a:cubicBezTo>
                      <a:pt x="35" y="22"/>
                      <a:pt x="34" y="22"/>
                      <a:pt x="35" y="23"/>
                    </a:cubicBezTo>
                    <a:cubicBezTo>
                      <a:pt x="34" y="23"/>
                      <a:pt x="34" y="23"/>
                      <a:pt x="34" y="23"/>
                    </a:cubicBezTo>
                    <a:cubicBezTo>
                      <a:pt x="34" y="23"/>
                      <a:pt x="34" y="23"/>
                      <a:pt x="34" y="23"/>
                    </a:cubicBezTo>
                    <a:cubicBezTo>
                      <a:pt x="34" y="22"/>
                      <a:pt x="34" y="22"/>
                      <a:pt x="34" y="21"/>
                    </a:cubicBezTo>
                    <a:cubicBezTo>
                      <a:pt x="35" y="21"/>
                      <a:pt x="35" y="21"/>
                      <a:pt x="36" y="21"/>
                    </a:cubicBezTo>
                    <a:cubicBezTo>
                      <a:pt x="36" y="21"/>
                      <a:pt x="37" y="21"/>
                      <a:pt x="38" y="21"/>
                    </a:cubicBezTo>
                    <a:cubicBezTo>
                      <a:pt x="38" y="21"/>
                      <a:pt x="39" y="21"/>
                      <a:pt x="39" y="21"/>
                    </a:cubicBezTo>
                    <a:cubicBezTo>
                      <a:pt x="40" y="21"/>
                      <a:pt x="41" y="21"/>
                      <a:pt x="41" y="20"/>
                    </a:cubicBezTo>
                    <a:cubicBezTo>
                      <a:pt x="42" y="20"/>
                      <a:pt x="42" y="21"/>
                      <a:pt x="42" y="21"/>
                    </a:cubicBezTo>
                    <a:moveTo>
                      <a:pt x="94" y="21"/>
                    </a:moveTo>
                    <a:cubicBezTo>
                      <a:pt x="94" y="20"/>
                      <a:pt x="94" y="19"/>
                      <a:pt x="95" y="19"/>
                    </a:cubicBezTo>
                    <a:cubicBezTo>
                      <a:pt x="95" y="19"/>
                      <a:pt x="95" y="19"/>
                      <a:pt x="95" y="19"/>
                    </a:cubicBezTo>
                    <a:cubicBezTo>
                      <a:pt x="95" y="19"/>
                      <a:pt x="95" y="19"/>
                      <a:pt x="95" y="20"/>
                    </a:cubicBezTo>
                    <a:cubicBezTo>
                      <a:pt x="95" y="20"/>
                      <a:pt x="94" y="20"/>
                      <a:pt x="94" y="21"/>
                    </a:cubicBezTo>
                    <a:moveTo>
                      <a:pt x="35" y="20"/>
                    </a:moveTo>
                    <a:cubicBezTo>
                      <a:pt x="35" y="19"/>
                      <a:pt x="35" y="19"/>
                      <a:pt x="35" y="19"/>
                    </a:cubicBezTo>
                    <a:cubicBezTo>
                      <a:pt x="35" y="18"/>
                      <a:pt x="35" y="19"/>
                      <a:pt x="35" y="18"/>
                    </a:cubicBezTo>
                    <a:cubicBezTo>
                      <a:pt x="36" y="18"/>
                      <a:pt x="36" y="18"/>
                      <a:pt x="36" y="18"/>
                    </a:cubicBezTo>
                    <a:cubicBezTo>
                      <a:pt x="35" y="18"/>
                      <a:pt x="36" y="19"/>
                      <a:pt x="35" y="20"/>
                    </a:cubicBezTo>
                    <a:moveTo>
                      <a:pt x="33" y="18"/>
                    </a:moveTo>
                    <a:cubicBezTo>
                      <a:pt x="33" y="18"/>
                      <a:pt x="33" y="17"/>
                      <a:pt x="34" y="17"/>
                    </a:cubicBezTo>
                    <a:cubicBezTo>
                      <a:pt x="34" y="18"/>
                      <a:pt x="33" y="18"/>
                      <a:pt x="33" y="18"/>
                    </a:cubicBezTo>
                    <a:moveTo>
                      <a:pt x="41" y="17"/>
                    </a:moveTo>
                    <a:cubicBezTo>
                      <a:pt x="41" y="17"/>
                      <a:pt x="41" y="17"/>
                      <a:pt x="41" y="16"/>
                    </a:cubicBezTo>
                    <a:cubicBezTo>
                      <a:pt x="42" y="17"/>
                      <a:pt x="42" y="17"/>
                      <a:pt x="42" y="17"/>
                    </a:cubicBezTo>
                    <a:cubicBezTo>
                      <a:pt x="42" y="17"/>
                      <a:pt x="41" y="17"/>
                      <a:pt x="41" y="17"/>
                    </a:cubicBezTo>
                    <a:cubicBezTo>
                      <a:pt x="41" y="17"/>
                      <a:pt x="41" y="17"/>
                      <a:pt x="41" y="17"/>
                    </a:cubicBezTo>
                    <a:cubicBezTo>
                      <a:pt x="41" y="17"/>
                      <a:pt x="41" y="17"/>
                      <a:pt x="41" y="17"/>
                    </a:cubicBezTo>
                    <a:cubicBezTo>
                      <a:pt x="41" y="17"/>
                      <a:pt x="41" y="17"/>
                      <a:pt x="41" y="17"/>
                    </a:cubicBezTo>
                    <a:cubicBezTo>
                      <a:pt x="41" y="17"/>
                      <a:pt x="41" y="17"/>
                      <a:pt x="41" y="17"/>
                    </a:cubicBezTo>
                    <a:moveTo>
                      <a:pt x="34" y="16"/>
                    </a:moveTo>
                    <a:cubicBezTo>
                      <a:pt x="35" y="16"/>
                      <a:pt x="35" y="16"/>
                      <a:pt x="35" y="16"/>
                    </a:cubicBezTo>
                    <a:cubicBezTo>
                      <a:pt x="35" y="16"/>
                      <a:pt x="35" y="16"/>
                      <a:pt x="35" y="16"/>
                    </a:cubicBezTo>
                    <a:cubicBezTo>
                      <a:pt x="35" y="16"/>
                      <a:pt x="35" y="16"/>
                      <a:pt x="36" y="16"/>
                    </a:cubicBezTo>
                    <a:cubicBezTo>
                      <a:pt x="35" y="17"/>
                      <a:pt x="35" y="17"/>
                      <a:pt x="34" y="17"/>
                    </a:cubicBezTo>
                    <a:cubicBezTo>
                      <a:pt x="34" y="17"/>
                      <a:pt x="34" y="17"/>
                      <a:pt x="34" y="16"/>
                    </a:cubicBezTo>
                    <a:cubicBezTo>
                      <a:pt x="34" y="16"/>
                      <a:pt x="34" y="16"/>
                      <a:pt x="34" y="16"/>
                    </a:cubicBezTo>
                    <a:moveTo>
                      <a:pt x="37" y="16"/>
                    </a:moveTo>
                    <a:cubicBezTo>
                      <a:pt x="37" y="15"/>
                      <a:pt x="37" y="15"/>
                      <a:pt x="37" y="15"/>
                    </a:cubicBezTo>
                    <a:cubicBezTo>
                      <a:pt x="37" y="15"/>
                      <a:pt x="37" y="15"/>
                      <a:pt x="37" y="15"/>
                    </a:cubicBezTo>
                    <a:cubicBezTo>
                      <a:pt x="38" y="16"/>
                      <a:pt x="38" y="16"/>
                      <a:pt x="38" y="16"/>
                    </a:cubicBezTo>
                    <a:cubicBezTo>
                      <a:pt x="37" y="16"/>
                      <a:pt x="37" y="16"/>
                      <a:pt x="37" y="16"/>
                    </a:cubicBezTo>
                    <a:moveTo>
                      <a:pt x="34" y="16"/>
                    </a:moveTo>
                    <a:cubicBezTo>
                      <a:pt x="34" y="15"/>
                      <a:pt x="35" y="15"/>
                      <a:pt x="35" y="14"/>
                    </a:cubicBezTo>
                    <a:cubicBezTo>
                      <a:pt x="35" y="14"/>
                      <a:pt x="34" y="15"/>
                      <a:pt x="35" y="16"/>
                    </a:cubicBezTo>
                    <a:cubicBezTo>
                      <a:pt x="34" y="16"/>
                      <a:pt x="34" y="16"/>
                      <a:pt x="34" y="16"/>
                    </a:cubicBezTo>
                    <a:moveTo>
                      <a:pt x="48" y="15"/>
                    </a:moveTo>
                    <a:cubicBezTo>
                      <a:pt x="48" y="14"/>
                      <a:pt x="48" y="12"/>
                      <a:pt x="49" y="12"/>
                    </a:cubicBezTo>
                    <a:cubicBezTo>
                      <a:pt x="49" y="13"/>
                      <a:pt x="48" y="14"/>
                      <a:pt x="48" y="15"/>
                    </a:cubicBezTo>
                    <a:moveTo>
                      <a:pt x="22" y="12"/>
                    </a:moveTo>
                    <a:cubicBezTo>
                      <a:pt x="22" y="12"/>
                      <a:pt x="22" y="11"/>
                      <a:pt x="21" y="11"/>
                    </a:cubicBezTo>
                    <a:cubicBezTo>
                      <a:pt x="22" y="10"/>
                      <a:pt x="22" y="9"/>
                      <a:pt x="23" y="8"/>
                    </a:cubicBezTo>
                    <a:cubicBezTo>
                      <a:pt x="23" y="9"/>
                      <a:pt x="22" y="10"/>
                      <a:pt x="22" y="12"/>
                    </a:cubicBezTo>
                    <a:moveTo>
                      <a:pt x="41" y="0"/>
                    </a:moveTo>
                    <a:cubicBezTo>
                      <a:pt x="39" y="0"/>
                      <a:pt x="41" y="1"/>
                      <a:pt x="40" y="2"/>
                    </a:cubicBezTo>
                    <a:cubicBezTo>
                      <a:pt x="39" y="2"/>
                      <a:pt x="39" y="2"/>
                      <a:pt x="39" y="2"/>
                    </a:cubicBezTo>
                    <a:cubicBezTo>
                      <a:pt x="39" y="2"/>
                      <a:pt x="39" y="2"/>
                      <a:pt x="39" y="2"/>
                    </a:cubicBezTo>
                    <a:cubicBezTo>
                      <a:pt x="39" y="2"/>
                      <a:pt x="39" y="2"/>
                      <a:pt x="39" y="2"/>
                    </a:cubicBezTo>
                    <a:cubicBezTo>
                      <a:pt x="38" y="2"/>
                      <a:pt x="38" y="3"/>
                      <a:pt x="37" y="3"/>
                    </a:cubicBezTo>
                    <a:cubicBezTo>
                      <a:pt x="37" y="3"/>
                      <a:pt x="37" y="3"/>
                      <a:pt x="37" y="3"/>
                    </a:cubicBezTo>
                    <a:cubicBezTo>
                      <a:pt x="37" y="3"/>
                      <a:pt x="37" y="3"/>
                      <a:pt x="37" y="2"/>
                    </a:cubicBezTo>
                    <a:cubicBezTo>
                      <a:pt x="35" y="3"/>
                      <a:pt x="33" y="3"/>
                      <a:pt x="32" y="5"/>
                    </a:cubicBezTo>
                    <a:cubicBezTo>
                      <a:pt x="32" y="4"/>
                      <a:pt x="33" y="4"/>
                      <a:pt x="33" y="3"/>
                    </a:cubicBezTo>
                    <a:cubicBezTo>
                      <a:pt x="32" y="4"/>
                      <a:pt x="32" y="4"/>
                      <a:pt x="32" y="4"/>
                    </a:cubicBezTo>
                    <a:cubicBezTo>
                      <a:pt x="32" y="4"/>
                      <a:pt x="31" y="4"/>
                      <a:pt x="31" y="4"/>
                    </a:cubicBezTo>
                    <a:cubicBezTo>
                      <a:pt x="31" y="5"/>
                      <a:pt x="28" y="4"/>
                      <a:pt x="28" y="6"/>
                    </a:cubicBezTo>
                    <a:cubicBezTo>
                      <a:pt x="28" y="6"/>
                      <a:pt x="28" y="6"/>
                      <a:pt x="28" y="6"/>
                    </a:cubicBezTo>
                    <a:cubicBezTo>
                      <a:pt x="28" y="6"/>
                      <a:pt x="28" y="6"/>
                      <a:pt x="28" y="6"/>
                    </a:cubicBezTo>
                    <a:cubicBezTo>
                      <a:pt x="28" y="6"/>
                      <a:pt x="27" y="6"/>
                      <a:pt x="27" y="6"/>
                    </a:cubicBezTo>
                    <a:cubicBezTo>
                      <a:pt x="27" y="6"/>
                      <a:pt x="27" y="6"/>
                      <a:pt x="27" y="6"/>
                    </a:cubicBezTo>
                    <a:cubicBezTo>
                      <a:pt x="27" y="6"/>
                      <a:pt x="28" y="6"/>
                      <a:pt x="27" y="6"/>
                    </a:cubicBezTo>
                    <a:cubicBezTo>
                      <a:pt x="27" y="6"/>
                      <a:pt x="27" y="6"/>
                      <a:pt x="27" y="6"/>
                    </a:cubicBezTo>
                    <a:cubicBezTo>
                      <a:pt x="28" y="4"/>
                      <a:pt x="29" y="4"/>
                      <a:pt x="31" y="3"/>
                    </a:cubicBezTo>
                    <a:cubicBezTo>
                      <a:pt x="33" y="3"/>
                      <a:pt x="35" y="3"/>
                      <a:pt x="37" y="1"/>
                    </a:cubicBezTo>
                    <a:cubicBezTo>
                      <a:pt x="37" y="0"/>
                      <a:pt x="37" y="0"/>
                      <a:pt x="37" y="0"/>
                    </a:cubicBezTo>
                    <a:cubicBezTo>
                      <a:pt x="37" y="0"/>
                      <a:pt x="37" y="0"/>
                      <a:pt x="36" y="0"/>
                    </a:cubicBezTo>
                    <a:cubicBezTo>
                      <a:pt x="36" y="0"/>
                      <a:pt x="36" y="1"/>
                      <a:pt x="36" y="1"/>
                    </a:cubicBezTo>
                    <a:cubicBezTo>
                      <a:pt x="36" y="1"/>
                      <a:pt x="36" y="1"/>
                      <a:pt x="36" y="1"/>
                    </a:cubicBezTo>
                    <a:cubicBezTo>
                      <a:pt x="36" y="1"/>
                      <a:pt x="36" y="1"/>
                      <a:pt x="36" y="1"/>
                    </a:cubicBezTo>
                    <a:cubicBezTo>
                      <a:pt x="36" y="1"/>
                      <a:pt x="36" y="1"/>
                      <a:pt x="35" y="1"/>
                    </a:cubicBezTo>
                    <a:cubicBezTo>
                      <a:pt x="35" y="1"/>
                      <a:pt x="34" y="1"/>
                      <a:pt x="34" y="2"/>
                    </a:cubicBezTo>
                    <a:cubicBezTo>
                      <a:pt x="34" y="1"/>
                      <a:pt x="34" y="1"/>
                      <a:pt x="34" y="1"/>
                    </a:cubicBezTo>
                    <a:cubicBezTo>
                      <a:pt x="33" y="1"/>
                      <a:pt x="33" y="1"/>
                      <a:pt x="33" y="2"/>
                    </a:cubicBezTo>
                    <a:cubicBezTo>
                      <a:pt x="32" y="2"/>
                      <a:pt x="32" y="2"/>
                      <a:pt x="31" y="2"/>
                    </a:cubicBezTo>
                    <a:cubicBezTo>
                      <a:pt x="31" y="2"/>
                      <a:pt x="31" y="2"/>
                      <a:pt x="31" y="2"/>
                    </a:cubicBezTo>
                    <a:cubicBezTo>
                      <a:pt x="31" y="2"/>
                      <a:pt x="30" y="2"/>
                      <a:pt x="30" y="2"/>
                    </a:cubicBezTo>
                    <a:cubicBezTo>
                      <a:pt x="30" y="2"/>
                      <a:pt x="30" y="2"/>
                      <a:pt x="30" y="2"/>
                    </a:cubicBezTo>
                    <a:cubicBezTo>
                      <a:pt x="29" y="3"/>
                      <a:pt x="29" y="3"/>
                      <a:pt x="29" y="3"/>
                    </a:cubicBezTo>
                    <a:cubicBezTo>
                      <a:pt x="29" y="3"/>
                      <a:pt x="29" y="3"/>
                      <a:pt x="28" y="3"/>
                    </a:cubicBezTo>
                    <a:cubicBezTo>
                      <a:pt x="27" y="3"/>
                      <a:pt x="26" y="4"/>
                      <a:pt x="25" y="4"/>
                    </a:cubicBezTo>
                    <a:cubicBezTo>
                      <a:pt x="25" y="5"/>
                      <a:pt x="25" y="6"/>
                      <a:pt x="25" y="7"/>
                    </a:cubicBezTo>
                    <a:cubicBezTo>
                      <a:pt x="24" y="7"/>
                      <a:pt x="24" y="7"/>
                      <a:pt x="23" y="8"/>
                    </a:cubicBezTo>
                    <a:cubicBezTo>
                      <a:pt x="24" y="7"/>
                      <a:pt x="24" y="6"/>
                      <a:pt x="24" y="6"/>
                    </a:cubicBezTo>
                    <a:cubicBezTo>
                      <a:pt x="24" y="6"/>
                      <a:pt x="24" y="5"/>
                      <a:pt x="24" y="4"/>
                    </a:cubicBezTo>
                    <a:cubicBezTo>
                      <a:pt x="24" y="4"/>
                      <a:pt x="24" y="4"/>
                      <a:pt x="24" y="4"/>
                    </a:cubicBezTo>
                    <a:cubicBezTo>
                      <a:pt x="24" y="4"/>
                      <a:pt x="23" y="4"/>
                      <a:pt x="23" y="4"/>
                    </a:cubicBezTo>
                    <a:cubicBezTo>
                      <a:pt x="23" y="4"/>
                      <a:pt x="23" y="4"/>
                      <a:pt x="23" y="4"/>
                    </a:cubicBezTo>
                    <a:cubicBezTo>
                      <a:pt x="23" y="4"/>
                      <a:pt x="23" y="4"/>
                      <a:pt x="23" y="4"/>
                    </a:cubicBezTo>
                    <a:cubicBezTo>
                      <a:pt x="23" y="5"/>
                      <a:pt x="23" y="5"/>
                      <a:pt x="24" y="5"/>
                    </a:cubicBezTo>
                    <a:cubicBezTo>
                      <a:pt x="23" y="5"/>
                      <a:pt x="23" y="5"/>
                      <a:pt x="23" y="5"/>
                    </a:cubicBezTo>
                    <a:cubicBezTo>
                      <a:pt x="23" y="5"/>
                      <a:pt x="23" y="5"/>
                      <a:pt x="23" y="5"/>
                    </a:cubicBezTo>
                    <a:cubicBezTo>
                      <a:pt x="24" y="6"/>
                      <a:pt x="24" y="6"/>
                      <a:pt x="24" y="6"/>
                    </a:cubicBezTo>
                    <a:cubicBezTo>
                      <a:pt x="23" y="5"/>
                      <a:pt x="22" y="4"/>
                      <a:pt x="22" y="3"/>
                    </a:cubicBezTo>
                    <a:cubicBezTo>
                      <a:pt x="21" y="3"/>
                      <a:pt x="20" y="2"/>
                      <a:pt x="20" y="1"/>
                    </a:cubicBezTo>
                    <a:cubicBezTo>
                      <a:pt x="20" y="1"/>
                      <a:pt x="20" y="1"/>
                      <a:pt x="20" y="1"/>
                    </a:cubicBezTo>
                    <a:cubicBezTo>
                      <a:pt x="20" y="1"/>
                      <a:pt x="20" y="1"/>
                      <a:pt x="20" y="1"/>
                    </a:cubicBezTo>
                    <a:cubicBezTo>
                      <a:pt x="20" y="64"/>
                      <a:pt x="20" y="64"/>
                      <a:pt x="20" y="64"/>
                    </a:cubicBezTo>
                    <a:cubicBezTo>
                      <a:pt x="20" y="64"/>
                      <a:pt x="20" y="64"/>
                      <a:pt x="21" y="64"/>
                    </a:cubicBezTo>
                    <a:cubicBezTo>
                      <a:pt x="20" y="64"/>
                      <a:pt x="20" y="64"/>
                      <a:pt x="20" y="64"/>
                    </a:cubicBezTo>
                    <a:cubicBezTo>
                      <a:pt x="20" y="101"/>
                      <a:pt x="20" y="101"/>
                      <a:pt x="20" y="101"/>
                    </a:cubicBezTo>
                    <a:cubicBezTo>
                      <a:pt x="52" y="101"/>
                      <a:pt x="52" y="101"/>
                      <a:pt x="52" y="101"/>
                    </a:cubicBezTo>
                    <a:cubicBezTo>
                      <a:pt x="53" y="100"/>
                      <a:pt x="53" y="100"/>
                      <a:pt x="53" y="99"/>
                    </a:cubicBezTo>
                    <a:cubicBezTo>
                      <a:pt x="53" y="100"/>
                      <a:pt x="53" y="100"/>
                      <a:pt x="53" y="101"/>
                    </a:cubicBezTo>
                    <a:cubicBezTo>
                      <a:pt x="79" y="101"/>
                      <a:pt x="79" y="101"/>
                      <a:pt x="79" y="101"/>
                    </a:cubicBezTo>
                    <a:cubicBezTo>
                      <a:pt x="79" y="101"/>
                      <a:pt x="78" y="100"/>
                      <a:pt x="78" y="100"/>
                    </a:cubicBezTo>
                    <a:cubicBezTo>
                      <a:pt x="78" y="100"/>
                      <a:pt x="78" y="100"/>
                      <a:pt x="78" y="100"/>
                    </a:cubicBezTo>
                    <a:cubicBezTo>
                      <a:pt x="77" y="100"/>
                      <a:pt x="77" y="100"/>
                      <a:pt x="77" y="101"/>
                    </a:cubicBezTo>
                    <a:cubicBezTo>
                      <a:pt x="77" y="100"/>
                      <a:pt x="78" y="99"/>
                      <a:pt x="78" y="99"/>
                    </a:cubicBezTo>
                    <a:cubicBezTo>
                      <a:pt x="78" y="99"/>
                      <a:pt x="78" y="99"/>
                      <a:pt x="78" y="99"/>
                    </a:cubicBezTo>
                    <a:cubicBezTo>
                      <a:pt x="77" y="99"/>
                      <a:pt x="76" y="100"/>
                      <a:pt x="75" y="100"/>
                    </a:cubicBezTo>
                    <a:cubicBezTo>
                      <a:pt x="75" y="100"/>
                      <a:pt x="75" y="100"/>
                      <a:pt x="75" y="100"/>
                    </a:cubicBezTo>
                    <a:cubicBezTo>
                      <a:pt x="74" y="100"/>
                      <a:pt x="74" y="101"/>
                      <a:pt x="73" y="101"/>
                    </a:cubicBezTo>
                    <a:cubicBezTo>
                      <a:pt x="73" y="101"/>
                      <a:pt x="73" y="101"/>
                      <a:pt x="73" y="101"/>
                    </a:cubicBezTo>
                    <a:cubicBezTo>
                      <a:pt x="73" y="101"/>
                      <a:pt x="73" y="101"/>
                      <a:pt x="72" y="101"/>
                    </a:cubicBezTo>
                    <a:cubicBezTo>
                      <a:pt x="72" y="101"/>
                      <a:pt x="72" y="101"/>
                      <a:pt x="72" y="101"/>
                    </a:cubicBezTo>
                    <a:cubicBezTo>
                      <a:pt x="72" y="101"/>
                      <a:pt x="72" y="101"/>
                      <a:pt x="72" y="101"/>
                    </a:cubicBezTo>
                    <a:cubicBezTo>
                      <a:pt x="72" y="101"/>
                      <a:pt x="72" y="100"/>
                      <a:pt x="72" y="100"/>
                    </a:cubicBezTo>
                    <a:cubicBezTo>
                      <a:pt x="71" y="100"/>
                      <a:pt x="70" y="101"/>
                      <a:pt x="70" y="101"/>
                    </a:cubicBezTo>
                    <a:cubicBezTo>
                      <a:pt x="70" y="101"/>
                      <a:pt x="70" y="101"/>
                      <a:pt x="69" y="100"/>
                    </a:cubicBezTo>
                    <a:cubicBezTo>
                      <a:pt x="70" y="100"/>
                      <a:pt x="70" y="99"/>
                      <a:pt x="71" y="99"/>
                    </a:cubicBezTo>
                    <a:cubicBezTo>
                      <a:pt x="72" y="97"/>
                      <a:pt x="75" y="98"/>
                      <a:pt x="77" y="96"/>
                    </a:cubicBezTo>
                    <a:cubicBezTo>
                      <a:pt x="77" y="96"/>
                      <a:pt x="77" y="96"/>
                      <a:pt x="77" y="96"/>
                    </a:cubicBezTo>
                    <a:cubicBezTo>
                      <a:pt x="77" y="96"/>
                      <a:pt x="77" y="96"/>
                      <a:pt x="77" y="96"/>
                    </a:cubicBezTo>
                    <a:cubicBezTo>
                      <a:pt x="77" y="96"/>
                      <a:pt x="78" y="95"/>
                      <a:pt x="78" y="95"/>
                    </a:cubicBezTo>
                    <a:cubicBezTo>
                      <a:pt x="79" y="95"/>
                      <a:pt x="78" y="95"/>
                      <a:pt x="78" y="96"/>
                    </a:cubicBezTo>
                    <a:cubicBezTo>
                      <a:pt x="79" y="96"/>
                      <a:pt x="79" y="95"/>
                      <a:pt x="78" y="94"/>
                    </a:cubicBezTo>
                    <a:cubicBezTo>
                      <a:pt x="80" y="95"/>
                      <a:pt x="81" y="95"/>
                      <a:pt x="82" y="95"/>
                    </a:cubicBezTo>
                    <a:cubicBezTo>
                      <a:pt x="82" y="97"/>
                      <a:pt x="83" y="98"/>
                      <a:pt x="84" y="98"/>
                    </a:cubicBezTo>
                    <a:cubicBezTo>
                      <a:pt x="84" y="99"/>
                      <a:pt x="84" y="99"/>
                      <a:pt x="84" y="99"/>
                    </a:cubicBezTo>
                    <a:cubicBezTo>
                      <a:pt x="84" y="99"/>
                      <a:pt x="84" y="100"/>
                      <a:pt x="84" y="100"/>
                    </a:cubicBezTo>
                    <a:cubicBezTo>
                      <a:pt x="84" y="101"/>
                      <a:pt x="84" y="101"/>
                      <a:pt x="84" y="101"/>
                    </a:cubicBezTo>
                    <a:cubicBezTo>
                      <a:pt x="84" y="101"/>
                      <a:pt x="84" y="101"/>
                      <a:pt x="84" y="101"/>
                    </a:cubicBezTo>
                    <a:cubicBezTo>
                      <a:pt x="84" y="101"/>
                      <a:pt x="84" y="101"/>
                      <a:pt x="84" y="101"/>
                    </a:cubicBezTo>
                    <a:cubicBezTo>
                      <a:pt x="84" y="101"/>
                      <a:pt x="85" y="101"/>
                      <a:pt x="85" y="101"/>
                    </a:cubicBezTo>
                    <a:cubicBezTo>
                      <a:pt x="85" y="101"/>
                      <a:pt x="85" y="101"/>
                      <a:pt x="85" y="101"/>
                    </a:cubicBezTo>
                    <a:cubicBezTo>
                      <a:pt x="99" y="101"/>
                      <a:pt x="99" y="101"/>
                      <a:pt x="99" y="101"/>
                    </a:cubicBezTo>
                    <a:cubicBezTo>
                      <a:pt x="99" y="90"/>
                      <a:pt x="99" y="90"/>
                      <a:pt x="99" y="90"/>
                    </a:cubicBezTo>
                    <a:cubicBezTo>
                      <a:pt x="98" y="90"/>
                      <a:pt x="98" y="90"/>
                      <a:pt x="98" y="89"/>
                    </a:cubicBezTo>
                    <a:cubicBezTo>
                      <a:pt x="98" y="88"/>
                      <a:pt x="98" y="88"/>
                      <a:pt x="98" y="87"/>
                    </a:cubicBezTo>
                    <a:cubicBezTo>
                      <a:pt x="97" y="88"/>
                      <a:pt x="97" y="88"/>
                      <a:pt x="97" y="89"/>
                    </a:cubicBezTo>
                    <a:cubicBezTo>
                      <a:pt x="96" y="89"/>
                      <a:pt x="96" y="89"/>
                      <a:pt x="96" y="88"/>
                    </a:cubicBezTo>
                    <a:cubicBezTo>
                      <a:pt x="95" y="88"/>
                      <a:pt x="95" y="89"/>
                      <a:pt x="95" y="89"/>
                    </a:cubicBezTo>
                    <a:cubicBezTo>
                      <a:pt x="96" y="88"/>
                      <a:pt x="95" y="86"/>
                      <a:pt x="94" y="86"/>
                    </a:cubicBezTo>
                    <a:cubicBezTo>
                      <a:pt x="94" y="84"/>
                      <a:pt x="93" y="84"/>
                      <a:pt x="93" y="83"/>
                    </a:cubicBezTo>
                    <a:cubicBezTo>
                      <a:pt x="93" y="82"/>
                      <a:pt x="95" y="81"/>
                      <a:pt x="94" y="79"/>
                    </a:cubicBezTo>
                    <a:cubicBezTo>
                      <a:pt x="94" y="78"/>
                      <a:pt x="95" y="77"/>
                      <a:pt x="95" y="76"/>
                    </a:cubicBezTo>
                    <a:cubicBezTo>
                      <a:pt x="95" y="76"/>
                      <a:pt x="95" y="76"/>
                      <a:pt x="95" y="76"/>
                    </a:cubicBezTo>
                    <a:cubicBezTo>
                      <a:pt x="94" y="76"/>
                      <a:pt x="93" y="76"/>
                      <a:pt x="92" y="76"/>
                    </a:cubicBezTo>
                    <a:cubicBezTo>
                      <a:pt x="92" y="76"/>
                      <a:pt x="91" y="75"/>
                      <a:pt x="90" y="75"/>
                    </a:cubicBezTo>
                    <a:cubicBezTo>
                      <a:pt x="90" y="75"/>
                      <a:pt x="90" y="75"/>
                      <a:pt x="90" y="75"/>
                    </a:cubicBezTo>
                    <a:cubicBezTo>
                      <a:pt x="89" y="74"/>
                      <a:pt x="87" y="73"/>
                      <a:pt x="86" y="72"/>
                    </a:cubicBezTo>
                    <a:cubicBezTo>
                      <a:pt x="86" y="72"/>
                      <a:pt x="85" y="72"/>
                      <a:pt x="85" y="71"/>
                    </a:cubicBezTo>
                    <a:cubicBezTo>
                      <a:pt x="84" y="69"/>
                      <a:pt x="82" y="69"/>
                      <a:pt x="81" y="68"/>
                    </a:cubicBezTo>
                    <a:cubicBezTo>
                      <a:pt x="81" y="68"/>
                      <a:pt x="81" y="68"/>
                      <a:pt x="80" y="68"/>
                    </a:cubicBezTo>
                    <a:cubicBezTo>
                      <a:pt x="80" y="68"/>
                      <a:pt x="79" y="68"/>
                      <a:pt x="79" y="68"/>
                    </a:cubicBezTo>
                    <a:cubicBezTo>
                      <a:pt x="78" y="68"/>
                      <a:pt x="77" y="68"/>
                      <a:pt x="77" y="68"/>
                    </a:cubicBezTo>
                    <a:cubicBezTo>
                      <a:pt x="76" y="68"/>
                      <a:pt x="76" y="68"/>
                      <a:pt x="76" y="68"/>
                    </a:cubicBezTo>
                    <a:cubicBezTo>
                      <a:pt x="77" y="68"/>
                      <a:pt x="79" y="67"/>
                      <a:pt x="78" y="65"/>
                    </a:cubicBezTo>
                    <a:cubicBezTo>
                      <a:pt x="79" y="64"/>
                      <a:pt x="78" y="63"/>
                      <a:pt x="78" y="62"/>
                    </a:cubicBezTo>
                    <a:cubicBezTo>
                      <a:pt x="78" y="62"/>
                      <a:pt x="78" y="62"/>
                      <a:pt x="77" y="62"/>
                    </a:cubicBezTo>
                    <a:cubicBezTo>
                      <a:pt x="77" y="62"/>
                      <a:pt x="77" y="62"/>
                      <a:pt x="77" y="62"/>
                    </a:cubicBezTo>
                    <a:cubicBezTo>
                      <a:pt x="77" y="62"/>
                      <a:pt x="77" y="62"/>
                      <a:pt x="77" y="62"/>
                    </a:cubicBezTo>
                    <a:cubicBezTo>
                      <a:pt x="77" y="62"/>
                      <a:pt x="77" y="62"/>
                      <a:pt x="77" y="62"/>
                    </a:cubicBezTo>
                    <a:cubicBezTo>
                      <a:pt x="76" y="62"/>
                      <a:pt x="76" y="64"/>
                      <a:pt x="75" y="64"/>
                    </a:cubicBezTo>
                    <a:cubicBezTo>
                      <a:pt x="75" y="64"/>
                      <a:pt x="75" y="64"/>
                      <a:pt x="75" y="64"/>
                    </a:cubicBezTo>
                    <a:cubicBezTo>
                      <a:pt x="76" y="63"/>
                      <a:pt x="76" y="61"/>
                      <a:pt x="75" y="60"/>
                    </a:cubicBezTo>
                    <a:cubicBezTo>
                      <a:pt x="77" y="60"/>
                      <a:pt x="76" y="59"/>
                      <a:pt x="76" y="58"/>
                    </a:cubicBezTo>
                    <a:cubicBezTo>
                      <a:pt x="76" y="57"/>
                      <a:pt x="78" y="55"/>
                      <a:pt x="78" y="55"/>
                    </a:cubicBezTo>
                    <a:cubicBezTo>
                      <a:pt x="79" y="55"/>
                      <a:pt x="79" y="53"/>
                      <a:pt x="80" y="52"/>
                    </a:cubicBezTo>
                    <a:cubicBezTo>
                      <a:pt x="80" y="52"/>
                      <a:pt x="81" y="51"/>
                      <a:pt x="82" y="51"/>
                    </a:cubicBezTo>
                    <a:cubicBezTo>
                      <a:pt x="81" y="50"/>
                      <a:pt x="81" y="50"/>
                      <a:pt x="82" y="50"/>
                    </a:cubicBezTo>
                    <a:cubicBezTo>
                      <a:pt x="82" y="50"/>
                      <a:pt x="82" y="50"/>
                      <a:pt x="82" y="50"/>
                    </a:cubicBezTo>
                    <a:cubicBezTo>
                      <a:pt x="82" y="50"/>
                      <a:pt x="82" y="50"/>
                      <a:pt x="82" y="50"/>
                    </a:cubicBezTo>
                    <a:cubicBezTo>
                      <a:pt x="83" y="49"/>
                      <a:pt x="83" y="50"/>
                      <a:pt x="84" y="49"/>
                    </a:cubicBezTo>
                    <a:cubicBezTo>
                      <a:pt x="84" y="49"/>
                      <a:pt x="84" y="49"/>
                      <a:pt x="84" y="49"/>
                    </a:cubicBezTo>
                    <a:cubicBezTo>
                      <a:pt x="84" y="49"/>
                      <a:pt x="84" y="49"/>
                      <a:pt x="84" y="48"/>
                    </a:cubicBezTo>
                    <a:cubicBezTo>
                      <a:pt x="84" y="48"/>
                      <a:pt x="84" y="48"/>
                      <a:pt x="84" y="48"/>
                    </a:cubicBezTo>
                    <a:cubicBezTo>
                      <a:pt x="84" y="48"/>
                      <a:pt x="84" y="48"/>
                      <a:pt x="84" y="48"/>
                    </a:cubicBezTo>
                    <a:cubicBezTo>
                      <a:pt x="84" y="48"/>
                      <a:pt x="84" y="49"/>
                      <a:pt x="84" y="49"/>
                    </a:cubicBezTo>
                    <a:cubicBezTo>
                      <a:pt x="85" y="49"/>
                      <a:pt x="85" y="48"/>
                      <a:pt x="85" y="48"/>
                    </a:cubicBezTo>
                    <a:cubicBezTo>
                      <a:pt x="84" y="48"/>
                      <a:pt x="84" y="48"/>
                      <a:pt x="84" y="48"/>
                    </a:cubicBezTo>
                    <a:cubicBezTo>
                      <a:pt x="84" y="48"/>
                      <a:pt x="84" y="48"/>
                      <a:pt x="84" y="48"/>
                    </a:cubicBezTo>
                    <a:cubicBezTo>
                      <a:pt x="84" y="48"/>
                      <a:pt x="84" y="48"/>
                      <a:pt x="84" y="48"/>
                    </a:cubicBezTo>
                    <a:cubicBezTo>
                      <a:pt x="84" y="48"/>
                      <a:pt x="85" y="48"/>
                      <a:pt x="85" y="48"/>
                    </a:cubicBezTo>
                    <a:cubicBezTo>
                      <a:pt x="85" y="48"/>
                      <a:pt x="85" y="48"/>
                      <a:pt x="85" y="48"/>
                    </a:cubicBezTo>
                    <a:cubicBezTo>
                      <a:pt x="85" y="47"/>
                      <a:pt x="84" y="46"/>
                      <a:pt x="84" y="45"/>
                    </a:cubicBezTo>
                    <a:cubicBezTo>
                      <a:pt x="85" y="46"/>
                      <a:pt x="86" y="47"/>
                      <a:pt x="87" y="47"/>
                    </a:cubicBezTo>
                    <a:cubicBezTo>
                      <a:pt x="87" y="47"/>
                      <a:pt x="87" y="47"/>
                      <a:pt x="87" y="47"/>
                    </a:cubicBezTo>
                    <a:cubicBezTo>
                      <a:pt x="89" y="47"/>
                      <a:pt x="88" y="45"/>
                      <a:pt x="87" y="44"/>
                    </a:cubicBezTo>
                    <a:cubicBezTo>
                      <a:pt x="87" y="44"/>
                      <a:pt x="86" y="44"/>
                      <a:pt x="86" y="44"/>
                    </a:cubicBezTo>
                    <a:cubicBezTo>
                      <a:pt x="86" y="44"/>
                      <a:pt x="86" y="44"/>
                      <a:pt x="85" y="44"/>
                    </a:cubicBezTo>
                    <a:cubicBezTo>
                      <a:pt x="86" y="44"/>
                      <a:pt x="86" y="44"/>
                      <a:pt x="86" y="44"/>
                    </a:cubicBezTo>
                    <a:cubicBezTo>
                      <a:pt x="86" y="44"/>
                      <a:pt x="87" y="44"/>
                      <a:pt x="87" y="43"/>
                    </a:cubicBezTo>
                    <a:cubicBezTo>
                      <a:pt x="86" y="43"/>
                      <a:pt x="86" y="42"/>
                      <a:pt x="85" y="42"/>
                    </a:cubicBezTo>
                    <a:cubicBezTo>
                      <a:pt x="85" y="42"/>
                      <a:pt x="85" y="43"/>
                      <a:pt x="85" y="43"/>
                    </a:cubicBezTo>
                    <a:cubicBezTo>
                      <a:pt x="85" y="42"/>
                      <a:pt x="84" y="42"/>
                      <a:pt x="84" y="42"/>
                    </a:cubicBezTo>
                    <a:cubicBezTo>
                      <a:pt x="85" y="41"/>
                      <a:pt x="85" y="41"/>
                      <a:pt x="85" y="41"/>
                    </a:cubicBezTo>
                    <a:cubicBezTo>
                      <a:pt x="86" y="43"/>
                      <a:pt x="88" y="44"/>
                      <a:pt x="89" y="45"/>
                    </a:cubicBezTo>
                    <a:cubicBezTo>
                      <a:pt x="89" y="44"/>
                      <a:pt x="89" y="44"/>
                      <a:pt x="89" y="44"/>
                    </a:cubicBezTo>
                    <a:cubicBezTo>
                      <a:pt x="90" y="44"/>
                      <a:pt x="90" y="44"/>
                      <a:pt x="90" y="44"/>
                    </a:cubicBezTo>
                    <a:cubicBezTo>
                      <a:pt x="90" y="44"/>
                      <a:pt x="90" y="44"/>
                      <a:pt x="90" y="44"/>
                    </a:cubicBezTo>
                    <a:cubicBezTo>
                      <a:pt x="91" y="44"/>
                      <a:pt x="90" y="43"/>
                      <a:pt x="91" y="42"/>
                    </a:cubicBezTo>
                    <a:cubicBezTo>
                      <a:pt x="91" y="43"/>
                      <a:pt x="91" y="43"/>
                      <a:pt x="91" y="43"/>
                    </a:cubicBezTo>
                    <a:cubicBezTo>
                      <a:pt x="91" y="42"/>
                      <a:pt x="91" y="42"/>
                      <a:pt x="92" y="42"/>
                    </a:cubicBezTo>
                    <a:cubicBezTo>
                      <a:pt x="92" y="43"/>
                      <a:pt x="91" y="43"/>
                      <a:pt x="92" y="43"/>
                    </a:cubicBezTo>
                    <a:cubicBezTo>
                      <a:pt x="92" y="43"/>
                      <a:pt x="92" y="43"/>
                      <a:pt x="92" y="43"/>
                    </a:cubicBezTo>
                    <a:cubicBezTo>
                      <a:pt x="92" y="43"/>
                      <a:pt x="92" y="43"/>
                      <a:pt x="93" y="44"/>
                    </a:cubicBezTo>
                    <a:cubicBezTo>
                      <a:pt x="93" y="43"/>
                      <a:pt x="93" y="43"/>
                      <a:pt x="93" y="43"/>
                    </a:cubicBezTo>
                    <a:cubicBezTo>
                      <a:pt x="93" y="43"/>
                      <a:pt x="93" y="43"/>
                      <a:pt x="93" y="43"/>
                    </a:cubicBezTo>
                    <a:cubicBezTo>
                      <a:pt x="93" y="43"/>
                      <a:pt x="93" y="43"/>
                      <a:pt x="93" y="43"/>
                    </a:cubicBezTo>
                    <a:cubicBezTo>
                      <a:pt x="94" y="43"/>
                      <a:pt x="94" y="43"/>
                      <a:pt x="94" y="43"/>
                    </a:cubicBezTo>
                    <a:cubicBezTo>
                      <a:pt x="95" y="42"/>
                      <a:pt x="96" y="41"/>
                      <a:pt x="98" y="39"/>
                    </a:cubicBezTo>
                    <a:cubicBezTo>
                      <a:pt x="97" y="39"/>
                      <a:pt x="96" y="39"/>
                      <a:pt x="95" y="38"/>
                    </a:cubicBezTo>
                    <a:cubicBezTo>
                      <a:pt x="94" y="37"/>
                      <a:pt x="94" y="36"/>
                      <a:pt x="94" y="35"/>
                    </a:cubicBezTo>
                    <a:cubicBezTo>
                      <a:pt x="95" y="35"/>
                      <a:pt x="95" y="36"/>
                      <a:pt x="96" y="37"/>
                    </a:cubicBezTo>
                    <a:cubicBezTo>
                      <a:pt x="95" y="37"/>
                      <a:pt x="95" y="37"/>
                      <a:pt x="95" y="37"/>
                    </a:cubicBezTo>
                    <a:cubicBezTo>
                      <a:pt x="96" y="37"/>
                      <a:pt x="96" y="38"/>
                      <a:pt x="96" y="38"/>
                    </a:cubicBezTo>
                    <a:cubicBezTo>
                      <a:pt x="96" y="38"/>
                      <a:pt x="96" y="38"/>
                      <a:pt x="96" y="38"/>
                    </a:cubicBezTo>
                    <a:cubicBezTo>
                      <a:pt x="97" y="38"/>
                      <a:pt x="97" y="39"/>
                      <a:pt x="98" y="39"/>
                    </a:cubicBezTo>
                    <a:cubicBezTo>
                      <a:pt x="98" y="38"/>
                      <a:pt x="98" y="38"/>
                      <a:pt x="99" y="38"/>
                    </a:cubicBezTo>
                    <a:cubicBezTo>
                      <a:pt x="99" y="24"/>
                      <a:pt x="99" y="24"/>
                      <a:pt x="99" y="24"/>
                    </a:cubicBezTo>
                    <a:cubicBezTo>
                      <a:pt x="99" y="24"/>
                      <a:pt x="99" y="24"/>
                      <a:pt x="99" y="24"/>
                    </a:cubicBezTo>
                    <a:cubicBezTo>
                      <a:pt x="98" y="24"/>
                      <a:pt x="98" y="25"/>
                      <a:pt x="97" y="25"/>
                    </a:cubicBezTo>
                    <a:cubicBezTo>
                      <a:pt x="98" y="24"/>
                      <a:pt x="98" y="22"/>
                      <a:pt x="98" y="20"/>
                    </a:cubicBezTo>
                    <a:cubicBezTo>
                      <a:pt x="98" y="20"/>
                      <a:pt x="98" y="20"/>
                      <a:pt x="98" y="20"/>
                    </a:cubicBezTo>
                    <a:cubicBezTo>
                      <a:pt x="98" y="20"/>
                      <a:pt x="98" y="21"/>
                      <a:pt x="98" y="21"/>
                    </a:cubicBezTo>
                    <a:cubicBezTo>
                      <a:pt x="98" y="20"/>
                      <a:pt x="99" y="20"/>
                      <a:pt x="99" y="20"/>
                    </a:cubicBezTo>
                    <a:cubicBezTo>
                      <a:pt x="99" y="20"/>
                      <a:pt x="99" y="20"/>
                      <a:pt x="99" y="20"/>
                    </a:cubicBezTo>
                    <a:cubicBezTo>
                      <a:pt x="99" y="20"/>
                      <a:pt x="99" y="20"/>
                      <a:pt x="98" y="20"/>
                    </a:cubicBezTo>
                    <a:cubicBezTo>
                      <a:pt x="98" y="20"/>
                      <a:pt x="98" y="19"/>
                      <a:pt x="98" y="19"/>
                    </a:cubicBezTo>
                    <a:cubicBezTo>
                      <a:pt x="97" y="20"/>
                      <a:pt x="97" y="20"/>
                      <a:pt x="97" y="20"/>
                    </a:cubicBezTo>
                    <a:cubicBezTo>
                      <a:pt x="97" y="19"/>
                      <a:pt x="96" y="19"/>
                      <a:pt x="96" y="19"/>
                    </a:cubicBezTo>
                    <a:cubicBezTo>
                      <a:pt x="96" y="18"/>
                      <a:pt x="97" y="18"/>
                      <a:pt x="98" y="17"/>
                    </a:cubicBezTo>
                    <a:cubicBezTo>
                      <a:pt x="97" y="17"/>
                      <a:pt x="97" y="17"/>
                      <a:pt x="97" y="17"/>
                    </a:cubicBezTo>
                    <a:cubicBezTo>
                      <a:pt x="97" y="16"/>
                      <a:pt x="97" y="16"/>
                      <a:pt x="98" y="16"/>
                    </a:cubicBezTo>
                    <a:cubicBezTo>
                      <a:pt x="98" y="16"/>
                      <a:pt x="98" y="16"/>
                      <a:pt x="98" y="17"/>
                    </a:cubicBezTo>
                    <a:cubicBezTo>
                      <a:pt x="98" y="17"/>
                      <a:pt x="98" y="16"/>
                      <a:pt x="98" y="16"/>
                    </a:cubicBezTo>
                    <a:cubicBezTo>
                      <a:pt x="98" y="16"/>
                      <a:pt x="98" y="17"/>
                      <a:pt x="98" y="17"/>
                    </a:cubicBezTo>
                    <a:cubicBezTo>
                      <a:pt x="98" y="17"/>
                      <a:pt x="98" y="17"/>
                      <a:pt x="99" y="17"/>
                    </a:cubicBezTo>
                    <a:cubicBezTo>
                      <a:pt x="99" y="17"/>
                      <a:pt x="99" y="17"/>
                      <a:pt x="99" y="16"/>
                    </a:cubicBezTo>
                    <a:cubicBezTo>
                      <a:pt x="99" y="16"/>
                      <a:pt x="98" y="16"/>
                      <a:pt x="98" y="15"/>
                    </a:cubicBezTo>
                    <a:cubicBezTo>
                      <a:pt x="98" y="14"/>
                      <a:pt x="98" y="12"/>
                      <a:pt x="99" y="11"/>
                    </a:cubicBezTo>
                    <a:cubicBezTo>
                      <a:pt x="98" y="10"/>
                      <a:pt x="99" y="10"/>
                      <a:pt x="98" y="9"/>
                    </a:cubicBezTo>
                    <a:cubicBezTo>
                      <a:pt x="98" y="9"/>
                      <a:pt x="98" y="8"/>
                      <a:pt x="98" y="8"/>
                    </a:cubicBezTo>
                    <a:cubicBezTo>
                      <a:pt x="98" y="8"/>
                      <a:pt x="97" y="8"/>
                      <a:pt x="98" y="7"/>
                    </a:cubicBezTo>
                    <a:cubicBezTo>
                      <a:pt x="97" y="7"/>
                      <a:pt x="97" y="7"/>
                      <a:pt x="96" y="6"/>
                    </a:cubicBezTo>
                    <a:cubicBezTo>
                      <a:pt x="96" y="7"/>
                      <a:pt x="95" y="7"/>
                      <a:pt x="95" y="8"/>
                    </a:cubicBezTo>
                    <a:cubicBezTo>
                      <a:pt x="95" y="8"/>
                      <a:pt x="95" y="8"/>
                      <a:pt x="95" y="9"/>
                    </a:cubicBezTo>
                    <a:cubicBezTo>
                      <a:pt x="95" y="9"/>
                      <a:pt x="95" y="10"/>
                      <a:pt x="94" y="10"/>
                    </a:cubicBezTo>
                    <a:cubicBezTo>
                      <a:pt x="95" y="9"/>
                      <a:pt x="94" y="9"/>
                      <a:pt x="94" y="9"/>
                    </a:cubicBezTo>
                    <a:cubicBezTo>
                      <a:pt x="94" y="9"/>
                      <a:pt x="94" y="9"/>
                      <a:pt x="94" y="9"/>
                    </a:cubicBezTo>
                    <a:cubicBezTo>
                      <a:pt x="93" y="9"/>
                      <a:pt x="93" y="10"/>
                      <a:pt x="93" y="10"/>
                    </a:cubicBezTo>
                    <a:cubicBezTo>
                      <a:pt x="92" y="10"/>
                      <a:pt x="92" y="11"/>
                      <a:pt x="92" y="13"/>
                    </a:cubicBezTo>
                    <a:cubicBezTo>
                      <a:pt x="92" y="13"/>
                      <a:pt x="92" y="13"/>
                      <a:pt x="92" y="13"/>
                    </a:cubicBezTo>
                    <a:cubicBezTo>
                      <a:pt x="92" y="13"/>
                      <a:pt x="92" y="12"/>
                      <a:pt x="92" y="12"/>
                    </a:cubicBezTo>
                    <a:cubicBezTo>
                      <a:pt x="92" y="12"/>
                      <a:pt x="92" y="12"/>
                      <a:pt x="92" y="12"/>
                    </a:cubicBezTo>
                    <a:cubicBezTo>
                      <a:pt x="93" y="12"/>
                      <a:pt x="93" y="12"/>
                      <a:pt x="93" y="12"/>
                    </a:cubicBezTo>
                    <a:cubicBezTo>
                      <a:pt x="92" y="13"/>
                      <a:pt x="92" y="13"/>
                      <a:pt x="92" y="13"/>
                    </a:cubicBezTo>
                    <a:cubicBezTo>
                      <a:pt x="91" y="13"/>
                      <a:pt x="90" y="14"/>
                      <a:pt x="91" y="16"/>
                    </a:cubicBezTo>
                    <a:cubicBezTo>
                      <a:pt x="91" y="16"/>
                      <a:pt x="91" y="16"/>
                      <a:pt x="91" y="16"/>
                    </a:cubicBezTo>
                    <a:cubicBezTo>
                      <a:pt x="91" y="17"/>
                      <a:pt x="91" y="17"/>
                      <a:pt x="91" y="17"/>
                    </a:cubicBezTo>
                    <a:cubicBezTo>
                      <a:pt x="92" y="17"/>
                      <a:pt x="92" y="18"/>
                      <a:pt x="92" y="18"/>
                    </a:cubicBezTo>
                    <a:cubicBezTo>
                      <a:pt x="92" y="18"/>
                      <a:pt x="92" y="18"/>
                      <a:pt x="92" y="18"/>
                    </a:cubicBezTo>
                    <a:cubicBezTo>
                      <a:pt x="92" y="18"/>
                      <a:pt x="92" y="18"/>
                      <a:pt x="93" y="18"/>
                    </a:cubicBezTo>
                    <a:cubicBezTo>
                      <a:pt x="93" y="19"/>
                      <a:pt x="94" y="19"/>
                      <a:pt x="94" y="19"/>
                    </a:cubicBezTo>
                    <a:cubicBezTo>
                      <a:pt x="94" y="19"/>
                      <a:pt x="94" y="20"/>
                      <a:pt x="93" y="20"/>
                    </a:cubicBezTo>
                    <a:cubicBezTo>
                      <a:pt x="94" y="19"/>
                      <a:pt x="94" y="19"/>
                      <a:pt x="94" y="19"/>
                    </a:cubicBezTo>
                    <a:cubicBezTo>
                      <a:pt x="93" y="19"/>
                      <a:pt x="93" y="19"/>
                      <a:pt x="93" y="19"/>
                    </a:cubicBezTo>
                    <a:cubicBezTo>
                      <a:pt x="93" y="19"/>
                      <a:pt x="93" y="19"/>
                      <a:pt x="92" y="20"/>
                    </a:cubicBezTo>
                    <a:cubicBezTo>
                      <a:pt x="92" y="20"/>
                      <a:pt x="93" y="20"/>
                      <a:pt x="93" y="20"/>
                    </a:cubicBezTo>
                    <a:cubicBezTo>
                      <a:pt x="92" y="21"/>
                      <a:pt x="91" y="21"/>
                      <a:pt x="91" y="22"/>
                    </a:cubicBezTo>
                    <a:cubicBezTo>
                      <a:pt x="91" y="22"/>
                      <a:pt x="91" y="22"/>
                      <a:pt x="91" y="22"/>
                    </a:cubicBezTo>
                    <a:cubicBezTo>
                      <a:pt x="91" y="22"/>
                      <a:pt x="92" y="22"/>
                      <a:pt x="92" y="22"/>
                    </a:cubicBezTo>
                    <a:cubicBezTo>
                      <a:pt x="92" y="22"/>
                      <a:pt x="92" y="22"/>
                      <a:pt x="92" y="22"/>
                    </a:cubicBezTo>
                    <a:cubicBezTo>
                      <a:pt x="92" y="22"/>
                      <a:pt x="92" y="22"/>
                      <a:pt x="92" y="22"/>
                    </a:cubicBezTo>
                    <a:cubicBezTo>
                      <a:pt x="92" y="21"/>
                      <a:pt x="93" y="21"/>
                      <a:pt x="93" y="21"/>
                    </a:cubicBezTo>
                    <a:cubicBezTo>
                      <a:pt x="93" y="21"/>
                      <a:pt x="93" y="21"/>
                      <a:pt x="93" y="21"/>
                    </a:cubicBezTo>
                    <a:cubicBezTo>
                      <a:pt x="93" y="22"/>
                      <a:pt x="93" y="23"/>
                      <a:pt x="92" y="23"/>
                    </a:cubicBezTo>
                    <a:cubicBezTo>
                      <a:pt x="92" y="23"/>
                      <a:pt x="92" y="23"/>
                      <a:pt x="92" y="23"/>
                    </a:cubicBezTo>
                    <a:cubicBezTo>
                      <a:pt x="91" y="24"/>
                      <a:pt x="90" y="25"/>
                      <a:pt x="89" y="25"/>
                    </a:cubicBezTo>
                    <a:cubicBezTo>
                      <a:pt x="89" y="25"/>
                      <a:pt x="89" y="25"/>
                      <a:pt x="89" y="25"/>
                    </a:cubicBezTo>
                    <a:cubicBezTo>
                      <a:pt x="89" y="25"/>
                      <a:pt x="89" y="25"/>
                      <a:pt x="89" y="25"/>
                    </a:cubicBezTo>
                    <a:cubicBezTo>
                      <a:pt x="89" y="25"/>
                      <a:pt x="89" y="25"/>
                      <a:pt x="89" y="25"/>
                    </a:cubicBezTo>
                    <a:cubicBezTo>
                      <a:pt x="88" y="25"/>
                      <a:pt x="88" y="25"/>
                      <a:pt x="89" y="25"/>
                    </a:cubicBezTo>
                    <a:cubicBezTo>
                      <a:pt x="87" y="25"/>
                      <a:pt x="88" y="27"/>
                      <a:pt x="87" y="29"/>
                    </a:cubicBezTo>
                    <a:cubicBezTo>
                      <a:pt x="87" y="28"/>
                      <a:pt x="88" y="28"/>
                      <a:pt x="88" y="28"/>
                    </a:cubicBezTo>
                    <a:cubicBezTo>
                      <a:pt x="88" y="28"/>
                      <a:pt x="88" y="28"/>
                      <a:pt x="88" y="28"/>
                    </a:cubicBezTo>
                    <a:cubicBezTo>
                      <a:pt x="87" y="29"/>
                      <a:pt x="87" y="29"/>
                      <a:pt x="86" y="30"/>
                    </a:cubicBezTo>
                    <a:cubicBezTo>
                      <a:pt x="86" y="29"/>
                      <a:pt x="86" y="29"/>
                      <a:pt x="85" y="29"/>
                    </a:cubicBezTo>
                    <a:cubicBezTo>
                      <a:pt x="85" y="29"/>
                      <a:pt x="85" y="30"/>
                      <a:pt x="85" y="30"/>
                    </a:cubicBezTo>
                    <a:cubicBezTo>
                      <a:pt x="85" y="30"/>
                      <a:pt x="84" y="29"/>
                      <a:pt x="85" y="28"/>
                    </a:cubicBezTo>
                    <a:cubicBezTo>
                      <a:pt x="85" y="29"/>
                      <a:pt x="86" y="29"/>
                      <a:pt x="86" y="29"/>
                    </a:cubicBezTo>
                    <a:cubicBezTo>
                      <a:pt x="87" y="28"/>
                      <a:pt x="87" y="28"/>
                      <a:pt x="87" y="28"/>
                    </a:cubicBezTo>
                    <a:cubicBezTo>
                      <a:pt x="87" y="28"/>
                      <a:pt x="87" y="28"/>
                      <a:pt x="87" y="28"/>
                    </a:cubicBezTo>
                    <a:cubicBezTo>
                      <a:pt x="86" y="28"/>
                      <a:pt x="87" y="28"/>
                      <a:pt x="87" y="28"/>
                    </a:cubicBezTo>
                    <a:cubicBezTo>
                      <a:pt x="87" y="28"/>
                      <a:pt x="87" y="28"/>
                      <a:pt x="87" y="28"/>
                    </a:cubicBezTo>
                    <a:cubicBezTo>
                      <a:pt x="86" y="28"/>
                      <a:pt x="86" y="28"/>
                      <a:pt x="86" y="28"/>
                    </a:cubicBezTo>
                    <a:cubicBezTo>
                      <a:pt x="86" y="28"/>
                      <a:pt x="86" y="28"/>
                      <a:pt x="86" y="28"/>
                    </a:cubicBezTo>
                    <a:cubicBezTo>
                      <a:pt x="86" y="28"/>
                      <a:pt x="86" y="28"/>
                      <a:pt x="86" y="28"/>
                    </a:cubicBezTo>
                    <a:cubicBezTo>
                      <a:pt x="86" y="28"/>
                      <a:pt x="86" y="28"/>
                      <a:pt x="86" y="27"/>
                    </a:cubicBezTo>
                    <a:cubicBezTo>
                      <a:pt x="86" y="27"/>
                      <a:pt x="86" y="27"/>
                      <a:pt x="86" y="27"/>
                    </a:cubicBezTo>
                    <a:cubicBezTo>
                      <a:pt x="86" y="27"/>
                      <a:pt x="86" y="27"/>
                      <a:pt x="86" y="27"/>
                    </a:cubicBezTo>
                    <a:cubicBezTo>
                      <a:pt x="86" y="27"/>
                      <a:pt x="86" y="27"/>
                      <a:pt x="86" y="27"/>
                    </a:cubicBezTo>
                    <a:cubicBezTo>
                      <a:pt x="86" y="27"/>
                      <a:pt x="86" y="27"/>
                      <a:pt x="85" y="27"/>
                    </a:cubicBezTo>
                    <a:cubicBezTo>
                      <a:pt x="86" y="27"/>
                      <a:pt x="86" y="26"/>
                      <a:pt x="86" y="26"/>
                    </a:cubicBezTo>
                    <a:cubicBezTo>
                      <a:pt x="86" y="26"/>
                      <a:pt x="86" y="26"/>
                      <a:pt x="86" y="26"/>
                    </a:cubicBezTo>
                    <a:cubicBezTo>
                      <a:pt x="87" y="25"/>
                      <a:pt x="87" y="24"/>
                      <a:pt x="88" y="24"/>
                    </a:cubicBezTo>
                    <a:cubicBezTo>
                      <a:pt x="88" y="24"/>
                      <a:pt x="88" y="24"/>
                      <a:pt x="88" y="24"/>
                    </a:cubicBezTo>
                    <a:cubicBezTo>
                      <a:pt x="87" y="24"/>
                      <a:pt x="87" y="24"/>
                      <a:pt x="87" y="24"/>
                    </a:cubicBezTo>
                    <a:cubicBezTo>
                      <a:pt x="87" y="24"/>
                      <a:pt x="87" y="24"/>
                      <a:pt x="86" y="24"/>
                    </a:cubicBezTo>
                    <a:cubicBezTo>
                      <a:pt x="86" y="24"/>
                      <a:pt x="86" y="24"/>
                      <a:pt x="86" y="24"/>
                    </a:cubicBezTo>
                    <a:cubicBezTo>
                      <a:pt x="86" y="24"/>
                      <a:pt x="87" y="24"/>
                      <a:pt x="87" y="24"/>
                    </a:cubicBezTo>
                    <a:cubicBezTo>
                      <a:pt x="87" y="23"/>
                      <a:pt x="86" y="24"/>
                      <a:pt x="86" y="23"/>
                    </a:cubicBezTo>
                    <a:cubicBezTo>
                      <a:pt x="86" y="22"/>
                      <a:pt x="86" y="22"/>
                      <a:pt x="86" y="22"/>
                    </a:cubicBezTo>
                    <a:cubicBezTo>
                      <a:pt x="86" y="22"/>
                      <a:pt x="86" y="22"/>
                      <a:pt x="86" y="22"/>
                    </a:cubicBezTo>
                    <a:cubicBezTo>
                      <a:pt x="85" y="22"/>
                      <a:pt x="86" y="22"/>
                      <a:pt x="85" y="22"/>
                    </a:cubicBezTo>
                    <a:cubicBezTo>
                      <a:pt x="85" y="22"/>
                      <a:pt x="85" y="23"/>
                      <a:pt x="84" y="23"/>
                    </a:cubicBezTo>
                    <a:cubicBezTo>
                      <a:pt x="84" y="22"/>
                      <a:pt x="84" y="22"/>
                      <a:pt x="84" y="22"/>
                    </a:cubicBezTo>
                    <a:cubicBezTo>
                      <a:pt x="84" y="22"/>
                      <a:pt x="84" y="22"/>
                      <a:pt x="84" y="22"/>
                    </a:cubicBezTo>
                    <a:cubicBezTo>
                      <a:pt x="83" y="22"/>
                      <a:pt x="84" y="23"/>
                      <a:pt x="84" y="23"/>
                    </a:cubicBezTo>
                    <a:cubicBezTo>
                      <a:pt x="83" y="23"/>
                      <a:pt x="83" y="23"/>
                      <a:pt x="83" y="23"/>
                    </a:cubicBezTo>
                    <a:cubicBezTo>
                      <a:pt x="83" y="23"/>
                      <a:pt x="83" y="23"/>
                      <a:pt x="83" y="23"/>
                    </a:cubicBezTo>
                    <a:cubicBezTo>
                      <a:pt x="83" y="23"/>
                      <a:pt x="83" y="23"/>
                      <a:pt x="83" y="23"/>
                    </a:cubicBezTo>
                    <a:cubicBezTo>
                      <a:pt x="83" y="23"/>
                      <a:pt x="83" y="23"/>
                      <a:pt x="83" y="23"/>
                    </a:cubicBezTo>
                    <a:cubicBezTo>
                      <a:pt x="83" y="25"/>
                      <a:pt x="84" y="25"/>
                      <a:pt x="84" y="26"/>
                    </a:cubicBezTo>
                    <a:cubicBezTo>
                      <a:pt x="83" y="25"/>
                      <a:pt x="83" y="24"/>
                      <a:pt x="83" y="23"/>
                    </a:cubicBezTo>
                    <a:cubicBezTo>
                      <a:pt x="82" y="24"/>
                      <a:pt x="83" y="25"/>
                      <a:pt x="83" y="25"/>
                    </a:cubicBezTo>
                    <a:cubicBezTo>
                      <a:pt x="83" y="25"/>
                      <a:pt x="83" y="25"/>
                      <a:pt x="82" y="25"/>
                    </a:cubicBezTo>
                    <a:cubicBezTo>
                      <a:pt x="82" y="25"/>
                      <a:pt x="82" y="25"/>
                      <a:pt x="82" y="25"/>
                    </a:cubicBezTo>
                    <a:cubicBezTo>
                      <a:pt x="81" y="24"/>
                      <a:pt x="80" y="24"/>
                      <a:pt x="79" y="24"/>
                    </a:cubicBezTo>
                    <a:cubicBezTo>
                      <a:pt x="79" y="25"/>
                      <a:pt x="78" y="25"/>
                      <a:pt x="77" y="25"/>
                    </a:cubicBezTo>
                    <a:cubicBezTo>
                      <a:pt x="77" y="24"/>
                      <a:pt x="77" y="24"/>
                      <a:pt x="77" y="24"/>
                    </a:cubicBezTo>
                    <a:cubicBezTo>
                      <a:pt x="76" y="24"/>
                      <a:pt x="76" y="24"/>
                      <a:pt x="76" y="24"/>
                    </a:cubicBezTo>
                    <a:cubicBezTo>
                      <a:pt x="76" y="23"/>
                      <a:pt x="75" y="23"/>
                      <a:pt x="75" y="22"/>
                    </a:cubicBezTo>
                    <a:cubicBezTo>
                      <a:pt x="75" y="22"/>
                      <a:pt x="75" y="22"/>
                      <a:pt x="75" y="22"/>
                    </a:cubicBezTo>
                    <a:cubicBezTo>
                      <a:pt x="75" y="22"/>
                      <a:pt x="74" y="22"/>
                      <a:pt x="74" y="22"/>
                    </a:cubicBezTo>
                    <a:cubicBezTo>
                      <a:pt x="74" y="22"/>
                      <a:pt x="74" y="22"/>
                      <a:pt x="74" y="22"/>
                    </a:cubicBezTo>
                    <a:cubicBezTo>
                      <a:pt x="74" y="22"/>
                      <a:pt x="73" y="22"/>
                      <a:pt x="73" y="21"/>
                    </a:cubicBezTo>
                    <a:cubicBezTo>
                      <a:pt x="73" y="21"/>
                      <a:pt x="73" y="21"/>
                      <a:pt x="73" y="20"/>
                    </a:cubicBezTo>
                    <a:cubicBezTo>
                      <a:pt x="72" y="20"/>
                      <a:pt x="73" y="19"/>
                      <a:pt x="73" y="17"/>
                    </a:cubicBezTo>
                    <a:cubicBezTo>
                      <a:pt x="72" y="17"/>
                      <a:pt x="72" y="17"/>
                      <a:pt x="72" y="17"/>
                    </a:cubicBezTo>
                    <a:cubicBezTo>
                      <a:pt x="72" y="17"/>
                      <a:pt x="72" y="17"/>
                      <a:pt x="72" y="17"/>
                    </a:cubicBezTo>
                    <a:cubicBezTo>
                      <a:pt x="71" y="17"/>
                      <a:pt x="70" y="17"/>
                      <a:pt x="69" y="17"/>
                    </a:cubicBezTo>
                    <a:cubicBezTo>
                      <a:pt x="68" y="17"/>
                      <a:pt x="68" y="17"/>
                      <a:pt x="68" y="17"/>
                    </a:cubicBezTo>
                    <a:cubicBezTo>
                      <a:pt x="67" y="18"/>
                      <a:pt x="67" y="18"/>
                      <a:pt x="67" y="19"/>
                    </a:cubicBezTo>
                    <a:cubicBezTo>
                      <a:pt x="67" y="19"/>
                      <a:pt x="67" y="19"/>
                      <a:pt x="67" y="19"/>
                    </a:cubicBezTo>
                    <a:cubicBezTo>
                      <a:pt x="67" y="19"/>
                      <a:pt x="67" y="19"/>
                      <a:pt x="67" y="19"/>
                    </a:cubicBezTo>
                    <a:cubicBezTo>
                      <a:pt x="67" y="19"/>
                      <a:pt x="67" y="18"/>
                      <a:pt x="67" y="18"/>
                    </a:cubicBezTo>
                    <a:cubicBezTo>
                      <a:pt x="67" y="18"/>
                      <a:pt x="67" y="18"/>
                      <a:pt x="67" y="19"/>
                    </a:cubicBezTo>
                    <a:cubicBezTo>
                      <a:pt x="67" y="19"/>
                      <a:pt x="67" y="19"/>
                      <a:pt x="67" y="19"/>
                    </a:cubicBezTo>
                    <a:cubicBezTo>
                      <a:pt x="67" y="19"/>
                      <a:pt x="68" y="20"/>
                      <a:pt x="68" y="20"/>
                    </a:cubicBezTo>
                    <a:cubicBezTo>
                      <a:pt x="68" y="20"/>
                      <a:pt x="68" y="20"/>
                      <a:pt x="68" y="20"/>
                    </a:cubicBezTo>
                    <a:cubicBezTo>
                      <a:pt x="68" y="19"/>
                      <a:pt x="67" y="19"/>
                      <a:pt x="68" y="19"/>
                    </a:cubicBezTo>
                    <a:cubicBezTo>
                      <a:pt x="68" y="19"/>
                      <a:pt x="68" y="19"/>
                      <a:pt x="69" y="19"/>
                    </a:cubicBezTo>
                    <a:cubicBezTo>
                      <a:pt x="69" y="19"/>
                      <a:pt x="69" y="19"/>
                      <a:pt x="70" y="18"/>
                    </a:cubicBezTo>
                    <a:cubicBezTo>
                      <a:pt x="70" y="19"/>
                      <a:pt x="70" y="19"/>
                      <a:pt x="70" y="19"/>
                    </a:cubicBezTo>
                    <a:cubicBezTo>
                      <a:pt x="70" y="18"/>
                      <a:pt x="71" y="18"/>
                      <a:pt x="71" y="18"/>
                    </a:cubicBezTo>
                    <a:cubicBezTo>
                      <a:pt x="72" y="18"/>
                      <a:pt x="72" y="18"/>
                      <a:pt x="72" y="18"/>
                    </a:cubicBezTo>
                    <a:cubicBezTo>
                      <a:pt x="72" y="19"/>
                      <a:pt x="72" y="19"/>
                      <a:pt x="71" y="19"/>
                    </a:cubicBezTo>
                    <a:cubicBezTo>
                      <a:pt x="71" y="19"/>
                      <a:pt x="71" y="19"/>
                      <a:pt x="70" y="19"/>
                    </a:cubicBezTo>
                    <a:cubicBezTo>
                      <a:pt x="70" y="20"/>
                      <a:pt x="70" y="20"/>
                      <a:pt x="70" y="20"/>
                    </a:cubicBezTo>
                    <a:cubicBezTo>
                      <a:pt x="69" y="20"/>
                      <a:pt x="69" y="20"/>
                      <a:pt x="69" y="20"/>
                    </a:cubicBezTo>
                    <a:cubicBezTo>
                      <a:pt x="69" y="20"/>
                      <a:pt x="68" y="20"/>
                      <a:pt x="67" y="20"/>
                    </a:cubicBezTo>
                    <a:cubicBezTo>
                      <a:pt x="67" y="20"/>
                      <a:pt x="67" y="20"/>
                      <a:pt x="67" y="20"/>
                    </a:cubicBezTo>
                    <a:cubicBezTo>
                      <a:pt x="67" y="21"/>
                      <a:pt x="67" y="21"/>
                      <a:pt x="66" y="21"/>
                    </a:cubicBezTo>
                    <a:cubicBezTo>
                      <a:pt x="67" y="22"/>
                      <a:pt x="65" y="23"/>
                      <a:pt x="66" y="24"/>
                    </a:cubicBezTo>
                    <a:cubicBezTo>
                      <a:pt x="66" y="25"/>
                      <a:pt x="66" y="25"/>
                      <a:pt x="66" y="25"/>
                    </a:cubicBezTo>
                    <a:cubicBezTo>
                      <a:pt x="66" y="25"/>
                      <a:pt x="66" y="25"/>
                      <a:pt x="66" y="26"/>
                    </a:cubicBezTo>
                    <a:cubicBezTo>
                      <a:pt x="66" y="26"/>
                      <a:pt x="66" y="26"/>
                      <a:pt x="66" y="26"/>
                    </a:cubicBezTo>
                    <a:cubicBezTo>
                      <a:pt x="66" y="26"/>
                      <a:pt x="66" y="26"/>
                      <a:pt x="66" y="26"/>
                    </a:cubicBezTo>
                    <a:cubicBezTo>
                      <a:pt x="66" y="26"/>
                      <a:pt x="66" y="26"/>
                      <a:pt x="66" y="26"/>
                    </a:cubicBezTo>
                    <a:cubicBezTo>
                      <a:pt x="65" y="26"/>
                      <a:pt x="65" y="26"/>
                      <a:pt x="65" y="26"/>
                    </a:cubicBezTo>
                    <a:cubicBezTo>
                      <a:pt x="65" y="25"/>
                      <a:pt x="66" y="25"/>
                      <a:pt x="65" y="25"/>
                    </a:cubicBezTo>
                    <a:cubicBezTo>
                      <a:pt x="64" y="26"/>
                      <a:pt x="65" y="27"/>
                      <a:pt x="65" y="28"/>
                    </a:cubicBezTo>
                    <a:cubicBezTo>
                      <a:pt x="64" y="26"/>
                      <a:pt x="64" y="26"/>
                      <a:pt x="64" y="24"/>
                    </a:cubicBezTo>
                    <a:cubicBezTo>
                      <a:pt x="64" y="23"/>
                      <a:pt x="65" y="23"/>
                      <a:pt x="64" y="22"/>
                    </a:cubicBezTo>
                    <a:cubicBezTo>
                      <a:pt x="64" y="22"/>
                      <a:pt x="64" y="23"/>
                      <a:pt x="64" y="23"/>
                    </a:cubicBezTo>
                    <a:cubicBezTo>
                      <a:pt x="64" y="23"/>
                      <a:pt x="64" y="23"/>
                      <a:pt x="64" y="23"/>
                    </a:cubicBezTo>
                    <a:cubicBezTo>
                      <a:pt x="64" y="22"/>
                      <a:pt x="64" y="22"/>
                      <a:pt x="64" y="21"/>
                    </a:cubicBezTo>
                    <a:cubicBezTo>
                      <a:pt x="63" y="21"/>
                      <a:pt x="63" y="21"/>
                      <a:pt x="63" y="21"/>
                    </a:cubicBezTo>
                    <a:cubicBezTo>
                      <a:pt x="63" y="21"/>
                      <a:pt x="63" y="20"/>
                      <a:pt x="63" y="20"/>
                    </a:cubicBezTo>
                    <a:cubicBezTo>
                      <a:pt x="62" y="20"/>
                      <a:pt x="60" y="20"/>
                      <a:pt x="59" y="21"/>
                    </a:cubicBezTo>
                    <a:cubicBezTo>
                      <a:pt x="59" y="20"/>
                      <a:pt x="59" y="20"/>
                      <a:pt x="59" y="20"/>
                    </a:cubicBezTo>
                    <a:cubicBezTo>
                      <a:pt x="59" y="20"/>
                      <a:pt x="59" y="20"/>
                      <a:pt x="58" y="20"/>
                    </a:cubicBezTo>
                    <a:cubicBezTo>
                      <a:pt x="57" y="20"/>
                      <a:pt x="56" y="19"/>
                      <a:pt x="54" y="19"/>
                    </a:cubicBezTo>
                    <a:cubicBezTo>
                      <a:pt x="54" y="18"/>
                      <a:pt x="54" y="18"/>
                      <a:pt x="54" y="18"/>
                    </a:cubicBezTo>
                    <a:cubicBezTo>
                      <a:pt x="54" y="18"/>
                      <a:pt x="55" y="17"/>
                      <a:pt x="55" y="17"/>
                    </a:cubicBezTo>
                    <a:cubicBezTo>
                      <a:pt x="55" y="17"/>
                      <a:pt x="55" y="17"/>
                      <a:pt x="56" y="17"/>
                    </a:cubicBezTo>
                    <a:cubicBezTo>
                      <a:pt x="56" y="17"/>
                      <a:pt x="56" y="17"/>
                      <a:pt x="56" y="17"/>
                    </a:cubicBezTo>
                    <a:cubicBezTo>
                      <a:pt x="56" y="17"/>
                      <a:pt x="56" y="17"/>
                      <a:pt x="56" y="17"/>
                    </a:cubicBezTo>
                    <a:cubicBezTo>
                      <a:pt x="57" y="17"/>
                      <a:pt x="57" y="17"/>
                      <a:pt x="57" y="17"/>
                    </a:cubicBezTo>
                    <a:cubicBezTo>
                      <a:pt x="58" y="16"/>
                      <a:pt x="57" y="14"/>
                      <a:pt x="56" y="13"/>
                    </a:cubicBezTo>
                    <a:cubicBezTo>
                      <a:pt x="56" y="13"/>
                      <a:pt x="56" y="13"/>
                      <a:pt x="56" y="13"/>
                    </a:cubicBezTo>
                    <a:cubicBezTo>
                      <a:pt x="56" y="13"/>
                      <a:pt x="55" y="13"/>
                      <a:pt x="55" y="13"/>
                    </a:cubicBezTo>
                    <a:cubicBezTo>
                      <a:pt x="55" y="14"/>
                      <a:pt x="55" y="14"/>
                      <a:pt x="55" y="14"/>
                    </a:cubicBezTo>
                    <a:cubicBezTo>
                      <a:pt x="55" y="13"/>
                      <a:pt x="55" y="13"/>
                      <a:pt x="55" y="13"/>
                    </a:cubicBezTo>
                    <a:cubicBezTo>
                      <a:pt x="55" y="13"/>
                      <a:pt x="55" y="13"/>
                      <a:pt x="55" y="13"/>
                    </a:cubicBezTo>
                    <a:cubicBezTo>
                      <a:pt x="55" y="13"/>
                      <a:pt x="54" y="13"/>
                      <a:pt x="54" y="13"/>
                    </a:cubicBezTo>
                    <a:cubicBezTo>
                      <a:pt x="54" y="13"/>
                      <a:pt x="54" y="13"/>
                      <a:pt x="54" y="13"/>
                    </a:cubicBezTo>
                    <a:cubicBezTo>
                      <a:pt x="54" y="13"/>
                      <a:pt x="54" y="13"/>
                      <a:pt x="54" y="13"/>
                    </a:cubicBezTo>
                    <a:cubicBezTo>
                      <a:pt x="52" y="11"/>
                      <a:pt x="49" y="10"/>
                      <a:pt x="49" y="7"/>
                    </a:cubicBezTo>
                    <a:cubicBezTo>
                      <a:pt x="48" y="7"/>
                      <a:pt x="47" y="6"/>
                      <a:pt x="46" y="6"/>
                    </a:cubicBezTo>
                    <a:cubicBezTo>
                      <a:pt x="46" y="7"/>
                      <a:pt x="45" y="8"/>
                      <a:pt x="44" y="8"/>
                    </a:cubicBezTo>
                    <a:cubicBezTo>
                      <a:pt x="44" y="8"/>
                      <a:pt x="43" y="8"/>
                      <a:pt x="43" y="7"/>
                    </a:cubicBezTo>
                    <a:cubicBezTo>
                      <a:pt x="43" y="7"/>
                      <a:pt x="44" y="7"/>
                      <a:pt x="44" y="6"/>
                    </a:cubicBezTo>
                    <a:cubicBezTo>
                      <a:pt x="44" y="6"/>
                      <a:pt x="44" y="6"/>
                      <a:pt x="44" y="6"/>
                    </a:cubicBezTo>
                    <a:cubicBezTo>
                      <a:pt x="44" y="5"/>
                      <a:pt x="45" y="5"/>
                      <a:pt x="45" y="4"/>
                    </a:cubicBezTo>
                    <a:cubicBezTo>
                      <a:pt x="44" y="4"/>
                      <a:pt x="44" y="5"/>
                      <a:pt x="43" y="5"/>
                    </a:cubicBezTo>
                    <a:cubicBezTo>
                      <a:pt x="43" y="5"/>
                      <a:pt x="43" y="6"/>
                      <a:pt x="43" y="6"/>
                    </a:cubicBezTo>
                    <a:cubicBezTo>
                      <a:pt x="43" y="5"/>
                      <a:pt x="43" y="5"/>
                      <a:pt x="43" y="5"/>
                    </a:cubicBezTo>
                    <a:cubicBezTo>
                      <a:pt x="43" y="5"/>
                      <a:pt x="43" y="5"/>
                      <a:pt x="43" y="5"/>
                    </a:cubicBezTo>
                    <a:cubicBezTo>
                      <a:pt x="42" y="5"/>
                      <a:pt x="42" y="5"/>
                      <a:pt x="42" y="5"/>
                    </a:cubicBezTo>
                    <a:cubicBezTo>
                      <a:pt x="42" y="5"/>
                      <a:pt x="42" y="5"/>
                      <a:pt x="42" y="5"/>
                    </a:cubicBezTo>
                    <a:cubicBezTo>
                      <a:pt x="42" y="6"/>
                      <a:pt x="42" y="6"/>
                      <a:pt x="42" y="6"/>
                    </a:cubicBezTo>
                    <a:cubicBezTo>
                      <a:pt x="42" y="6"/>
                      <a:pt x="42" y="6"/>
                      <a:pt x="42" y="6"/>
                    </a:cubicBezTo>
                    <a:cubicBezTo>
                      <a:pt x="42" y="6"/>
                      <a:pt x="41" y="6"/>
                      <a:pt x="41" y="7"/>
                    </a:cubicBezTo>
                    <a:cubicBezTo>
                      <a:pt x="41" y="7"/>
                      <a:pt x="41" y="7"/>
                      <a:pt x="42" y="7"/>
                    </a:cubicBezTo>
                    <a:cubicBezTo>
                      <a:pt x="42" y="7"/>
                      <a:pt x="42" y="7"/>
                      <a:pt x="42" y="7"/>
                    </a:cubicBezTo>
                    <a:cubicBezTo>
                      <a:pt x="41" y="7"/>
                      <a:pt x="41" y="7"/>
                      <a:pt x="41" y="7"/>
                    </a:cubicBezTo>
                    <a:cubicBezTo>
                      <a:pt x="41" y="7"/>
                      <a:pt x="41" y="7"/>
                      <a:pt x="41" y="6"/>
                    </a:cubicBezTo>
                    <a:cubicBezTo>
                      <a:pt x="40" y="4"/>
                      <a:pt x="41" y="2"/>
                      <a:pt x="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1" name="Freeform 97"/>
              <p:cNvSpPr>
                <a:spLocks noEditPoints="1"/>
              </p:cNvSpPr>
              <p:nvPr/>
            </p:nvSpPr>
            <p:spPr bwMode="auto">
              <a:xfrm>
                <a:off x="7327373" y="3587452"/>
                <a:ext cx="282094" cy="539950"/>
              </a:xfrm>
              <a:custGeom>
                <a:avLst/>
                <a:gdLst>
                  <a:gd name="T0" fmla="*/ 145 w 177"/>
                  <a:gd name="T1" fmla="*/ 339 h 339"/>
                  <a:gd name="T2" fmla="*/ 145 w 177"/>
                  <a:gd name="T3" fmla="*/ 339 h 339"/>
                  <a:gd name="T4" fmla="*/ 177 w 177"/>
                  <a:gd name="T5" fmla="*/ 214 h 339"/>
                  <a:gd name="T6" fmla="*/ 177 w 177"/>
                  <a:gd name="T7" fmla="*/ 214 h 339"/>
                  <a:gd name="T8" fmla="*/ 177 w 177"/>
                  <a:gd name="T9" fmla="*/ 214 h 339"/>
                  <a:gd name="T10" fmla="*/ 154 w 177"/>
                  <a:gd name="T11" fmla="*/ 104 h 339"/>
                  <a:gd name="T12" fmla="*/ 150 w 177"/>
                  <a:gd name="T13" fmla="*/ 108 h 339"/>
                  <a:gd name="T14" fmla="*/ 151 w 177"/>
                  <a:gd name="T15" fmla="*/ 109 h 339"/>
                  <a:gd name="T16" fmla="*/ 151 w 177"/>
                  <a:gd name="T17" fmla="*/ 109 h 339"/>
                  <a:gd name="T18" fmla="*/ 151 w 177"/>
                  <a:gd name="T19" fmla="*/ 109 h 339"/>
                  <a:gd name="T20" fmla="*/ 154 w 177"/>
                  <a:gd name="T21" fmla="*/ 106 h 339"/>
                  <a:gd name="T22" fmla="*/ 155 w 177"/>
                  <a:gd name="T23" fmla="*/ 106 h 339"/>
                  <a:gd name="T24" fmla="*/ 155 w 177"/>
                  <a:gd name="T25" fmla="*/ 106 h 339"/>
                  <a:gd name="T26" fmla="*/ 155 w 177"/>
                  <a:gd name="T27" fmla="*/ 106 h 339"/>
                  <a:gd name="T28" fmla="*/ 157 w 177"/>
                  <a:gd name="T29" fmla="*/ 106 h 339"/>
                  <a:gd name="T30" fmla="*/ 155 w 177"/>
                  <a:gd name="T31" fmla="*/ 104 h 339"/>
                  <a:gd name="T32" fmla="*/ 154 w 177"/>
                  <a:gd name="T33" fmla="*/ 105 h 339"/>
                  <a:gd name="T34" fmla="*/ 154 w 177"/>
                  <a:gd name="T35" fmla="*/ 104 h 339"/>
                  <a:gd name="T36" fmla="*/ 108 w 177"/>
                  <a:gd name="T37" fmla="*/ 103 h 339"/>
                  <a:gd name="T38" fmla="*/ 108 w 177"/>
                  <a:gd name="T39" fmla="*/ 103 h 339"/>
                  <a:gd name="T40" fmla="*/ 108 w 177"/>
                  <a:gd name="T41" fmla="*/ 103 h 339"/>
                  <a:gd name="T42" fmla="*/ 154 w 177"/>
                  <a:gd name="T43" fmla="*/ 103 h 339"/>
                  <a:gd name="T44" fmla="*/ 153 w 177"/>
                  <a:gd name="T45" fmla="*/ 104 h 339"/>
                  <a:gd name="T46" fmla="*/ 154 w 177"/>
                  <a:gd name="T47" fmla="*/ 104 h 339"/>
                  <a:gd name="T48" fmla="*/ 155 w 177"/>
                  <a:gd name="T49" fmla="*/ 104 h 339"/>
                  <a:gd name="T50" fmla="*/ 154 w 177"/>
                  <a:gd name="T51" fmla="*/ 103 h 339"/>
                  <a:gd name="T52" fmla="*/ 41 w 177"/>
                  <a:gd name="T53" fmla="*/ 89 h 339"/>
                  <a:gd name="T54" fmla="*/ 41 w 177"/>
                  <a:gd name="T55" fmla="*/ 89 h 339"/>
                  <a:gd name="T56" fmla="*/ 41 w 177"/>
                  <a:gd name="T57" fmla="*/ 89 h 339"/>
                  <a:gd name="T58" fmla="*/ 168 w 177"/>
                  <a:gd name="T59" fmla="*/ 75 h 339"/>
                  <a:gd name="T60" fmla="*/ 168 w 177"/>
                  <a:gd name="T61" fmla="*/ 75 h 339"/>
                  <a:gd name="T62" fmla="*/ 168 w 177"/>
                  <a:gd name="T63" fmla="*/ 75 h 339"/>
                  <a:gd name="T64" fmla="*/ 165 w 177"/>
                  <a:gd name="T65" fmla="*/ 65 h 339"/>
                  <a:gd name="T66" fmla="*/ 165 w 177"/>
                  <a:gd name="T67" fmla="*/ 65 h 339"/>
                  <a:gd name="T68" fmla="*/ 165 w 177"/>
                  <a:gd name="T69" fmla="*/ 65 h 339"/>
                  <a:gd name="T70" fmla="*/ 163 w 177"/>
                  <a:gd name="T71" fmla="*/ 58 h 339"/>
                  <a:gd name="T72" fmla="*/ 163 w 177"/>
                  <a:gd name="T73" fmla="*/ 58 h 339"/>
                  <a:gd name="T74" fmla="*/ 163 w 177"/>
                  <a:gd name="T75" fmla="*/ 58 h 339"/>
                  <a:gd name="T76" fmla="*/ 29 w 177"/>
                  <a:gd name="T77" fmla="*/ 46 h 339"/>
                  <a:gd name="T78" fmla="*/ 29 w 177"/>
                  <a:gd name="T79" fmla="*/ 46 h 339"/>
                  <a:gd name="T80" fmla="*/ 85 w 177"/>
                  <a:gd name="T81" fmla="*/ 34 h 339"/>
                  <a:gd name="T82" fmla="*/ 85 w 177"/>
                  <a:gd name="T83" fmla="*/ 34 h 339"/>
                  <a:gd name="T84" fmla="*/ 85 w 177"/>
                  <a:gd name="T85" fmla="*/ 34 h 339"/>
                  <a:gd name="T86" fmla="*/ 106 w 177"/>
                  <a:gd name="T87" fmla="*/ 29 h 339"/>
                  <a:gd name="T88" fmla="*/ 106 w 177"/>
                  <a:gd name="T89" fmla="*/ 29 h 339"/>
                  <a:gd name="T90" fmla="*/ 118 w 177"/>
                  <a:gd name="T91" fmla="*/ 25 h 339"/>
                  <a:gd name="T92" fmla="*/ 118 w 177"/>
                  <a:gd name="T93" fmla="*/ 25 h 339"/>
                  <a:gd name="T94" fmla="*/ 118 w 177"/>
                  <a:gd name="T95" fmla="*/ 25 h 339"/>
                  <a:gd name="T96" fmla="*/ 108 w 177"/>
                  <a:gd name="T97" fmla="*/ 21 h 339"/>
                  <a:gd name="T98" fmla="*/ 108 w 177"/>
                  <a:gd name="T99" fmla="*/ 21 h 339"/>
                  <a:gd name="T100" fmla="*/ 55 w 177"/>
                  <a:gd name="T101" fmla="*/ 1 h 339"/>
                  <a:gd name="T102" fmla="*/ 55 w 177"/>
                  <a:gd name="T103" fmla="*/ 1 h 339"/>
                  <a:gd name="T104" fmla="*/ 55 w 177"/>
                  <a:gd name="T105" fmla="*/ 1 h 339"/>
                  <a:gd name="T106" fmla="*/ 0 w 177"/>
                  <a:gd name="T107" fmla="*/ 1 h 339"/>
                  <a:gd name="T108" fmla="*/ 0 w 177"/>
                  <a:gd name="T109" fmla="*/ 1 h 339"/>
                  <a:gd name="T110" fmla="*/ 2 w 177"/>
                  <a:gd name="T111" fmla="*/ 0 h 339"/>
                  <a:gd name="T112" fmla="*/ 2 w 177"/>
                  <a:gd name="T113" fmla="*/ 0 h 339"/>
                  <a:gd name="T114" fmla="*/ 2 w 177"/>
                  <a:gd name="T115" fmla="*/ 0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7" h="339">
                    <a:moveTo>
                      <a:pt x="145" y="339"/>
                    </a:moveTo>
                    <a:cubicBezTo>
                      <a:pt x="145" y="339"/>
                      <a:pt x="145" y="339"/>
                      <a:pt x="145" y="339"/>
                    </a:cubicBezTo>
                    <a:moveTo>
                      <a:pt x="177" y="214"/>
                    </a:moveTo>
                    <a:cubicBezTo>
                      <a:pt x="177" y="214"/>
                      <a:pt x="177" y="214"/>
                      <a:pt x="177" y="214"/>
                    </a:cubicBezTo>
                    <a:cubicBezTo>
                      <a:pt x="177" y="214"/>
                      <a:pt x="177" y="214"/>
                      <a:pt x="177" y="214"/>
                    </a:cubicBezTo>
                    <a:moveTo>
                      <a:pt x="154" y="104"/>
                    </a:moveTo>
                    <a:cubicBezTo>
                      <a:pt x="152" y="105"/>
                      <a:pt x="150" y="105"/>
                      <a:pt x="150" y="108"/>
                    </a:cubicBezTo>
                    <a:cubicBezTo>
                      <a:pt x="151" y="108"/>
                      <a:pt x="150" y="109"/>
                      <a:pt x="151" y="109"/>
                    </a:cubicBezTo>
                    <a:cubicBezTo>
                      <a:pt x="151" y="109"/>
                      <a:pt x="151" y="109"/>
                      <a:pt x="151" y="109"/>
                    </a:cubicBezTo>
                    <a:cubicBezTo>
                      <a:pt x="151" y="109"/>
                      <a:pt x="151" y="109"/>
                      <a:pt x="151" y="109"/>
                    </a:cubicBezTo>
                    <a:cubicBezTo>
                      <a:pt x="152" y="108"/>
                      <a:pt x="154" y="108"/>
                      <a:pt x="154" y="106"/>
                    </a:cubicBezTo>
                    <a:cubicBezTo>
                      <a:pt x="155" y="106"/>
                      <a:pt x="155" y="106"/>
                      <a:pt x="155" y="106"/>
                    </a:cubicBezTo>
                    <a:cubicBezTo>
                      <a:pt x="155" y="106"/>
                      <a:pt x="155" y="106"/>
                      <a:pt x="155" y="106"/>
                    </a:cubicBezTo>
                    <a:cubicBezTo>
                      <a:pt x="155" y="106"/>
                      <a:pt x="155" y="106"/>
                      <a:pt x="155" y="106"/>
                    </a:cubicBezTo>
                    <a:cubicBezTo>
                      <a:pt x="156" y="106"/>
                      <a:pt x="156" y="106"/>
                      <a:pt x="157" y="106"/>
                    </a:cubicBezTo>
                    <a:cubicBezTo>
                      <a:pt x="156" y="105"/>
                      <a:pt x="156" y="105"/>
                      <a:pt x="155" y="104"/>
                    </a:cubicBezTo>
                    <a:cubicBezTo>
                      <a:pt x="155" y="104"/>
                      <a:pt x="154" y="105"/>
                      <a:pt x="154" y="105"/>
                    </a:cubicBezTo>
                    <a:cubicBezTo>
                      <a:pt x="154" y="104"/>
                      <a:pt x="154" y="104"/>
                      <a:pt x="154" y="104"/>
                    </a:cubicBezTo>
                    <a:moveTo>
                      <a:pt x="108" y="103"/>
                    </a:moveTo>
                    <a:cubicBezTo>
                      <a:pt x="108" y="103"/>
                      <a:pt x="108" y="103"/>
                      <a:pt x="108" y="103"/>
                    </a:cubicBezTo>
                    <a:cubicBezTo>
                      <a:pt x="108" y="103"/>
                      <a:pt x="108" y="103"/>
                      <a:pt x="108" y="103"/>
                    </a:cubicBezTo>
                    <a:moveTo>
                      <a:pt x="154" y="103"/>
                    </a:moveTo>
                    <a:cubicBezTo>
                      <a:pt x="154" y="104"/>
                      <a:pt x="153" y="103"/>
                      <a:pt x="153" y="104"/>
                    </a:cubicBezTo>
                    <a:cubicBezTo>
                      <a:pt x="153" y="104"/>
                      <a:pt x="154" y="104"/>
                      <a:pt x="154" y="104"/>
                    </a:cubicBezTo>
                    <a:cubicBezTo>
                      <a:pt x="154" y="104"/>
                      <a:pt x="154" y="104"/>
                      <a:pt x="155" y="104"/>
                    </a:cubicBezTo>
                    <a:cubicBezTo>
                      <a:pt x="154" y="104"/>
                      <a:pt x="154" y="104"/>
                      <a:pt x="154" y="103"/>
                    </a:cubicBezTo>
                    <a:moveTo>
                      <a:pt x="41" y="89"/>
                    </a:moveTo>
                    <a:cubicBezTo>
                      <a:pt x="41" y="89"/>
                      <a:pt x="41" y="89"/>
                      <a:pt x="41" y="89"/>
                    </a:cubicBezTo>
                    <a:cubicBezTo>
                      <a:pt x="41" y="89"/>
                      <a:pt x="41" y="89"/>
                      <a:pt x="41" y="89"/>
                    </a:cubicBezTo>
                    <a:moveTo>
                      <a:pt x="168" y="75"/>
                    </a:moveTo>
                    <a:cubicBezTo>
                      <a:pt x="168" y="75"/>
                      <a:pt x="168" y="75"/>
                      <a:pt x="168" y="75"/>
                    </a:cubicBezTo>
                    <a:cubicBezTo>
                      <a:pt x="168" y="75"/>
                      <a:pt x="168" y="75"/>
                      <a:pt x="168" y="75"/>
                    </a:cubicBezTo>
                    <a:moveTo>
                      <a:pt x="165" y="65"/>
                    </a:moveTo>
                    <a:cubicBezTo>
                      <a:pt x="165" y="65"/>
                      <a:pt x="165" y="65"/>
                      <a:pt x="165" y="65"/>
                    </a:cubicBezTo>
                    <a:cubicBezTo>
                      <a:pt x="165" y="65"/>
                      <a:pt x="165" y="65"/>
                      <a:pt x="165" y="65"/>
                    </a:cubicBezTo>
                    <a:moveTo>
                      <a:pt x="163" y="58"/>
                    </a:moveTo>
                    <a:cubicBezTo>
                      <a:pt x="163" y="58"/>
                      <a:pt x="163" y="58"/>
                      <a:pt x="163" y="58"/>
                    </a:cubicBezTo>
                    <a:cubicBezTo>
                      <a:pt x="163" y="58"/>
                      <a:pt x="163" y="58"/>
                      <a:pt x="163" y="58"/>
                    </a:cubicBezTo>
                    <a:moveTo>
                      <a:pt x="29" y="46"/>
                    </a:moveTo>
                    <a:cubicBezTo>
                      <a:pt x="29" y="46"/>
                      <a:pt x="29" y="46"/>
                      <a:pt x="29" y="46"/>
                    </a:cubicBezTo>
                    <a:moveTo>
                      <a:pt x="85" y="34"/>
                    </a:moveTo>
                    <a:cubicBezTo>
                      <a:pt x="85" y="34"/>
                      <a:pt x="85" y="34"/>
                      <a:pt x="85" y="34"/>
                    </a:cubicBezTo>
                    <a:cubicBezTo>
                      <a:pt x="85" y="34"/>
                      <a:pt x="85" y="34"/>
                      <a:pt x="85" y="34"/>
                    </a:cubicBezTo>
                    <a:moveTo>
                      <a:pt x="106" y="29"/>
                    </a:moveTo>
                    <a:cubicBezTo>
                      <a:pt x="106" y="29"/>
                      <a:pt x="106" y="29"/>
                      <a:pt x="106" y="29"/>
                    </a:cubicBezTo>
                    <a:moveTo>
                      <a:pt x="118" y="25"/>
                    </a:moveTo>
                    <a:cubicBezTo>
                      <a:pt x="118" y="25"/>
                      <a:pt x="118" y="25"/>
                      <a:pt x="118" y="25"/>
                    </a:cubicBezTo>
                    <a:cubicBezTo>
                      <a:pt x="118" y="25"/>
                      <a:pt x="118" y="25"/>
                      <a:pt x="118" y="25"/>
                    </a:cubicBezTo>
                    <a:moveTo>
                      <a:pt x="108" y="21"/>
                    </a:moveTo>
                    <a:cubicBezTo>
                      <a:pt x="108" y="21"/>
                      <a:pt x="108" y="21"/>
                      <a:pt x="108" y="21"/>
                    </a:cubicBezTo>
                    <a:moveTo>
                      <a:pt x="55" y="1"/>
                    </a:moveTo>
                    <a:cubicBezTo>
                      <a:pt x="55" y="1"/>
                      <a:pt x="55" y="1"/>
                      <a:pt x="55" y="1"/>
                    </a:cubicBezTo>
                    <a:cubicBezTo>
                      <a:pt x="55" y="1"/>
                      <a:pt x="55" y="1"/>
                      <a:pt x="55" y="1"/>
                    </a:cubicBezTo>
                    <a:moveTo>
                      <a:pt x="0" y="1"/>
                    </a:moveTo>
                    <a:cubicBezTo>
                      <a:pt x="0" y="1"/>
                      <a:pt x="0" y="1"/>
                      <a:pt x="0" y="1"/>
                    </a:cubicBezTo>
                    <a:moveTo>
                      <a:pt x="2" y="0"/>
                    </a:moveTo>
                    <a:cubicBezTo>
                      <a:pt x="2" y="0"/>
                      <a:pt x="2" y="0"/>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2" name="Freeform 98"/>
              <p:cNvSpPr>
                <a:spLocks/>
              </p:cNvSpPr>
              <p:nvPr/>
            </p:nvSpPr>
            <p:spPr bwMode="auto">
              <a:xfrm>
                <a:off x="7575804" y="4055364"/>
                <a:ext cx="3366" cy="8079"/>
              </a:xfrm>
              <a:custGeom>
                <a:avLst/>
                <a:gdLst>
                  <a:gd name="T0" fmla="*/ 1 w 2"/>
                  <a:gd name="T1" fmla="*/ 0 h 5"/>
                  <a:gd name="T2" fmla="*/ 0 w 2"/>
                  <a:gd name="T3" fmla="*/ 0 h 5"/>
                  <a:gd name="T4" fmla="*/ 0 w 2"/>
                  <a:gd name="T5" fmla="*/ 2 h 5"/>
                  <a:gd name="T6" fmla="*/ 0 w 2"/>
                  <a:gd name="T7" fmla="*/ 5 h 5"/>
                  <a:gd name="T8" fmla="*/ 1 w 2"/>
                  <a:gd name="T9" fmla="*/ 5 h 5"/>
                  <a:gd name="T10" fmla="*/ 1 w 2"/>
                  <a:gd name="T11" fmla="*/ 5 h 5"/>
                  <a:gd name="T12" fmla="*/ 1 w 2"/>
                  <a:gd name="T13" fmla="*/ 5 h 5"/>
                  <a:gd name="T14" fmla="*/ 2 w 2"/>
                  <a:gd name="T15" fmla="*/ 4 h 5"/>
                  <a:gd name="T16" fmla="*/ 2 w 2"/>
                  <a:gd name="T17" fmla="*/ 3 h 5"/>
                  <a:gd name="T18" fmla="*/ 1 w 2"/>
                  <a:gd name="T19" fmla="*/ 2 h 5"/>
                  <a:gd name="T20" fmla="*/ 1 w 2"/>
                  <a:gd name="T21" fmla="*/ 2 h 5"/>
                  <a:gd name="T22" fmla="*/ 2 w 2"/>
                  <a:gd name="T23" fmla="*/ 2 h 5"/>
                  <a:gd name="T24" fmla="*/ 2 w 2"/>
                  <a:gd name="T25" fmla="*/ 2 h 5"/>
                  <a:gd name="T26" fmla="*/ 2 w 2"/>
                  <a:gd name="T27" fmla="*/ 2 h 5"/>
                  <a:gd name="T28" fmla="*/ 1 w 2"/>
                  <a:gd name="T2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5">
                    <a:moveTo>
                      <a:pt x="1" y="0"/>
                    </a:moveTo>
                    <a:cubicBezTo>
                      <a:pt x="0" y="0"/>
                      <a:pt x="0" y="0"/>
                      <a:pt x="0" y="0"/>
                    </a:cubicBezTo>
                    <a:cubicBezTo>
                      <a:pt x="0" y="1"/>
                      <a:pt x="0" y="1"/>
                      <a:pt x="0" y="2"/>
                    </a:cubicBezTo>
                    <a:cubicBezTo>
                      <a:pt x="0" y="2"/>
                      <a:pt x="0" y="4"/>
                      <a:pt x="0" y="5"/>
                    </a:cubicBezTo>
                    <a:cubicBezTo>
                      <a:pt x="0" y="5"/>
                      <a:pt x="1" y="5"/>
                      <a:pt x="1" y="5"/>
                    </a:cubicBezTo>
                    <a:cubicBezTo>
                      <a:pt x="1" y="5"/>
                      <a:pt x="1" y="5"/>
                      <a:pt x="1" y="5"/>
                    </a:cubicBezTo>
                    <a:cubicBezTo>
                      <a:pt x="1" y="5"/>
                      <a:pt x="1" y="5"/>
                      <a:pt x="1" y="5"/>
                    </a:cubicBezTo>
                    <a:cubicBezTo>
                      <a:pt x="1" y="4"/>
                      <a:pt x="2" y="4"/>
                      <a:pt x="2" y="4"/>
                    </a:cubicBezTo>
                    <a:cubicBezTo>
                      <a:pt x="2" y="4"/>
                      <a:pt x="2" y="3"/>
                      <a:pt x="2" y="3"/>
                    </a:cubicBezTo>
                    <a:cubicBezTo>
                      <a:pt x="2" y="3"/>
                      <a:pt x="1" y="3"/>
                      <a:pt x="1" y="2"/>
                    </a:cubicBezTo>
                    <a:cubicBezTo>
                      <a:pt x="1" y="2"/>
                      <a:pt x="1" y="2"/>
                      <a:pt x="1" y="2"/>
                    </a:cubicBezTo>
                    <a:cubicBezTo>
                      <a:pt x="2" y="2"/>
                      <a:pt x="2" y="2"/>
                      <a:pt x="2" y="2"/>
                    </a:cubicBezTo>
                    <a:cubicBezTo>
                      <a:pt x="2" y="2"/>
                      <a:pt x="2" y="2"/>
                      <a:pt x="2" y="2"/>
                    </a:cubicBezTo>
                    <a:cubicBezTo>
                      <a:pt x="2" y="2"/>
                      <a:pt x="2" y="2"/>
                      <a:pt x="2" y="2"/>
                    </a:cubicBezTo>
                    <a:cubicBezTo>
                      <a:pt x="2" y="2"/>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3" name="Freeform 99"/>
              <p:cNvSpPr>
                <a:spLocks/>
              </p:cNvSpPr>
              <p:nvPr/>
            </p:nvSpPr>
            <p:spPr bwMode="auto">
              <a:xfrm>
                <a:off x="8415353" y="3629193"/>
                <a:ext cx="4713" cy="7406"/>
              </a:xfrm>
              <a:custGeom>
                <a:avLst/>
                <a:gdLst>
                  <a:gd name="T0" fmla="*/ 2 w 3"/>
                  <a:gd name="T1" fmla="*/ 0 h 5"/>
                  <a:gd name="T2" fmla="*/ 0 w 3"/>
                  <a:gd name="T3" fmla="*/ 2 h 5"/>
                  <a:gd name="T4" fmla="*/ 2 w 3"/>
                  <a:gd name="T5" fmla="*/ 5 h 5"/>
                  <a:gd name="T6" fmla="*/ 3 w 3"/>
                  <a:gd name="T7" fmla="*/ 2 h 5"/>
                  <a:gd name="T8" fmla="*/ 2 w 3"/>
                  <a:gd name="T9" fmla="*/ 0 h 5"/>
                </a:gdLst>
                <a:ahLst/>
                <a:cxnLst>
                  <a:cxn ang="0">
                    <a:pos x="T0" y="T1"/>
                  </a:cxn>
                  <a:cxn ang="0">
                    <a:pos x="T2" y="T3"/>
                  </a:cxn>
                  <a:cxn ang="0">
                    <a:pos x="T4" y="T5"/>
                  </a:cxn>
                  <a:cxn ang="0">
                    <a:pos x="T6" y="T7"/>
                  </a:cxn>
                  <a:cxn ang="0">
                    <a:pos x="T8" y="T9"/>
                  </a:cxn>
                </a:cxnLst>
                <a:rect l="0" t="0" r="r" b="b"/>
                <a:pathLst>
                  <a:path w="3" h="5">
                    <a:moveTo>
                      <a:pt x="2" y="0"/>
                    </a:moveTo>
                    <a:cubicBezTo>
                      <a:pt x="2" y="1"/>
                      <a:pt x="1" y="1"/>
                      <a:pt x="0" y="2"/>
                    </a:cubicBezTo>
                    <a:cubicBezTo>
                      <a:pt x="2" y="2"/>
                      <a:pt x="1" y="5"/>
                      <a:pt x="2" y="5"/>
                    </a:cubicBezTo>
                    <a:cubicBezTo>
                      <a:pt x="1" y="3"/>
                      <a:pt x="2" y="3"/>
                      <a:pt x="3" y="2"/>
                    </a:cubicBezTo>
                    <a:cubicBezTo>
                      <a:pt x="3"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4" name="Freeform 100"/>
              <p:cNvSpPr>
                <a:spLocks/>
              </p:cNvSpPr>
              <p:nvPr/>
            </p:nvSpPr>
            <p:spPr bwMode="auto">
              <a:xfrm>
                <a:off x="8367552" y="3641985"/>
                <a:ext cx="134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0"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5" name="Freeform 101"/>
              <p:cNvSpPr>
                <a:spLocks/>
              </p:cNvSpPr>
              <p:nvPr/>
            </p:nvSpPr>
            <p:spPr bwMode="auto">
              <a:xfrm>
                <a:off x="8438917" y="3659490"/>
                <a:ext cx="6733" cy="4713"/>
              </a:xfrm>
              <a:custGeom>
                <a:avLst/>
                <a:gdLst>
                  <a:gd name="T0" fmla="*/ 1 w 4"/>
                  <a:gd name="T1" fmla="*/ 0 h 3"/>
                  <a:gd name="T2" fmla="*/ 1 w 4"/>
                  <a:gd name="T3" fmla="*/ 0 h 3"/>
                  <a:gd name="T4" fmla="*/ 0 w 4"/>
                  <a:gd name="T5" fmla="*/ 0 h 3"/>
                  <a:gd name="T6" fmla="*/ 0 w 4"/>
                  <a:gd name="T7" fmla="*/ 0 h 3"/>
                  <a:gd name="T8" fmla="*/ 0 w 4"/>
                  <a:gd name="T9" fmla="*/ 1 h 3"/>
                  <a:gd name="T10" fmla="*/ 4 w 4"/>
                  <a:gd name="T11" fmla="*/ 3 h 3"/>
                  <a:gd name="T12" fmla="*/ 1 w 4"/>
                  <a:gd name="T13" fmla="*/ 0 h 3"/>
                  <a:gd name="T14" fmla="*/ 1 w 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3">
                    <a:moveTo>
                      <a:pt x="1" y="0"/>
                    </a:moveTo>
                    <a:cubicBezTo>
                      <a:pt x="1" y="0"/>
                      <a:pt x="1" y="0"/>
                      <a:pt x="1" y="0"/>
                    </a:cubicBezTo>
                    <a:cubicBezTo>
                      <a:pt x="1" y="0"/>
                      <a:pt x="0" y="0"/>
                      <a:pt x="0" y="0"/>
                    </a:cubicBezTo>
                    <a:cubicBezTo>
                      <a:pt x="0" y="0"/>
                      <a:pt x="0" y="0"/>
                      <a:pt x="0" y="0"/>
                    </a:cubicBezTo>
                    <a:cubicBezTo>
                      <a:pt x="0" y="1"/>
                      <a:pt x="0" y="1"/>
                      <a:pt x="0" y="1"/>
                    </a:cubicBezTo>
                    <a:cubicBezTo>
                      <a:pt x="2" y="2"/>
                      <a:pt x="2" y="3"/>
                      <a:pt x="4" y="3"/>
                    </a:cubicBezTo>
                    <a:cubicBezTo>
                      <a:pt x="3" y="2"/>
                      <a:pt x="1" y="2"/>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6" name="Freeform 102"/>
              <p:cNvSpPr>
                <a:spLocks/>
              </p:cNvSpPr>
              <p:nvPr/>
            </p:nvSpPr>
            <p:spPr bwMode="auto">
              <a:xfrm>
                <a:off x="8446996" y="3662183"/>
                <a:ext cx="4713" cy="3366"/>
              </a:xfrm>
              <a:custGeom>
                <a:avLst/>
                <a:gdLst>
                  <a:gd name="T0" fmla="*/ 0 w 3"/>
                  <a:gd name="T1" fmla="*/ 0 h 2"/>
                  <a:gd name="T2" fmla="*/ 3 w 3"/>
                  <a:gd name="T3" fmla="*/ 2 h 2"/>
                  <a:gd name="T4" fmla="*/ 3 w 3"/>
                  <a:gd name="T5" fmla="*/ 1 h 2"/>
                  <a:gd name="T6" fmla="*/ 0 w 3"/>
                  <a:gd name="T7" fmla="*/ 0 h 2"/>
                </a:gdLst>
                <a:ahLst/>
                <a:cxnLst>
                  <a:cxn ang="0">
                    <a:pos x="T0" y="T1"/>
                  </a:cxn>
                  <a:cxn ang="0">
                    <a:pos x="T2" y="T3"/>
                  </a:cxn>
                  <a:cxn ang="0">
                    <a:pos x="T4" y="T5"/>
                  </a:cxn>
                  <a:cxn ang="0">
                    <a:pos x="T6" y="T7"/>
                  </a:cxn>
                </a:cxnLst>
                <a:rect l="0" t="0" r="r" b="b"/>
                <a:pathLst>
                  <a:path w="3" h="2">
                    <a:moveTo>
                      <a:pt x="0" y="0"/>
                    </a:moveTo>
                    <a:cubicBezTo>
                      <a:pt x="1" y="1"/>
                      <a:pt x="2" y="2"/>
                      <a:pt x="3" y="2"/>
                    </a:cubicBezTo>
                    <a:cubicBezTo>
                      <a:pt x="3" y="2"/>
                      <a:pt x="3" y="2"/>
                      <a:pt x="3" y="1"/>
                    </a:cubicBezTo>
                    <a:cubicBezTo>
                      <a:pt x="2"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7" name="Freeform 103"/>
              <p:cNvSpPr>
                <a:spLocks/>
              </p:cNvSpPr>
              <p:nvPr/>
            </p:nvSpPr>
            <p:spPr bwMode="auto">
              <a:xfrm>
                <a:off x="8472579" y="3674975"/>
                <a:ext cx="3366" cy="2020"/>
              </a:xfrm>
              <a:custGeom>
                <a:avLst/>
                <a:gdLst>
                  <a:gd name="T0" fmla="*/ 2 w 2"/>
                  <a:gd name="T1" fmla="*/ 0 h 1"/>
                  <a:gd name="T2" fmla="*/ 1 w 2"/>
                  <a:gd name="T3" fmla="*/ 0 h 1"/>
                  <a:gd name="T4" fmla="*/ 0 w 2"/>
                  <a:gd name="T5" fmla="*/ 0 h 1"/>
                  <a:gd name="T6" fmla="*/ 0 w 2"/>
                  <a:gd name="T7" fmla="*/ 0 h 1"/>
                  <a:gd name="T8" fmla="*/ 1 w 2"/>
                  <a:gd name="T9" fmla="*/ 1 h 1"/>
                  <a:gd name="T10" fmla="*/ 2 w 2"/>
                  <a:gd name="T11" fmla="*/ 0 h 1"/>
                  <a:gd name="T12" fmla="*/ 2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0"/>
                    </a:moveTo>
                    <a:cubicBezTo>
                      <a:pt x="1" y="0"/>
                      <a:pt x="1" y="0"/>
                      <a:pt x="1" y="0"/>
                    </a:cubicBezTo>
                    <a:cubicBezTo>
                      <a:pt x="1" y="0"/>
                      <a:pt x="0" y="0"/>
                      <a:pt x="0" y="0"/>
                    </a:cubicBezTo>
                    <a:cubicBezTo>
                      <a:pt x="0" y="0"/>
                      <a:pt x="0" y="0"/>
                      <a:pt x="0" y="0"/>
                    </a:cubicBezTo>
                    <a:cubicBezTo>
                      <a:pt x="0" y="1"/>
                      <a:pt x="0" y="1"/>
                      <a:pt x="1" y="1"/>
                    </a:cubicBezTo>
                    <a:cubicBezTo>
                      <a:pt x="1" y="1"/>
                      <a:pt x="2" y="0"/>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8" name="Freeform 104"/>
              <p:cNvSpPr>
                <a:spLocks/>
              </p:cNvSpPr>
              <p:nvPr/>
            </p:nvSpPr>
            <p:spPr bwMode="auto">
              <a:xfrm>
                <a:off x="8502876" y="3678341"/>
                <a:ext cx="1347" cy="1347"/>
              </a:xfrm>
              <a:custGeom>
                <a:avLst/>
                <a:gdLst>
                  <a:gd name="T0" fmla="*/ 1 w 1"/>
                  <a:gd name="T1" fmla="*/ 0 h 1"/>
                  <a:gd name="T2" fmla="*/ 0 w 1"/>
                  <a:gd name="T3" fmla="*/ 0 h 1"/>
                  <a:gd name="T4" fmla="*/ 1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49" name="Freeform 105"/>
              <p:cNvSpPr>
                <a:spLocks/>
              </p:cNvSpPr>
              <p:nvPr/>
            </p:nvSpPr>
            <p:spPr bwMode="auto">
              <a:xfrm>
                <a:off x="8477292" y="3678341"/>
                <a:ext cx="1347" cy="1347"/>
              </a:xfrm>
              <a:custGeom>
                <a:avLst/>
                <a:gdLst>
                  <a:gd name="T0" fmla="*/ 1 w 1"/>
                  <a:gd name="T1" fmla="*/ 0 h 1"/>
                  <a:gd name="T2" fmla="*/ 0 w 1"/>
                  <a:gd name="T3" fmla="*/ 1 h 1"/>
                  <a:gd name="T4" fmla="*/ 1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0" y="1"/>
                      <a:pt x="0" y="1"/>
                    </a:cubicBezTo>
                    <a:cubicBezTo>
                      <a:pt x="1" y="1"/>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0" name="Freeform 106"/>
              <p:cNvSpPr>
                <a:spLocks/>
              </p:cNvSpPr>
              <p:nvPr/>
            </p:nvSpPr>
            <p:spPr bwMode="auto">
              <a:xfrm>
                <a:off x="8494797" y="3679688"/>
                <a:ext cx="0" cy="2020"/>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1" name="Freeform 107"/>
              <p:cNvSpPr>
                <a:spLocks/>
              </p:cNvSpPr>
              <p:nvPr/>
            </p:nvSpPr>
            <p:spPr bwMode="auto">
              <a:xfrm>
                <a:off x="8333889" y="3681707"/>
                <a:ext cx="3366" cy="2693"/>
              </a:xfrm>
              <a:custGeom>
                <a:avLst/>
                <a:gdLst>
                  <a:gd name="T0" fmla="*/ 1 w 2"/>
                  <a:gd name="T1" fmla="*/ 0 h 2"/>
                  <a:gd name="T2" fmla="*/ 0 w 2"/>
                  <a:gd name="T3" fmla="*/ 2 h 2"/>
                  <a:gd name="T4" fmla="*/ 1 w 2"/>
                  <a:gd name="T5" fmla="*/ 2 h 2"/>
                  <a:gd name="T6" fmla="*/ 1 w 2"/>
                  <a:gd name="T7" fmla="*/ 2 h 2"/>
                  <a:gd name="T8" fmla="*/ 1 w 2"/>
                  <a:gd name="T9" fmla="*/ 2 h 2"/>
                  <a:gd name="T10" fmla="*/ 1 w 2"/>
                  <a:gd name="T11" fmla="*/ 2 h 2"/>
                  <a:gd name="T12" fmla="*/ 2 w 2"/>
                  <a:gd name="T13" fmla="*/ 2 h 2"/>
                  <a:gd name="T14" fmla="*/ 2 w 2"/>
                  <a:gd name="T15" fmla="*/ 2 h 2"/>
                  <a:gd name="T16" fmla="*/ 2 w 2"/>
                  <a:gd name="T17" fmla="*/ 1 h 2"/>
                  <a:gd name="T18" fmla="*/ 2 w 2"/>
                  <a:gd name="T19" fmla="*/ 1 h 2"/>
                  <a:gd name="T20" fmla="*/ 2 w 2"/>
                  <a:gd name="T21" fmla="*/ 1 h 2"/>
                  <a:gd name="T22" fmla="*/ 2 w 2"/>
                  <a:gd name="T23" fmla="*/ 1 h 2"/>
                  <a:gd name="T24" fmla="*/ 2 w 2"/>
                  <a:gd name="T25" fmla="*/ 1 h 2"/>
                  <a:gd name="T26" fmla="*/ 2 w 2"/>
                  <a:gd name="T27" fmla="*/ 0 h 2"/>
                  <a:gd name="T28" fmla="*/ 2 w 2"/>
                  <a:gd name="T29" fmla="*/ 0 h 2"/>
                  <a:gd name="T30" fmla="*/ 1 w 2"/>
                  <a:gd name="T31" fmla="*/ 0 h 2"/>
                  <a:gd name="T32" fmla="*/ 1 w 2"/>
                  <a:gd name="T3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2">
                    <a:moveTo>
                      <a:pt x="1" y="0"/>
                    </a:moveTo>
                    <a:cubicBezTo>
                      <a:pt x="0" y="1"/>
                      <a:pt x="0" y="1"/>
                      <a:pt x="0" y="2"/>
                    </a:cubicBezTo>
                    <a:cubicBezTo>
                      <a:pt x="0" y="2"/>
                      <a:pt x="0" y="2"/>
                      <a:pt x="1" y="2"/>
                    </a:cubicBezTo>
                    <a:cubicBezTo>
                      <a:pt x="1" y="2"/>
                      <a:pt x="1" y="2"/>
                      <a:pt x="1" y="2"/>
                    </a:cubicBezTo>
                    <a:cubicBezTo>
                      <a:pt x="1" y="2"/>
                      <a:pt x="1" y="2"/>
                      <a:pt x="1" y="2"/>
                    </a:cubicBezTo>
                    <a:cubicBezTo>
                      <a:pt x="1" y="2"/>
                      <a:pt x="1" y="2"/>
                      <a:pt x="1" y="2"/>
                    </a:cubicBezTo>
                    <a:cubicBezTo>
                      <a:pt x="1" y="2"/>
                      <a:pt x="1" y="2"/>
                      <a:pt x="2" y="2"/>
                    </a:cubicBezTo>
                    <a:cubicBezTo>
                      <a:pt x="2" y="2"/>
                      <a:pt x="2" y="2"/>
                      <a:pt x="2" y="2"/>
                    </a:cubicBezTo>
                    <a:cubicBezTo>
                      <a:pt x="2" y="2"/>
                      <a:pt x="2" y="1"/>
                      <a:pt x="2" y="1"/>
                    </a:cubicBezTo>
                    <a:cubicBezTo>
                      <a:pt x="2" y="1"/>
                      <a:pt x="2" y="1"/>
                      <a:pt x="2" y="1"/>
                    </a:cubicBezTo>
                    <a:cubicBezTo>
                      <a:pt x="2" y="1"/>
                      <a:pt x="2" y="1"/>
                      <a:pt x="2" y="1"/>
                    </a:cubicBezTo>
                    <a:cubicBezTo>
                      <a:pt x="2" y="1"/>
                      <a:pt x="2" y="1"/>
                      <a:pt x="2" y="1"/>
                    </a:cubicBezTo>
                    <a:cubicBezTo>
                      <a:pt x="2" y="1"/>
                      <a:pt x="2" y="1"/>
                      <a:pt x="2" y="1"/>
                    </a:cubicBezTo>
                    <a:cubicBezTo>
                      <a:pt x="2" y="0"/>
                      <a:pt x="2" y="0"/>
                      <a:pt x="2" y="0"/>
                    </a:cubicBezTo>
                    <a:cubicBezTo>
                      <a:pt x="2" y="0"/>
                      <a:pt x="2" y="0"/>
                      <a:pt x="2" y="0"/>
                    </a:cubicBezTo>
                    <a:cubicBezTo>
                      <a:pt x="2"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2" name="Freeform 108"/>
              <p:cNvSpPr>
                <a:spLocks/>
              </p:cNvSpPr>
              <p:nvPr/>
            </p:nvSpPr>
            <p:spPr bwMode="auto">
              <a:xfrm>
                <a:off x="8501529" y="3681707"/>
                <a:ext cx="2693" cy="1347"/>
              </a:xfrm>
              <a:custGeom>
                <a:avLst/>
                <a:gdLst>
                  <a:gd name="T0" fmla="*/ 0 w 2"/>
                  <a:gd name="T1" fmla="*/ 0 h 1"/>
                  <a:gd name="T2" fmla="*/ 0 w 2"/>
                  <a:gd name="T3" fmla="*/ 0 h 1"/>
                  <a:gd name="T4" fmla="*/ 2 w 2"/>
                  <a:gd name="T5" fmla="*/ 1 h 1"/>
                  <a:gd name="T6" fmla="*/ 2 w 2"/>
                  <a:gd name="T7" fmla="*/ 1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1" y="0"/>
                      <a:pt x="1" y="1"/>
                      <a:pt x="2" y="1"/>
                    </a:cubicBezTo>
                    <a:cubicBezTo>
                      <a:pt x="2" y="1"/>
                      <a:pt x="2" y="1"/>
                      <a:pt x="2" y="1"/>
                    </a:cubicBezTo>
                    <a:cubicBezTo>
                      <a:pt x="2"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3" name="Freeform 109"/>
              <p:cNvSpPr>
                <a:spLocks/>
              </p:cNvSpPr>
              <p:nvPr/>
            </p:nvSpPr>
            <p:spPr bwMode="auto">
              <a:xfrm>
                <a:off x="8332542" y="3683054"/>
                <a:ext cx="1347" cy="1347"/>
              </a:xfrm>
              <a:custGeom>
                <a:avLst/>
                <a:gdLst>
                  <a:gd name="T0" fmla="*/ 1 w 1"/>
                  <a:gd name="T1" fmla="*/ 0 h 1"/>
                  <a:gd name="T2" fmla="*/ 1 w 1"/>
                  <a:gd name="T3" fmla="*/ 0 h 1"/>
                  <a:gd name="T4" fmla="*/ 0 w 1"/>
                  <a:gd name="T5" fmla="*/ 0 h 1"/>
                  <a:gd name="T6" fmla="*/ 0 w 1"/>
                  <a:gd name="T7" fmla="*/ 1 h 1"/>
                  <a:gd name="T8" fmla="*/ 0 w 1"/>
                  <a:gd name="T9" fmla="*/ 1 h 1"/>
                  <a:gd name="T10" fmla="*/ 0 w 1"/>
                  <a:gd name="T11" fmla="*/ 1 h 1"/>
                  <a:gd name="T12" fmla="*/ 0 w 1"/>
                  <a:gd name="T13" fmla="*/ 1 h 1"/>
                  <a:gd name="T14" fmla="*/ 1 w 1"/>
                  <a:gd name="T15" fmla="*/ 1 h 1"/>
                  <a:gd name="T16" fmla="*/ 1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0"/>
                    </a:moveTo>
                    <a:cubicBezTo>
                      <a:pt x="1" y="0"/>
                      <a:pt x="1" y="0"/>
                      <a:pt x="1" y="0"/>
                    </a:cubicBezTo>
                    <a:cubicBezTo>
                      <a:pt x="0" y="0"/>
                      <a:pt x="0" y="0"/>
                      <a:pt x="0" y="0"/>
                    </a:cubicBezTo>
                    <a:cubicBezTo>
                      <a:pt x="0" y="1"/>
                      <a:pt x="0" y="1"/>
                      <a:pt x="0" y="1"/>
                    </a:cubicBezTo>
                    <a:cubicBezTo>
                      <a:pt x="0" y="1"/>
                      <a:pt x="0" y="1"/>
                      <a:pt x="0" y="1"/>
                    </a:cubicBezTo>
                    <a:cubicBezTo>
                      <a:pt x="0" y="1"/>
                      <a:pt x="0" y="1"/>
                      <a:pt x="0" y="1"/>
                    </a:cubicBezTo>
                    <a:cubicBezTo>
                      <a:pt x="0" y="1"/>
                      <a:pt x="0" y="1"/>
                      <a:pt x="0" y="1"/>
                    </a:cubicBezTo>
                    <a:cubicBezTo>
                      <a:pt x="0" y="1"/>
                      <a:pt x="0"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4" name="Freeform 110"/>
              <p:cNvSpPr>
                <a:spLocks/>
              </p:cNvSpPr>
              <p:nvPr/>
            </p:nvSpPr>
            <p:spPr bwMode="auto">
              <a:xfrm>
                <a:off x="8335909" y="3687767"/>
                <a:ext cx="2693" cy="2020"/>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1" y="1"/>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5" name="Freeform 111"/>
              <p:cNvSpPr>
                <a:spLocks/>
              </p:cNvSpPr>
              <p:nvPr/>
            </p:nvSpPr>
            <p:spPr bwMode="auto">
              <a:xfrm>
                <a:off x="8418719" y="3700558"/>
                <a:ext cx="1347" cy="1347"/>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6" name="Freeform 112"/>
              <p:cNvSpPr>
                <a:spLocks/>
              </p:cNvSpPr>
              <p:nvPr/>
            </p:nvSpPr>
            <p:spPr bwMode="auto">
              <a:xfrm>
                <a:off x="8415353" y="370190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7" name="Freeform 113"/>
              <p:cNvSpPr>
                <a:spLocks/>
              </p:cNvSpPr>
              <p:nvPr/>
            </p:nvSpPr>
            <p:spPr bwMode="auto">
              <a:xfrm>
                <a:off x="8415353" y="3701905"/>
                <a:ext cx="3366" cy="6733"/>
              </a:xfrm>
              <a:custGeom>
                <a:avLst/>
                <a:gdLst>
                  <a:gd name="T0" fmla="*/ 1 w 2"/>
                  <a:gd name="T1" fmla="*/ 0 h 4"/>
                  <a:gd name="T2" fmla="*/ 1 w 2"/>
                  <a:gd name="T3" fmla="*/ 2 h 4"/>
                  <a:gd name="T4" fmla="*/ 1 w 2"/>
                  <a:gd name="T5" fmla="*/ 2 h 4"/>
                  <a:gd name="T6" fmla="*/ 0 w 2"/>
                  <a:gd name="T7" fmla="*/ 3 h 4"/>
                  <a:gd name="T8" fmla="*/ 0 w 2"/>
                  <a:gd name="T9" fmla="*/ 4 h 4"/>
                  <a:gd name="T10" fmla="*/ 1 w 2"/>
                  <a:gd name="T11" fmla="*/ 4 h 4"/>
                  <a:gd name="T12" fmla="*/ 2 w 2"/>
                  <a:gd name="T13" fmla="*/ 1 h 4"/>
                  <a:gd name="T14" fmla="*/ 1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1" y="0"/>
                    </a:moveTo>
                    <a:cubicBezTo>
                      <a:pt x="1" y="1"/>
                      <a:pt x="1" y="1"/>
                      <a:pt x="1" y="2"/>
                    </a:cubicBezTo>
                    <a:cubicBezTo>
                      <a:pt x="1" y="2"/>
                      <a:pt x="1" y="2"/>
                      <a:pt x="1" y="2"/>
                    </a:cubicBezTo>
                    <a:cubicBezTo>
                      <a:pt x="1" y="2"/>
                      <a:pt x="1" y="2"/>
                      <a:pt x="0" y="3"/>
                    </a:cubicBezTo>
                    <a:cubicBezTo>
                      <a:pt x="0" y="3"/>
                      <a:pt x="1" y="3"/>
                      <a:pt x="0" y="4"/>
                    </a:cubicBezTo>
                    <a:cubicBezTo>
                      <a:pt x="1" y="4"/>
                      <a:pt x="1" y="4"/>
                      <a:pt x="1" y="4"/>
                    </a:cubicBezTo>
                    <a:cubicBezTo>
                      <a:pt x="1" y="3"/>
                      <a:pt x="2" y="2"/>
                      <a:pt x="2" y="1"/>
                    </a:cubicBezTo>
                    <a:cubicBezTo>
                      <a:pt x="2" y="1"/>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8" name="Freeform 114"/>
              <p:cNvSpPr>
                <a:spLocks/>
              </p:cNvSpPr>
              <p:nvPr/>
            </p:nvSpPr>
            <p:spPr bwMode="auto">
              <a:xfrm>
                <a:off x="8415353" y="3712004"/>
                <a:ext cx="1347" cy="1347"/>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1"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59" name="Freeform 115"/>
              <p:cNvSpPr>
                <a:spLocks/>
              </p:cNvSpPr>
              <p:nvPr/>
            </p:nvSpPr>
            <p:spPr bwMode="auto">
              <a:xfrm>
                <a:off x="8405927" y="3735568"/>
                <a:ext cx="2693" cy="4713"/>
              </a:xfrm>
              <a:custGeom>
                <a:avLst/>
                <a:gdLst>
                  <a:gd name="T0" fmla="*/ 2 w 2"/>
                  <a:gd name="T1" fmla="*/ 0 h 3"/>
                  <a:gd name="T2" fmla="*/ 0 w 2"/>
                  <a:gd name="T3" fmla="*/ 3 h 3"/>
                  <a:gd name="T4" fmla="*/ 0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1" y="1"/>
                      <a:pt x="0" y="2"/>
                      <a:pt x="0" y="3"/>
                    </a:cubicBezTo>
                    <a:cubicBezTo>
                      <a:pt x="0" y="3"/>
                      <a:pt x="0" y="3"/>
                      <a:pt x="0" y="3"/>
                    </a:cubicBezTo>
                    <a:cubicBezTo>
                      <a:pt x="1" y="3"/>
                      <a:pt x="1" y="1"/>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0" name="Freeform 116"/>
              <p:cNvSpPr>
                <a:spLocks/>
              </p:cNvSpPr>
              <p:nvPr/>
            </p:nvSpPr>
            <p:spPr bwMode="auto">
              <a:xfrm>
                <a:off x="8395828" y="3742300"/>
                <a:ext cx="8079" cy="7406"/>
              </a:xfrm>
              <a:custGeom>
                <a:avLst/>
                <a:gdLst>
                  <a:gd name="T0" fmla="*/ 4 w 5"/>
                  <a:gd name="T1" fmla="*/ 0 h 5"/>
                  <a:gd name="T2" fmla="*/ 4 w 5"/>
                  <a:gd name="T3" fmla="*/ 0 h 5"/>
                  <a:gd name="T4" fmla="*/ 3 w 5"/>
                  <a:gd name="T5" fmla="*/ 1 h 5"/>
                  <a:gd name="T6" fmla="*/ 2 w 5"/>
                  <a:gd name="T7" fmla="*/ 1 h 5"/>
                  <a:gd name="T8" fmla="*/ 1 w 5"/>
                  <a:gd name="T9" fmla="*/ 5 h 5"/>
                  <a:gd name="T10" fmla="*/ 5 w 5"/>
                  <a:gd name="T11" fmla="*/ 1 h 5"/>
                  <a:gd name="T12" fmla="*/ 4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0"/>
                    </a:moveTo>
                    <a:cubicBezTo>
                      <a:pt x="4" y="0"/>
                      <a:pt x="4" y="0"/>
                      <a:pt x="4" y="0"/>
                    </a:cubicBezTo>
                    <a:cubicBezTo>
                      <a:pt x="4" y="0"/>
                      <a:pt x="3" y="1"/>
                      <a:pt x="3" y="1"/>
                    </a:cubicBezTo>
                    <a:cubicBezTo>
                      <a:pt x="3" y="1"/>
                      <a:pt x="2" y="1"/>
                      <a:pt x="2" y="1"/>
                    </a:cubicBezTo>
                    <a:cubicBezTo>
                      <a:pt x="2" y="2"/>
                      <a:pt x="0" y="3"/>
                      <a:pt x="1" y="5"/>
                    </a:cubicBezTo>
                    <a:cubicBezTo>
                      <a:pt x="2" y="3"/>
                      <a:pt x="3" y="2"/>
                      <a:pt x="5" y="1"/>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1" name="Freeform 117"/>
              <p:cNvSpPr>
                <a:spLocks/>
              </p:cNvSpPr>
              <p:nvPr/>
            </p:nvSpPr>
            <p:spPr bwMode="auto">
              <a:xfrm>
                <a:off x="8373611" y="3744993"/>
                <a:ext cx="22217" cy="26930"/>
              </a:xfrm>
              <a:custGeom>
                <a:avLst/>
                <a:gdLst>
                  <a:gd name="T0" fmla="*/ 2 w 14"/>
                  <a:gd name="T1" fmla="*/ 0 h 17"/>
                  <a:gd name="T2" fmla="*/ 1 w 14"/>
                  <a:gd name="T3" fmla="*/ 0 h 17"/>
                  <a:gd name="T4" fmla="*/ 1 w 14"/>
                  <a:gd name="T5" fmla="*/ 1 h 17"/>
                  <a:gd name="T6" fmla="*/ 1 w 14"/>
                  <a:gd name="T7" fmla="*/ 1 h 17"/>
                  <a:gd name="T8" fmla="*/ 3 w 14"/>
                  <a:gd name="T9" fmla="*/ 6 h 17"/>
                  <a:gd name="T10" fmla="*/ 2 w 14"/>
                  <a:gd name="T11" fmla="*/ 7 h 17"/>
                  <a:gd name="T12" fmla="*/ 3 w 14"/>
                  <a:gd name="T13" fmla="*/ 9 h 17"/>
                  <a:gd name="T14" fmla="*/ 2 w 14"/>
                  <a:gd name="T15" fmla="*/ 9 h 17"/>
                  <a:gd name="T16" fmla="*/ 2 w 14"/>
                  <a:gd name="T17" fmla="*/ 9 h 17"/>
                  <a:gd name="T18" fmla="*/ 1 w 14"/>
                  <a:gd name="T19" fmla="*/ 9 h 17"/>
                  <a:gd name="T20" fmla="*/ 0 w 14"/>
                  <a:gd name="T21" fmla="*/ 9 h 17"/>
                  <a:gd name="T22" fmla="*/ 1 w 14"/>
                  <a:gd name="T23" fmla="*/ 10 h 17"/>
                  <a:gd name="T24" fmla="*/ 0 w 14"/>
                  <a:gd name="T25" fmla="*/ 13 h 17"/>
                  <a:gd name="T26" fmla="*/ 0 w 14"/>
                  <a:gd name="T27" fmla="*/ 13 h 17"/>
                  <a:gd name="T28" fmla="*/ 2 w 14"/>
                  <a:gd name="T29" fmla="*/ 17 h 17"/>
                  <a:gd name="T30" fmla="*/ 3 w 14"/>
                  <a:gd name="T31" fmla="*/ 15 h 17"/>
                  <a:gd name="T32" fmla="*/ 3 w 14"/>
                  <a:gd name="T33" fmla="*/ 15 h 17"/>
                  <a:gd name="T34" fmla="*/ 4 w 14"/>
                  <a:gd name="T35" fmla="*/ 15 h 17"/>
                  <a:gd name="T36" fmla="*/ 5 w 14"/>
                  <a:gd name="T37" fmla="*/ 14 h 17"/>
                  <a:gd name="T38" fmla="*/ 2 w 14"/>
                  <a:gd name="T39" fmla="*/ 13 h 17"/>
                  <a:gd name="T40" fmla="*/ 2 w 14"/>
                  <a:gd name="T41" fmla="*/ 13 h 17"/>
                  <a:gd name="T42" fmla="*/ 1 w 14"/>
                  <a:gd name="T43" fmla="*/ 12 h 17"/>
                  <a:gd name="T44" fmla="*/ 2 w 14"/>
                  <a:gd name="T45" fmla="*/ 12 h 17"/>
                  <a:gd name="T46" fmla="*/ 3 w 14"/>
                  <a:gd name="T47" fmla="*/ 12 h 17"/>
                  <a:gd name="T48" fmla="*/ 5 w 14"/>
                  <a:gd name="T49" fmla="*/ 11 h 17"/>
                  <a:gd name="T50" fmla="*/ 9 w 14"/>
                  <a:gd name="T51" fmla="*/ 14 h 17"/>
                  <a:gd name="T52" fmla="*/ 11 w 14"/>
                  <a:gd name="T53" fmla="*/ 9 h 17"/>
                  <a:gd name="T54" fmla="*/ 11 w 14"/>
                  <a:gd name="T55" fmla="*/ 9 h 17"/>
                  <a:gd name="T56" fmla="*/ 14 w 14"/>
                  <a:gd name="T57" fmla="*/ 7 h 17"/>
                  <a:gd name="T58" fmla="*/ 14 w 14"/>
                  <a:gd name="T59" fmla="*/ 7 h 17"/>
                  <a:gd name="T60" fmla="*/ 13 w 14"/>
                  <a:gd name="T61" fmla="*/ 7 h 17"/>
                  <a:gd name="T62" fmla="*/ 13 w 14"/>
                  <a:gd name="T63" fmla="*/ 8 h 17"/>
                  <a:gd name="T64" fmla="*/ 13 w 14"/>
                  <a:gd name="T65" fmla="*/ 8 h 17"/>
                  <a:gd name="T66" fmla="*/ 12 w 14"/>
                  <a:gd name="T67" fmla="*/ 4 h 17"/>
                  <a:gd name="T68" fmla="*/ 9 w 14"/>
                  <a:gd name="T69" fmla="*/ 6 h 17"/>
                  <a:gd name="T70" fmla="*/ 9 w 14"/>
                  <a:gd name="T71" fmla="*/ 6 h 17"/>
                  <a:gd name="T72" fmla="*/ 9 w 14"/>
                  <a:gd name="T73" fmla="*/ 5 h 17"/>
                  <a:gd name="T74" fmla="*/ 6 w 14"/>
                  <a:gd name="T75" fmla="*/ 4 h 17"/>
                  <a:gd name="T76" fmla="*/ 2 w 14"/>
                  <a:gd name="T77" fmla="*/ 0 h 17"/>
                  <a:gd name="T78" fmla="*/ 2 w 14"/>
                  <a:gd name="T7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 h="17">
                    <a:moveTo>
                      <a:pt x="2" y="0"/>
                    </a:moveTo>
                    <a:cubicBezTo>
                      <a:pt x="1" y="0"/>
                      <a:pt x="1" y="0"/>
                      <a:pt x="1" y="0"/>
                    </a:cubicBezTo>
                    <a:cubicBezTo>
                      <a:pt x="1" y="1"/>
                      <a:pt x="1" y="1"/>
                      <a:pt x="1" y="1"/>
                    </a:cubicBezTo>
                    <a:cubicBezTo>
                      <a:pt x="1" y="1"/>
                      <a:pt x="1" y="1"/>
                      <a:pt x="1" y="1"/>
                    </a:cubicBezTo>
                    <a:cubicBezTo>
                      <a:pt x="2" y="2"/>
                      <a:pt x="3" y="4"/>
                      <a:pt x="3" y="6"/>
                    </a:cubicBezTo>
                    <a:cubicBezTo>
                      <a:pt x="3" y="7"/>
                      <a:pt x="2" y="7"/>
                      <a:pt x="2" y="7"/>
                    </a:cubicBezTo>
                    <a:cubicBezTo>
                      <a:pt x="2" y="8"/>
                      <a:pt x="4" y="9"/>
                      <a:pt x="3" y="9"/>
                    </a:cubicBezTo>
                    <a:cubicBezTo>
                      <a:pt x="2" y="9"/>
                      <a:pt x="2" y="9"/>
                      <a:pt x="2" y="9"/>
                    </a:cubicBezTo>
                    <a:cubicBezTo>
                      <a:pt x="2" y="9"/>
                      <a:pt x="2" y="9"/>
                      <a:pt x="2" y="9"/>
                    </a:cubicBezTo>
                    <a:cubicBezTo>
                      <a:pt x="1" y="9"/>
                      <a:pt x="1" y="9"/>
                      <a:pt x="1" y="9"/>
                    </a:cubicBezTo>
                    <a:cubicBezTo>
                      <a:pt x="1" y="9"/>
                      <a:pt x="1" y="9"/>
                      <a:pt x="0" y="9"/>
                    </a:cubicBezTo>
                    <a:cubicBezTo>
                      <a:pt x="0" y="10"/>
                      <a:pt x="1" y="10"/>
                      <a:pt x="1" y="10"/>
                    </a:cubicBezTo>
                    <a:cubicBezTo>
                      <a:pt x="1" y="11"/>
                      <a:pt x="0" y="11"/>
                      <a:pt x="0" y="13"/>
                    </a:cubicBezTo>
                    <a:cubicBezTo>
                      <a:pt x="0" y="13"/>
                      <a:pt x="0" y="13"/>
                      <a:pt x="0" y="13"/>
                    </a:cubicBezTo>
                    <a:cubicBezTo>
                      <a:pt x="2" y="13"/>
                      <a:pt x="1" y="15"/>
                      <a:pt x="2" y="17"/>
                    </a:cubicBezTo>
                    <a:cubicBezTo>
                      <a:pt x="3" y="17"/>
                      <a:pt x="3" y="15"/>
                      <a:pt x="3" y="15"/>
                    </a:cubicBezTo>
                    <a:cubicBezTo>
                      <a:pt x="3" y="15"/>
                      <a:pt x="3" y="15"/>
                      <a:pt x="3" y="15"/>
                    </a:cubicBezTo>
                    <a:cubicBezTo>
                      <a:pt x="4" y="15"/>
                      <a:pt x="4" y="15"/>
                      <a:pt x="4" y="15"/>
                    </a:cubicBezTo>
                    <a:cubicBezTo>
                      <a:pt x="4" y="15"/>
                      <a:pt x="5" y="15"/>
                      <a:pt x="5" y="14"/>
                    </a:cubicBezTo>
                    <a:cubicBezTo>
                      <a:pt x="3" y="14"/>
                      <a:pt x="3" y="13"/>
                      <a:pt x="2" y="13"/>
                    </a:cubicBezTo>
                    <a:cubicBezTo>
                      <a:pt x="2" y="13"/>
                      <a:pt x="2" y="13"/>
                      <a:pt x="2" y="13"/>
                    </a:cubicBezTo>
                    <a:cubicBezTo>
                      <a:pt x="2" y="13"/>
                      <a:pt x="1" y="13"/>
                      <a:pt x="1" y="12"/>
                    </a:cubicBezTo>
                    <a:cubicBezTo>
                      <a:pt x="2" y="12"/>
                      <a:pt x="2" y="12"/>
                      <a:pt x="2" y="12"/>
                    </a:cubicBezTo>
                    <a:cubicBezTo>
                      <a:pt x="2" y="12"/>
                      <a:pt x="3" y="12"/>
                      <a:pt x="3" y="12"/>
                    </a:cubicBezTo>
                    <a:cubicBezTo>
                      <a:pt x="4" y="12"/>
                      <a:pt x="4" y="11"/>
                      <a:pt x="5" y="11"/>
                    </a:cubicBezTo>
                    <a:cubicBezTo>
                      <a:pt x="6" y="11"/>
                      <a:pt x="8" y="13"/>
                      <a:pt x="9" y="14"/>
                    </a:cubicBezTo>
                    <a:cubicBezTo>
                      <a:pt x="9" y="12"/>
                      <a:pt x="9" y="10"/>
                      <a:pt x="11" y="9"/>
                    </a:cubicBezTo>
                    <a:cubicBezTo>
                      <a:pt x="11" y="9"/>
                      <a:pt x="11" y="9"/>
                      <a:pt x="11" y="9"/>
                    </a:cubicBezTo>
                    <a:cubicBezTo>
                      <a:pt x="12" y="9"/>
                      <a:pt x="13" y="8"/>
                      <a:pt x="14" y="7"/>
                    </a:cubicBezTo>
                    <a:cubicBezTo>
                      <a:pt x="14" y="7"/>
                      <a:pt x="14" y="7"/>
                      <a:pt x="14" y="7"/>
                    </a:cubicBezTo>
                    <a:cubicBezTo>
                      <a:pt x="14" y="7"/>
                      <a:pt x="13" y="7"/>
                      <a:pt x="13" y="7"/>
                    </a:cubicBezTo>
                    <a:cubicBezTo>
                      <a:pt x="13" y="7"/>
                      <a:pt x="13" y="8"/>
                      <a:pt x="13" y="8"/>
                    </a:cubicBezTo>
                    <a:cubicBezTo>
                      <a:pt x="13" y="8"/>
                      <a:pt x="13" y="8"/>
                      <a:pt x="13" y="8"/>
                    </a:cubicBezTo>
                    <a:cubicBezTo>
                      <a:pt x="12" y="6"/>
                      <a:pt x="11" y="6"/>
                      <a:pt x="12" y="4"/>
                    </a:cubicBezTo>
                    <a:cubicBezTo>
                      <a:pt x="11" y="5"/>
                      <a:pt x="11" y="6"/>
                      <a:pt x="9" y="6"/>
                    </a:cubicBezTo>
                    <a:cubicBezTo>
                      <a:pt x="9" y="6"/>
                      <a:pt x="9" y="6"/>
                      <a:pt x="9" y="6"/>
                    </a:cubicBezTo>
                    <a:cubicBezTo>
                      <a:pt x="9" y="5"/>
                      <a:pt x="9" y="5"/>
                      <a:pt x="9" y="5"/>
                    </a:cubicBezTo>
                    <a:cubicBezTo>
                      <a:pt x="8" y="5"/>
                      <a:pt x="7" y="5"/>
                      <a:pt x="6" y="4"/>
                    </a:cubicBezTo>
                    <a:cubicBezTo>
                      <a:pt x="5" y="3"/>
                      <a:pt x="3" y="1"/>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2" name="Freeform 118"/>
              <p:cNvSpPr>
                <a:spLocks/>
              </p:cNvSpPr>
              <p:nvPr/>
            </p:nvSpPr>
            <p:spPr bwMode="auto">
              <a:xfrm>
                <a:off x="8393135" y="3749706"/>
                <a:ext cx="2693" cy="4713"/>
              </a:xfrm>
              <a:custGeom>
                <a:avLst/>
                <a:gdLst>
                  <a:gd name="T0" fmla="*/ 1 w 2"/>
                  <a:gd name="T1" fmla="*/ 0 h 3"/>
                  <a:gd name="T2" fmla="*/ 1 w 2"/>
                  <a:gd name="T3" fmla="*/ 3 h 3"/>
                  <a:gd name="T4" fmla="*/ 2 w 2"/>
                  <a:gd name="T5" fmla="*/ 0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1" y="1"/>
                      <a:pt x="0" y="3"/>
                      <a:pt x="1" y="3"/>
                    </a:cubicBezTo>
                    <a:cubicBezTo>
                      <a:pt x="1" y="1"/>
                      <a:pt x="2" y="1"/>
                      <a:pt x="2" y="0"/>
                    </a:cubicBezTo>
                    <a:cubicBezTo>
                      <a:pt x="2" y="0"/>
                      <a:pt x="2" y="0"/>
                      <a:pt x="2"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3" name="Freeform 119"/>
              <p:cNvSpPr>
                <a:spLocks/>
              </p:cNvSpPr>
              <p:nvPr/>
            </p:nvSpPr>
            <p:spPr bwMode="auto">
              <a:xfrm>
                <a:off x="8372264" y="3765864"/>
                <a:ext cx="1347" cy="1347"/>
              </a:xfrm>
              <a:custGeom>
                <a:avLst/>
                <a:gdLst>
                  <a:gd name="T0" fmla="*/ 0 w 1"/>
                  <a:gd name="T1" fmla="*/ 0 h 1"/>
                  <a:gd name="T2" fmla="*/ 0 w 1"/>
                  <a:gd name="T3" fmla="*/ 1 h 1"/>
                  <a:gd name="T4" fmla="*/ 1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0" y="1"/>
                      <a:pt x="0"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4" name="Freeform 120"/>
              <p:cNvSpPr>
                <a:spLocks/>
              </p:cNvSpPr>
              <p:nvPr/>
            </p:nvSpPr>
            <p:spPr bwMode="auto">
              <a:xfrm>
                <a:off x="8375631" y="3791448"/>
                <a:ext cx="1347" cy="3366"/>
              </a:xfrm>
              <a:custGeom>
                <a:avLst/>
                <a:gdLst>
                  <a:gd name="T0" fmla="*/ 0 w 1"/>
                  <a:gd name="T1" fmla="*/ 0 h 2"/>
                  <a:gd name="T2" fmla="*/ 0 w 1"/>
                  <a:gd name="T3" fmla="*/ 1 h 2"/>
                  <a:gd name="T4" fmla="*/ 0 w 1"/>
                  <a:gd name="T5" fmla="*/ 2 h 2"/>
                  <a:gd name="T6" fmla="*/ 1 w 1"/>
                  <a:gd name="T7" fmla="*/ 1 h 2"/>
                  <a:gd name="T8" fmla="*/ 1 w 1"/>
                  <a:gd name="T9" fmla="*/ 1 h 2"/>
                  <a:gd name="T10" fmla="*/ 0 w 1"/>
                  <a:gd name="T11" fmla="*/ 0 h 2"/>
                </a:gdLst>
                <a:ahLst/>
                <a:cxnLst>
                  <a:cxn ang="0">
                    <a:pos x="T0" y="T1"/>
                  </a:cxn>
                  <a:cxn ang="0">
                    <a:pos x="T2" y="T3"/>
                  </a:cxn>
                  <a:cxn ang="0">
                    <a:pos x="T4" y="T5"/>
                  </a:cxn>
                  <a:cxn ang="0">
                    <a:pos x="T6" y="T7"/>
                  </a:cxn>
                  <a:cxn ang="0">
                    <a:pos x="T8" y="T9"/>
                  </a:cxn>
                  <a:cxn ang="0">
                    <a:pos x="T10" y="T11"/>
                  </a:cxn>
                </a:cxnLst>
                <a:rect l="0" t="0" r="r" b="b"/>
                <a:pathLst>
                  <a:path w="1" h="2">
                    <a:moveTo>
                      <a:pt x="0" y="0"/>
                    </a:moveTo>
                    <a:cubicBezTo>
                      <a:pt x="0" y="1"/>
                      <a:pt x="0" y="1"/>
                      <a:pt x="0" y="1"/>
                    </a:cubicBezTo>
                    <a:cubicBezTo>
                      <a:pt x="1" y="1"/>
                      <a:pt x="0" y="1"/>
                      <a:pt x="0" y="2"/>
                    </a:cubicBezTo>
                    <a:cubicBezTo>
                      <a:pt x="1" y="2"/>
                      <a:pt x="1" y="1"/>
                      <a:pt x="1" y="1"/>
                    </a:cubicBezTo>
                    <a:cubicBezTo>
                      <a:pt x="1" y="1"/>
                      <a:pt x="1" y="1"/>
                      <a:pt x="1" y="1"/>
                    </a:cubicBezTo>
                    <a:cubicBezTo>
                      <a:pt x="0"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5" name="Freeform 121"/>
              <p:cNvSpPr>
                <a:spLocks/>
              </p:cNvSpPr>
              <p:nvPr/>
            </p:nvSpPr>
            <p:spPr bwMode="auto">
              <a:xfrm>
                <a:off x="8340621" y="3812319"/>
                <a:ext cx="1347" cy="1347"/>
              </a:xfrm>
              <a:custGeom>
                <a:avLst/>
                <a:gdLst>
                  <a:gd name="T0" fmla="*/ 1 w 1"/>
                  <a:gd name="T1" fmla="*/ 0 h 1"/>
                  <a:gd name="T2" fmla="*/ 1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0" y="0"/>
                      <a:pt x="0" y="1"/>
                      <a:pt x="1"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6" name="Freeform 122"/>
              <p:cNvSpPr>
                <a:spLocks/>
              </p:cNvSpPr>
              <p:nvPr/>
            </p:nvSpPr>
            <p:spPr bwMode="auto">
              <a:xfrm>
                <a:off x="8366205" y="3813665"/>
                <a:ext cx="1347" cy="1347"/>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0"/>
                      <a:pt x="0" y="1"/>
                      <a:pt x="1" y="1"/>
                    </a:cubicBezTo>
                    <a:cubicBezTo>
                      <a:pt x="1" y="1"/>
                      <a:pt x="1"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7" name="Freeform 123"/>
              <p:cNvSpPr>
                <a:spLocks/>
              </p:cNvSpPr>
              <p:nvPr/>
            </p:nvSpPr>
            <p:spPr bwMode="auto">
              <a:xfrm>
                <a:off x="8343314" y="3813665"/>
                <a:ext cx="2020" cy="1347"/>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1"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8" name="Freeform 124"/>
              <p:cNvSpPr>
                <a:spLocks/>
              </p:cNvSpPr>
              <p:nvPr/>
            </p:nvSpPr>
            <p:spPr bwMode="auto">
              <a:xfrm>
                <a:off x="8358126" y="3815012"/>
                <a:ext cx="9426" cy="8079"/>
              </a:xfrm>
              <a:custGeom>
                <a:avLst/>
                <a:gdLst>
                  <a:gd name="T0" fmla="*/ 4 w 6"/>
                  <a:gd name="T1" fmla="*/ 0 h 5"/>
                  <a:gd name="T2" fmla="*/ 2 w 6"/>
                  <a:gd name="T3" fmla="*/ 1 h 5"/>
                  <a:gd name="T4" fmla="*/ 1 w 6"/>
                  <a:gd name="T5" fmla="*/ 1 h 5"/>
                  <a:gd name="T6" fmla="*/ 0 w 6"/>
                  <a:gd name="T7" fmla="*/ 3 h 5"/>
                  <a:gd name="T8" fmla="*/ 2 w 6"/>
                  <a:gd name="T9" fmla="*/ 5 h 5"/>
                  <a:gd name="T10" fmla="*/ 2 w 6"/>
                  <a:gd name="T11" fmla="*/ 5 h 5"/>
                  <a:gd name="T12" fmla="*/ 3 w 6"/>
                  <a:gd name="T13" fmla="*/ 2 h 5"/>
                  <a:gd name="T14" fmla="*/ 5 w 6"/>
                  <a:gd name="T15" fmla="*/ 3 h 5"/>
                  <a:gd name="T16" fmla="*/ 6 w 6"/>
                  <a:gd name="T17" fmla="*/ 1 h 5"/>
                  <a:gd name="T18" fmla="*/ 4 w 6"/>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4" y="0"/>
                    </a:moveTo>
                    <a:cubicBezTo>
                      <a:pt x="3" y="0"/>
                      <a:pt x="3" y="1"/>
                      <a:pt x="2" y="1"/>
                    </a:cubicBezTo>
                    <a:cubicBezTo>
                      <a:pt x="2" y="1"/>
                      <a:pt x="1" y="1"/>
                      <a:pt x="1" y="1"/>
                    </a:cubicBezTo>
                    <a:cubicBezTo>
                      <a:pt x="1" y="1"/>
                      <a:pt x="0" y="2"/>
                      <a:pt x="0" y="3"/>
                    </a:cubicBezTo>
                    <a:cubicBezTo>
                      <a:pt x="1" y="3"/>
                      <a:pt x="0" y="5"/>
                      <a:pt x="2" y="5"/>
                    </a:cubicBezTo>
                    <a:cubicBezTo>
                      <a:pt x="2" y="5"/>
                      <a:pt x="2" y="5"/>
                      <a:pt x="2" y="5"/>
                    </a:cubicBezTo>
                    <a:cubicBezTo>
                      <a:pt x="2" y="4"/>
                      <a:pt x="2" y="3"/>
                      <a:pt x="3" y="2"/>
                    </a:cubicBezTo>
                    <a:cubicBezTo>
                      <a:pt x="4" y="2"/>
                      <a:pt x="4" y="3"/>
                      <a:pt x="5" y="3"/>
                    </a:cubicBezTo>
                    <a:cubicBezTo>
                      <a:pt x="5" y="2"/>
                      <a:pt x="6" y="2"/>
                      <a:pt x="6" y="1"/>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69" name="Freeform 125"/>
              <p:cNvSpPr>
                <a:spLocks/>
              </p:cNvSpPr>
              <p:nvPr/>
            </p:nvSpPr>
            <p:spPr bwMode="auto">
              <a:xfrm>
                <a:off x="8332542" y="3815012"/>
                <a:ext cx="0" cy="2020"/>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1"/>
                    </a:cubicBezTo>
                    <a:cubicBezTo>
                      <a:pt x="0" y="1"/>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0" name="Freeform 126"/>
              <p:cNvSpPr>
                <a:spLocks/>
              </p:cNvSpPr>
              <p:nvPr/>
            </p:nvSpPr>
            <p:spPr bwMode="auto">
              <a:xfrm>
                <a:off x="8332542" y="3819725"/>
                <a:ext cx="3366" cy="2020"/>
              </a:xfrm>
              <a:custGeom>
                <a:avLst/>
                <a:gdLst>
                  <a:gd name="T0" fmla="*/ 2 w 2"/>
                  <a:gd name="T1" fmla="*/ 0 h 1"/>
                  <a:gd name="T2" fmla="*/ 0 w 2"/>
                  <a:gd name="T3" fmla="*/ 1 h 1"/>
                  <a:gd name="T4" fmla="*/ 1 w 2"/>
                  <a:gd name="T5" fmla="*/ 1 h 1"/>
                  <a:gd name="T6" fmla="*/ 2 w 2"/>
                  <a:gd name="T7" fmla="*/ 0 h 1"/>
                  <a:gd name="T8" fmla="*/ 2 w 2"/>
                  <a:gd name="T9" fmla="*/ 0 h 1"/>
                </a:gdLst>
                <a:ahLst/>
                <a:cxnLst>
                  <a:cxn ang="0">
                    <a:pos x="T0" y="T1"/>
                  </a:cxn>
                  <a:cxn ang="0">
                    <a:pos x="T2" y="T3"/>
                  </a:cxn>
                  <a:cxn ang="0">
                    <a:pos x="T4" y="T5"/>
                  </a:cxn>
                  <a:cxn ang="0">
                    <a:pos x="T6" y="T7"/>
                  </a:cxn>
                  <a:cxn ang="0">
                    <a:pos x="T8" y="T9"/>
                  </a:cxn>
                </a:cxnLst>
                <a:rect l="0" t="0" r="r" b="b"/>
                <a:pathLst>
                  <a:path w="2" h="1">
                    <a:moveTo>
                      <a:pt x="2" y="0"/>
                    </a:moveTo>
                    <a:cubicBezTo>
                      <a:pt x="1" y="0"/>
                      <a:pt x="1" y="0"/>
                      <a:pt x="0" y="1"/>
                    </a:cubicBezTo>
                    <a:cubicBezTo>
                      <a:pt x="1" y="1"/>
                      <a:pt x="1" y="1"/>
                      <a:pt x="1" y="1"/>
                    </a:cubicBezTo>
                    <a:cubicBezTo>
                      <a:pt x="2" y="1"/>
                      <a:pt x="2" y="1"/>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1" name="Freeform 127"/>
              <p:cNvSpPr>
                <a:spLocks/>
              </p:cNvSpPr>
              <p:nvPr/>
            </p:nvSpPr>
            <p:spPr bwMode="auto">
              <a:xfrm>
                <a:off x="8343314" y="3823091"/>
                <a:ext cx="2020" cy="2020"/>
              </a:xfrm>
              <a:custGeom>
                <a:avLst/>
                <a:gdLst>
                  <a:gd name="T0" fmla="*/ 0 w 1"/>
                  <a:gd name="T1" fmla="*/ 0 h 1"/>
                  <a:gd name="T2" fmla="*/ 1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0" y="1"/>
                      <a:pt x="1" y="1"/>
                    </a:cubicBezTo>
                    <a:cubicBezTo>
                      <a:pt x="1" y="1"/>
                      <a:pt x="1"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2" name="Freeform 128"/>
              <p:cNvSpPr>
                <a:spLocks/>
              </p:cNvSpPr>
              <p:nvPr/>
            </p:nvSpPr>
            <p:spPr bwMode="auto">
              <a:xfrm>
                <a:off x="8348700" y="3825111"/>
                <a:ext cx="1347" cy="134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1" y="1"/>
                    </a:cubicBezTo>
                    <a:cubicBezTo>
                      <a:pt x="1" y="1"/>
                      <a:pt x="1"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3" name="Freeform 129"/>
              <p:cNvSpPr>
                <a:spLocks/>
              </p:cNvSpPr>
              <p:nvPr/>
            </p:nvSpPr>
            <p:spPr bwMode="auto">
              <a:xfrm>
                <a:off x="8356106" y="3834536"/>
                <a:ext cx="0" cy="1347"/>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4" name="Freeform 130"/>
              <p:cNvSpPr>
                <a:spLocks/>
              </p:cNvSpPr>
              <p:nvPr/>
            </p:nvSpPr>
            <p:spPr bwMode="auto">
              <a:xfrm>
                <a:off x="8353413" y="3835883"/>
                <a:ext cx="1347" cy="1347"/>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1"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5" name="Freeform 131"/>
              <p:cNvSpPr>
                <a:spLocks/>
              </p:cNvSpPr>
              <p:nvPr/>
            </p:nvSpPr>
            <p:spPr bwMode="auto">
              <a:xfrm>
                <a:off x="8319750" y="3839249"/>
                <a:ext cx="1347" cy="1347"/>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0" y="0"/>
                      <a:pt x="1" y="0"/>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6" name="Freeform 132"/>
              <p:cNvSpPr>
                <a:spLocks/>
              </p:cNvSpPr>
              <p:nvPr/>
            </p:nvSpPr>
            <p:spPr bwMode="auto">
              <a:xfrm>
                <a:off x="8350047" y="3847328"/>
                <a:ext cx="3366" cy="1347"/>
              </a:xfrm>
              <a:custGeom>
                <a:avLst/>
                <a:gdLst>
                  <a:gd name="T0" fmla="*/ 2 w 2"/>
                  <a:gd name="T1" fmla="*/ 0 h 1"/>
                  <a:gd name="T2" fmla="*/ 0 w 2"/>
                  <a:gd name="T3" fmla="*/ 1 h 1"/>
                  <a:gd name="T4" fmla="*/ 0 w 2"/>
                  <a:gd name="T5" fmla="*/ 1 h 1"/>
                  <a:gd name="T6" fmla="*/ 1 w 2"/>
                  <a:gd name="T7" fmla="*/ 1 h 1"/>
                  <a:gd name="T8" fmla="*/ 1 w 2"/>
                  <a:gd name="T9" fmla="*/ 1 h 1"/>
                  <a:gd name="T10" fmla="*/ 1 w 2"/>
                  <a:gd name="T11" fmla="*/ 1 h 1"/>
                  <a:gd name="T12" fmla="*/ 2 w 2"/>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2" y="0"/>
                    </a:moveTo>
                    <a:cubicBezTo>
                      <a:pt x="1" y="0"/>
                      <a:pt x="0" y="0"/>
                      <a:pt x="0" y="1"/>
                    </a:cubicBezTo>
                    <a:cubicBezTo>
                      <a:pt x="0" y="1"/>
                      <a:pt x="0" y="1"/>
                      <a:pt x="0" y="1"/>
                    </a:cubicBezTo>
                    <a:cubicBezTo>
                      <a:pt x="0" y="1"/>
                      <a:pt x="0" y="1"/>
                      <a:pt x="1" y="1"/>
                    </a:cubicBezTo>
                    <a:cubicBezTo>
                      <a:pt x="1" y="1"/>
                      <a:pt x="1" y="1"/>
                      <a:pt x="1" y="1"/>
                    </a:cubicBezTo>
                    <a:cubicBezTo>
                      <a:pt x="1" y="1"/>
                      <a:pt x="1" y="1"/>
                      <a:pt x="1" y="1"/>
                    </a:cubicBezTo>
                    <a:cubicBezTo>
                      <a:pt x="1"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7" name="Freeform 133"/>
              <p:cNvSpPr>
                <a:spLocks/>
              </p:cNvSpPr>
              <p:nvPr/>
            </p:nvSpPr>
            <p:spPr bwMode="auto">
              <a:xfrm>
                <a:off x="8424778" y="3909267"/>
                <a:ext cx="1347" cy="1347"/>
              </a:xfrm>
              <a:custGeom>
                <a:avLst/>
                <a:gdLst>
                  <a:gd name="T0" fmla="*/ 1 w 1"/>
                  <a:gd name="T1" fmla="*/ 0 h 1"/>
                  <a:gd name="T2" fmla="*/ 1 w 1"/>
                  <a:gd name="T3" fmla="*/ 1 h 1"/>
                  <a:gd name="T4" fmla="*/ 1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1" y="1"/>
                    </a:cubicBezTo>
                    <a:cubicBezTo>
                      <a:pt x="1" y="1"/>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8" name="Freeform 134"/>
              <p:cNvSpPr>
                <a:spLocks/>
              </p:cNvSpPr>
              <p:nvPr/>
            </p:nvSpPr>
            <p:spPr bwMode="auto">
              <a:xfrm>
                <a:off x="8421412" y="3917347"/>
                <a:ext cx="2020" cy="1347"/>
              </a:xfrm>
              <a:custGeom>
                <a:avLst/>
                <a:gdLst>
                  <a:gd name="T0" fmla="*/ 1 w 1"/>
                  <a:gd name="T1" fmla="*/ 0 h 1"/>
                  <a:gd name="T2" fmla="*/ 0 w 1"/>
                  <a:gd name="T3" fmla="*/ 1 h 1"/>
                  <a:gd name="T4" fmla="*/ 0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1"/>
                    </a:cubicBezTo>
                    <a:cubicBezTo>
                      <a:pt x="0" y="1"/>
                      <a:pt x="0" y="1"/>
                      <a:pt x="0" y="1"/>
                    </a:cubicBezTo>
                    <a:cubicBezTo>
                      <a:pt x="1" y="1"/>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79" name="Freeform 135"/>
              <p:cNvSpPr>
                <a:spLocks/>
              </p:cNvSpPr>
              <p:nvPr/>
            </p:nvSpPr>
            <p:spPr bwMode="auto">
              <a:xfrm>
                <a:off x="8366205" y="3975920"/>
                <a:ext cx="4713" cy="2020"/>
              </a:xfrm>
              <a:custGeom>
                <a:avLst/>
                <a:gdLst>
                  <a:gd name="T0" fmla="*/ 2 w 3"/>
                  <a:gd name="T1" fmla="*/ 0 h 1"/>
                  <a:gd name="T2" fmla="*/ 0 w 3"/>
                  <a:gd name="T3" fmla="*/ 1 h 1"/>
                  <a:gd name="T4" fmla="*/ 2 w 3"/>
                  <a:gd name="T5" fmla="*/ 1 h 1"/>
                  <a:gd name="T6" fmla="*/ 1 w 3"/>
                  <a:gd name="T7" fmla="*/ 0 h 1"/>
                  <a:gd name="T8" fmla="*/ 2 w 3"/>
                  <a:gd name="T9" fmla="*/ 1 h 1"/>
                  <a:gd name="T10" fmla="*/ 3 w 3"/>
                  <a:gd name="T11" fmla="*/ 1 h 1"/>
                  <a:gd name="T12" fmla="*/ 2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0"/>
                    </a:moveTo>
                    <a:cubicBezTo>
                      <a:pt x="1" y="0"/>
                      <a:pt x="0" y="0"/>
                      <a:pt x="0" y="1"/>
                    </a:cubicBezTo>
                    <a:cubicBezTo>
                      <a:pt x="1" y="1"/>
                      <a:pt x="1" y="1"/>
                      <a:pt x="2" y="1"/>
                    </a:cubicBezTo>
                    <a:cubicBezTo>
                      <a:pt x="2" y="1"/>
                      <a:pt x="1" y="1"/>
                      <a:pt x="1" y="0"/>
                    </a:cubicBezTo>
                    <a:cubicBezTo>
                      <a:pt x="2" y="1"/>
                      <a:pt x="2" y="1"/>
                      <a:pt x="2" y="1"/>
                    </a:cubicBezTo>
                    <a:cubicBezTo>
                      <a:pt x="3" y="1"/>
                      <a:pt x="3" y="1"/>
                      <a:pt x="3" y="1"/>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0" name="Freeform 136"/>
              <p:cNvSpPr>
                <a:spLocks/>
              </p:cNvSpPr>
              <p:nvPr/>
            </p:nvSpPr>
            <p:spPr bwMode="auto">
              <a:xfrm>
                <a:off x="8386403" y="3979286"/>
                <a:ext cx="3366" cy="1347"/>
              </a:xfrm>
              <a:custGeom>
                <a:avLst/>
                <a:gdLst>
                  <a:gd name="T0" fmla="*/ 0 w 2"/>
                  <a:gd name="T1" fmla="*/ 0 h 1"/>
                  <a:gd name="T2" fmla="*/ 0 w 2"/>
                  <a:gd name="T3" fmla="*/ 0 h 1"/>
                  <a:gd name="T4" fmla="*/ 1 w 2"/>
                  <a:gd name="T5" fmla="*/ 1 h 1"/>
                  <a:gd name="T6" fmla="*/ 1 w 2"/>
                  <a:gd name="T7" fmla="*/ 1 h 1"/>
                  <a:gd name="T8" fmla="*/ 2 w 2"/>
                  <a:gd name="T9" fmla="*/ 1 h 1"/>
                  <a:gd name="T10" fmla="*/ 2 w 2"/>
                  <a:gd name="T11" fmla="*/ 1 h 1"/>
                  <a:gd name="T12" fmla="*/ 2 w 2"/>
                  <a:gd name="T13" fmla="*/ 1 h 1"/>
                  <a:gd name="T14" fmla="*/ 0 w 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1">
                    <a:moveTo>
                      <a:pt x="0" y="0"/>
                    </a:moveTo>
                    <a:cubicBezTo>
                      <a:pt x="0" y="0"/>
                      <a:pt x="0" y="0"/>
                      <a:pt x="0" y="0"/>
                    </a:cubicBezTo>
                    <a:cubicBezTo>
                      <a:pt x="0" y="0"/>
                      <a:pt x="1" y="0"/>
                      <a:pt x="1" y="1"/>
                    </a:cubicBezTo>
                    <a:cubicBezTo>
                      <a:pt x="1" y="1"/>
                      <a:pt x="1" y="1"/>
                      <a:pt x="1" y="1"/>
                    </a:cubicBezTo>
                    <a:cubicBezTo>
                      <a:pt x="1" y="1"/>
                      <a:pt x="1" y="1"/>
                      <a:pt x="2" y="1"/>
                    </a:cubicBezTo>
                    <a:cubicBezTo>
                      <a:pt x="2" y="1"/>
                      <a:pt x="2" y="1"/>
                      <a:pt x="2" y="1"/>
                    </a:cubicBezTo>
                    <a:cubicBezTo>
                      <a:pt x="2" y="1"/>
                      <a:pt x="2" y="1"/>
                      <a:pt x="2" y="1"/>
                    </a:cubicBezTo>
                    <a:cubicBezTo>
                      <a:pt x="2"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1" name="Freeform 137"/>
              <p:cNvSpPr>
                <a:spLocks/>
              </p:cNvSpPr>
              <p:nvPr/>
            </p:nvSpPr>
            <p:spPr bwMode="auto">
              <a:xfrm>
                <a:off x="8443629" y="3980632"/>
                <a:ext cx="2020" cy="2020"/>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0" y="0"/>
                      <a:pt x="0"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2" name="Freeform 138"/>
              <p:cNvSpPr>
                <a:spLocks/>
              </p:cNvSpPr>
              <p:nvPr/>
            </p:nvSpPr>
            <p:spPr bwMode="auto">
              <a:xfrm>
                <a:off x="8386403" y="3982652"/>
                <a:ext cx="4713" cy="1347"/>
              </a:xfrm>
              <a:custGeom>
                <a:avLst/>
                <a:gdLst>
                  <a:gd name="T0" fmla="*/ 1 w 3"/>
                  <a:gd name="T1" fmla="*/ 0 h 1"/>
                  <a:gd name="T2" fmla="*/ 0 w 3"/>
                  <a:gd name="T3" fmla="*/ 1 h 1"/>
                  <a:gd name="T4" fmla="*/ 2 w 3"/>
                  <a:gd name="T5" fmla="*/ 1 h 1"/>
                  <a:gd name="T6" fmla="*/ 3 w 3"/>
                  <a:gd name="T7" fmla="*/ 1 h 1"/>
                  <a:gd name="T8" fmla="*/ 3 w 3"/>
                  <a:gd name="T9" fmla="*/ 1 h 1"/>
                  <a:gd name="T10" fmla="*/ 2 w 3"/>
                  <a:gd name="T11" fmla="*/ 1 h 1"/>
                  <a:gd name="T12" fmla="*/ 1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1" y="0"/>
                    </a:moveTo>
                    <a:cubicBezTo>
                      <a:pt x="1" y="0"/>
                      <a:pt x="1" y="0"/>
                      <a:pt x="0" y="1"/>
                    </a:cubicBezTo>
                    <a:cubicBezTo>
                      <a:pt x="1" y="1"/>
                      <a:pt x="2" y="1"/>
                      <a:pt x="2" y="1"/>
                    </a:cubicBezTo>
                    <a:cubicBezTo>
                      <a:pt x="3" y="1"/>
                      <a:pt x="3" y="1"/>
                      <a:pt x="3" y="1"/>
                    </a:cubicBezTo>
                    <a:cubicBezTo>
                      <a:pt x="3" y="1"/>
                      <a:pt x="3" y="1"/>
                      <a:pt x="3" y="1"/>
                    </a:cubicBezTo>
                    <a:cubicBezTo>
                      <a:pt x="3" y="1"/>
                      <a:pt x="2" y="1"/>
                      <a:pt x="2" y="1"/>
                    </a:cubicBezTo>
                    <a:cubicBezTo>
                      <a:pt x="2"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3" name="Freeform 139"/>
              <p:cNvSpPr>
                <a:spLocks/>
              </p:cNvSpPr>
              <p:nvPr/>
            </p:nvSpPr>
            <p:spPr bwMode="auto">
              <a:xfrm>
                <a:off x="8432857" y="3983999"/>
                <a:ext cx="3366" cy="1347"/>
              </a:xfrm>
              <a:custGeom>
                <a:avLst/>
                <a:gdLst>
                  <a:gd name="T0" fmla="*/ 1 w 2"/>
                  <a:gd name="T1" fmla="*/ 0 h 1"/>
                  <a:gd name="T2" fmla="*/ 0 w 2"/>
                  <a:gd name="T3" fmla="*/ 0 h 1"/>
                  <a:gd name="T4" fmla="*/ 1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0"/>
                      <a:pt x="0" y="0"/>
                    </a:cubicBezTo>
                    <a:cubicBezTo>
                      <a:pt x="0" y="1"/>
                      <a:pt x="0" y="1"/>
                      <a:pt x="1" y="1"/>
                    </a:cubicBezTo>
                    <a:cubicBezTo>
                      <a:pt x="1" y="1"/>
                      <a:pt x="2" y="1"/>
                      <a:pt x="2"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4" name="Freeform 140"/>
              <p:cNvSpPr>
                <a:spLocks/>
              </p:cNvSpPr>
              <p:nvPr/>
            </p:nvSpPr>
            <p:spPr bwMode="auto">
              <a:xfrm>
                <a:off x="8446996" y="3985345"/>
                <a:ext cx="2020" cy="2020"/>
              </a:xfrm>
              <a:custGeom>
                <a:avLst/>
                <a:gdLst>
                  <a:gd name="T0" fmla="*/ 0 w 1"/>
                  <a:gd name="T1" fmla="*/ 0 h 1"/>
                  <a:gd name="T2" fmla="*/ 0 w 1"/>
                  <a:gd name="T3" fmla="*/ 1 h 1"/>
                  <a:gd name="T4" fmla="*/ 0 w 1"/>
                  <a:gd name="T5" fmla="*/ 1 h 1"/>
                  <a:gd name="T6" fmla="*/ 1 w 1"/>
                  <a:gd name="T7" fmla="*/ 1 h 1"/>
                  <a:gd name="T8" fmla="*/ 1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1"/>
                      <a:pt x="0" y="1"/>
                    </a:cubicBezTo>
                    <a:cubicBezTo>
                      <a:pt x="0" y="1"/>
                      <a:pt x="0" y="1"/>
                      <a:pt x="0" y="1"/>
                    </a:cubicBezTo>
                    <a:cubicBezTo>
                      <a:pt x="0" y="1"/>
                      <a:pt x="1" y="1"/>
                      <a:pt x="1" y="1"/>
                    </a:cubicBezTo>
                    <a:cubicBezTo>
                      <a:pt x="1" y="1"/>
                      <a:pt x="1" y="1"/>
                      <a:pt x="1" y="1"/>
                    </a:cubicBezTo>
                    <a:cubicBezTo>
                      <a:pt x="1"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5" name="Freeform 141"/>
              <p:cNvSpPr>
                <a:spLocks/>
              </p:cNvSpPr>
              <p:nvPr/>
            </p:nvSpPr>
            <p:spPr bwMode="auto">
              <a:xfrm>
                <a:off x="8450362" y="3987365"/>
                <a:ext cx="9426" cy="9426"/>
              </a:xfrm>
              <a:custGeom>
                <a:avLst/>
                <a:gdLst>
                  <a:gd name="T0" fmla="*/ 0 w 6"/>
                  <a:gd name="T1" fmla="*/ 0 h 6"/>
                  <a:gd name="T2" fmla="*/ 3 w 6"/>
                  <a:gd name="T3" fmla="*/ 2 h 6"/>
                  <a:gd name="T4" fmla="*/ 5 w 6"/>
                  <a:gd name="T5" fmla="*/ 6 h 6"/>
                  <a:gd name="T6" fmla="*/ 6 w 6"/>
                  <a:gd name="T7" fmla="*/ 4 h 6"/>
                  <a:gd name="T8" fmla="*/ 0 w 6"/>
                  <a:gd name="T9" fmla="*/ 0 h 6"/>
                </a:gdLst>
                <a:ahLst/>
                <a:cxnLst>
                  <a:cxn ang="0">
                    <a:pos x="T0" y="T1"/>
                  </a:cxn>
                  <a:cxn ang="0">
                    <a:pos x="T2" y="T3"/>
                  </a:cxn>
                  <a:cxn ang="0">
                    <a:pos x="T4" y="T5"/>
                  </a:cxn>
                  <a:cxn ang="0">
                    <a:pos x="T6" y="T7"/>
                  </a:cxn>
                  <a:cxn ang="0">
                    <a:pos x="T8" y="T9"/>
                  </a:cxn>
                </a:cxnLst>
                <a:rect l="0" t="0" r="r" b="b"/>
                <a:pathLst>
                  <a:path w="6" h="6">
                    <a:moveTo>
                      <a:pt x="0" y="0"/>
                    </a:moveTo>
                    <a:cubicBezTo>
                      <a:pt x="1" y="1"/>
                      <a:pt x="2" y="2"/>
                      <a:pt x="3" y="2"/>
                    </a:cubicBezTo>
                    <a:cubicBezTo>
                      <a:pt x="5" y="3"/>
                      <a:pt x="4" y="5"/>
                      <a:pt x="5" y="6"/>
                    </a:cubicBezTo>
                    <a:cubicBezTo>
                      <a:pt x="5" y="5"/>
                      <a:pt x="6" y="5"/>
                      <a:pt x="6" y="4"/>
                    </a:cubicBezTo>
                    <a:cubicBezTo>
                      <a:pt x="5" y="2"/>
                      <a:pt x="2"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6" name="Freeform 142"/>
              <p:cNvSpPr>
                <a:spLocks/>
              </p:cNvSpPr>
              <p:nvPr/>
            </p:nvSpPr>
            <p:spPr bwMode="auto">
              <a:xfrm>
                <a:off x="8438917" y="3993424"/>
                <a:ext cx="17505" cy="9426"/>
              </a:xfrm>
              <a:custGeom>
                <a:avLst/>
                <a:gdLst>
                  <a:gd name="T0" fmla="*/ 10 w 11"/>
                  <a:gd name="T1" fmla="*/ 0 h 6"/>
                  <a:gd name="T2" fmla="*/ 10 w 11"/>
                  <a:gd name="T3" fmla="*/ 0 h 6"/>
                  <a:gd name="T4" fmla="*/ 10 w 11"/>
                  <a:gd name="T5" fmla="*/ 0 h 6"/>
                  <a:gd name="T6" fmla="*/ 9 w 11"/>
                  <a:gd name="T7" fmla="*/ 0 h 6"/>
                  <a:gd name="T8" fmla="*/ 9 w 11"/>
                  <a:gd name="T9" fmla="*/ 0 h 6"/>
                  <a:gd name="T10" fmla="*/ 9 w 11"/>
                  <a:gd name="T11" fmla="*/ 2 h 6"/>
                  <a:gd name="T12" fmla="*/ 9 w 11"/>
                  <a:gd name="T13" fmla="*/ 2 h 6"/>
                  <a:gd name="T14" fmla="*/ 7 w 11"/>
                  <a:gd name="T15" fmla="*/ 3 h 6"/>
                  <a:gd name="T16" fmla="*/ 6 w 11"/>
                  <a:gd name="T17" fmla="*/ 4 h 6"/>
                  <a:gd name="T18" fmla="*/ 6 w 11"/>
                  <a:gd name="T19" fmla="*/ 3 h 6"/>
                  <a:gd name="T20" fmla="*/ 6 w 11"/>
                  <a:gd name="T21" fmla="*/ 3 h 6"/>
                  <a:gd name="T22" fmla="*/ 5 w 11"/>
                  <a:gd name="T23" fmla="*/ 4 h 6"/>
                  <a:gd name="T24" fmla="*/ 5 w 11"/>
                  <a:gd name="T25" fmla="*/ 4 h 6"/>
                  <a:gd name="T26" fmla="*/ 5 w 11"/>
                  <a:gd name="T27" fmla="*/ 4 h 6"/>
                  <a:gd name="T28" fmla="*/ 4 w 11"/>
                  <a:gd name="T29" fmla="*/ 2 h 6"/>
                  <a:gd name="T30" fmla="*/ 3 w 11"/>
                  <a:gd name="T31" fmla="*/ 3 h 6"/>
                  <a:gd name="T32" fmla="*/ 1 w 11"/>
                  <a:gd name="T33" fmla="*/ 3 h 6"/>
                  <a:gd name="T34" fmla="*/ 0 w 11"/>
                  <a:gd name="T35" fmla="*/ 3 h 6"/>
                  <a:gd name="T36" fmla="*/ 0 w 11"/>
                  <a:gd name="T37" fmla="*/ 3 h 6"/>
                  <a:gd name="T38" fmla="*/ 2 w 11"/>
                  <a:gd name="T39" fmla="*/ 5 h 6"/>
                  <a:gd name="T40" fmla="*/ 2 w 11"/>
                  <a:gd name="T41" fmla="*/ 5 h 6"/>
                  <a:gd name="T42" fmla="*/ 3 w 11"/>
                  <a:gd name="T43" fmla="*/ 6 h 6"/>
                  <a:gd name="T44" fmla="*/ 4 w 11"/>
                  <a:gd name="T45" fmla="*/ 6 h 6"/>
                  <a:gd name="T46" fmla="*/ 5 w 11"/>
                  <a:gd name="T47" fmla="*/ 6 h 6"/>
                  <a:gd name="T48" fmla="*/ 6 w 11"/>
                  <a:gd name="T49" fmla="*/ 5 h 6"/>
                  <a:gd name="T50" fmla="*/ 7 w 11"/>
                  <a:gd name="T51" fmla="*/ 6 h 6"/>
                  <a:gd name="T52" fmla="*/ 9 w 11"/>
                  <a:gd name="T53" fmla="*/ 3 h 6"/>
                  <a:gd name="T54" fmla="*/ 9 w 11"/>
                  <a:gd name="T55" fmla="*/ 4 h 6"/>
                  <a:gd name="T56" fmla="*/ 10 w 11"/>
                  <a:gd name="T57" fmla="*/ 3 h 6"/>
                  <a:gd name="T58" fmla="*/ 10 w 11"/>
                  <a:gd name="T59" fmla="*/ 2 h 6"/>
                  <a:gd name="T60" fmla="*/ 10 w 11"/>
                  <a:gd name="T61" fmla="*/ 2 h 6"/>
                  <a:gd name="T62" fmla="*/ 10 w 11"/>
                  <a:gd name="T6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 h="6">
                    <a:moveTo>
                      <a:pt x="10" y="0"/>
                    </a:moveTo>
                    <a:cubicBezTo>
                      <a:pt x="10" y="0"/>
                      <a:pt x="10" y="0"/>
                      <a:pt x="10" y="0"/>
                    </a:cubicBezTo>
                    <a:cubicBezTo>
                      <a:pt x="10" y="0"/>
                      <a:pt x="10" y="0"/>
                      <a:pt x="10" y="0"/>
                    </a:cubicBezTo>
                    <a:cubicBezTo>
                      <a:pt x="9" y="0"/>
                      <a:pt x="9" y="0"/>
                      <a:pt x="9" y="0"/>
                    </a:cubicBezTo>
                    <a:cubicBezTo>
                      <a:pt x="9" y="0"/>
                      <a:pt x="9" y="0"/>
                      <a:pt x="9" y="0"/>
                    </a:cubicBezTo>
                    <a:cubicBezTo>
                      <a:pt x="8" y="1"/>
                      <a:pt x="9" y="1"/>
                      <a:pt x="9" y="2"/>
                    </a:cubicBezTo>
                    <a:cubicBezTo>
                      <a:pt x="9" y="2"/>
                      <a:pt x="9" y="2"/>
                      <a:pt x="9" y="2"/>
                    </a:cubicBezTo>
                    <a:cubicBezTo>
                      <a:pt x="8" y="2"/>
                      <a:pt x="8" y="2"/>
                      <a:pt x="7" y="3"/>
                    </a:cubicBezTo>
                    <a:cubicBezTo>
                      <a:pt x="7" y="3"/>
                      <a:pt x="7" y="4"/>
                      <a:pt x="6" y="4"/>
                    </a:cubicBezTo>
                    <a:cubicBezTo>
                      <a:pt x="6" y="4"/>
                      <a:pt x="6" y="3"/>
                      <a:pt x="6" y="3"/>
                    </a:cubicBezTo>
                    <a:cubicBezTo>
                      <a:pt x="6" y="3"/>
                      <a:pt x="6" y="3"/>
                      <a:pt x="6" y="3"/>
                    </a:cubicBezTo>
                    <a:cubicBezTo>
                      <a:pt x="6" y="3"/>
                      <a:pt x="5" y="3"/>
                      <a:pt x="5" y="4"/>
                    </a:cubicBezTo>
                    <a:cubicBezTo>
                      <a:pt x="5" y="4"/>
                      <a:pt x="5" y="4"/>
                      <a:pt x="5" y="4"/>
                    </a:cubicBezTo>
                    <a:cubicBezTo>
                      <a:pt x="5" y="4"/>
                      <a:pt x="5" y="4"/>
                      <a:pt x="5" y="4"/>
                    </a:cubicBezTo>
                    <a:cubicBezTo>
                      <a:pt x="5" y="4"/>
                      <a:pt x="5" y="2"/>
                      <a:pt x="4" y="2"/>
                    </a:cubicBezTo>
                    <a:cubicBezTo>
                      <a:pt x="4" y="3"/>
                      <a:pt x="3" y="3"/>
                      <a:pt x="3" y="3"/>
                    </a:cubicBezTo>
                    <a:cubicBezTo>
                      <a:pt x="2" y="3"/>
                      <a:pt x="2" y="3"/>
                      <a:pt x="1" y="3"/>
                    </a:cubicBezTo>
                    <a:cubicBezTo>
                      <a:pt x="1" y="3"/>
                      <a:pt x="1" y="3"/>
                      <a:pt x="0" y="3"/>
                    </a:cubicBezTo>
                    <a:cubicBezTo>
                      <a:pt x="0" y="3"/>
                      <a:pt x="0" y="3"/>
                      <a:pt x="0" y="3"/>
                    </a:cubicBezTo>
                    <a:cubicBezTo>
                      <a:pt x="0" y="5"/>
                      <a:pt x="2" y="4"/>
                      <a:pt x="2" y="5"/>
                    </a:cubicBezTo>
                    <a:cubicBezTo>
                      <a:pt x="2" y="5"/>
                      <a:pt x="2" y="5"/>
                      <a:pt x="2" y="5"/>
                    </a:cubicBezTo>
                    <a:cubicBezTo>
                      <a:pt x="3" y="5"/>
                      <a:pt x="3" y="5"/>
                      <a:pt x="3" y="6"/>
                    </a:cubicBezTo>
                    <a:cubicBezTo>
                      <a:pt x="3" y="6"/>
                      <a:pt x="4" y="6"/>
                      <a:pt x="4" y="6"/>
                    </a:cubicBezTo>
                    <a:cubicBezTo>
                      <a:pt x="4" y="6"/>
                      <a:pt x="4" y="6"/>
                      <a:pt x="5" y="6"/>
                    </a:cubicBezTo>
                    <a:cubicBezTo>
                      <a:pt x="5" y="6"/>
                      <a:pt x="6" y="5"/>
                      <a:pt x="6" y="5"/>
                    </a:cubicBezTo>
                    <a:cubicBezTo>
                      <a:pt x="6" y="5"/>
                      <a:pt x="7" y="6"/>
                      <a:pt x="7" y="6"/>
                    </a:cubicBezTo>
                    <a:cubicBezTo>
                      <a:pt x="7" y="5"/>
                      <a:pt x="8" y="4"/>
                      <a:pt x="9" y="3"/>
                    </a:cubicBezTo>
                    <a:cubicBezTo>
                      <a:pt x="9" y="4"/>
                      <a:pt x="9" y="4"/>
                      <a:pt x="9" y="4"/>
                    </a:cubicBezTo>
                    <a:cubicBezTo>
                      <a:pt x="10" y="4"/>
                      <a:pt x="10" y="3"/>
                      <a:pt x="10" y="3"/>
                    </a:cubicBezTo>
                    <a:cubicBezTo>
                      <a:pt x="10" y="3"/>
                      <a:pt x="10" y="3"/>
                      <a:pt x="10" y="2"/>
                    </a:cubicBezTo>
                    <a:cubicBezTo>
                      <a:pt x="10" y="2"/>
                      <a:pt x="10" y="2"/>
                      <a:pt x="10" y="2"/>
                    </a:cubicBezTo>
                    <a:cubicBezTo>
                      <a:pt x="11" y="2"/>
                      <a:pt x="11"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7" name="Freeform 143"/>
              <p:cNvSpPr>
                <a:spLocks/>
              </p:cNvSpPr>
              <p:nvPr/>
            </p:nvSpPr>
            <p:spPr bwMode="auto">
              <a:xfrm>
                <a:off x="8445649" y="3996791"/>
                <a:ext cx="1347"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8" name="Freeform 144"/>
              <p:cNvSpPr>
                <a:spLocks/>
              </p:cNvSpPr>
              <p:nvPr/>
            </p:nvSpPr>
            <p:spPr bwMode="auto">
              <a:xfrm>
                <a:off x="8464500" y="3996791"/>
                <a:ext cx="2020" cy="1347"/>
              </a:xfrm>
              <a:custGeom>
                <a:avLst/>
                <a:gdLst>
                  <a:gd name="T0" fmla="*/ 1 w 1"/>
                  <a:gd name="T1" fmla="*/ 0 h 1"/>
                  <a:gd name="T2" fmla="*/ 0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1"/>
                      <a:pt x="0" y="1"/>
                      <a:pt x="0" y="1"/>
                    </a:cubicBezTo>
                    <a:cubicBezTo>
                      <a:pt x="1"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89" name="Freeform 145"/>
              <p:cNvSpPr>
                <a:spLocks/>
              </p:cNvSpPr>
              <p:nvPr/>
            </p:nvSpPr>
            <p:spPr bwMode="auto">
              <a:xfrm>
                <a:off x="8434204" y="399813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0" name="Freeform 146"/>
              <p:cNvSpPr>
                <a:spLocks/>
              </p:cNvSpPr>
              <p:nvPr/>
            </p:nvSpPr>
            <p:spPr bwMode="auto">
              <a:xfrm>
                <a:off x="8375631" y="3998137"/>
                <a:ext cx="1347" cy="3366"/>
              </a:xfrm>
              <a:custGeom>
                <a:avLst/>
                <a:gdLst>
                  <a:gd name="T0" fmla="*/ 1 w 1"/>
                  <a:gd name="T1" fmla="*/ 0 h 2"/>
                  <a:gd name="T2" fmla="*/ 1 w 1"/>
                  <a:gd name="T3" fmla="*/ 0 h 2"/>
                  <a:gd name="T4" fmla="*/ 0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1" y="0"/>
                      <a:pt x="1" y="0"/>
                    </a:cubicBezTo>
                    <a:cubicBezTo>
                      <a:pt x="0" y="1"/>
                      <a:pt x="0" y="1"/>
                      <a:pt x="0" y="2"/>
                    </a:cubicBezTo>
                    <a:cubicBezTo>
                      <a:pt x="1" y="2"/>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1" name="Freeform 147"/>
              <p:cNvSpPr>
                <a:spLocks/>
              </p:cNvSpPr>
              <p:nvPr/>
            </p:nvSpPr>
            <p:spPr bwMode="auto">
              <a:xfrm>
                <a:off x="8464500" y="3998137"/>
                <a:ext cx="6733" cy="6733"/>
              </a:xfrm>
              <a:custGeom>
                <a:avLst/>
                <a:gdLst>
                  <a:gd name="T0" fmla="*/ 1 w 4"/>
                  <a:gd name="T1" fmla="*/ 0 h 4"/>
                  <a:gd name="T2" fmla="*/ 1 w 4"/>
                  <a:gd name="T3" fmla="*/ 0 h 4"/>
                  <a:gd name="T4" fmla="*/ 2 w 4"/>
                  <a:gd name="T5" fmla="*/ 4 h 4"/>
                  <a:gd name="T6" fmla="*/ 3 w 4"/>
                  <a:gd name="T7" fmla="*/ 4 h 4"/>
                  <a:gd name="T8" fmla="*/ 4 w 4"/>
                  <a:gd name="T9" fmla="*/ 3 h 4"/>
                  <a:gd name="T10" fmla="*/ 1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1" y="0"/>
                    </a:moveTo>
                    <a:cubicBezTo>
                      <a:pt x="1" y="0"/>
                      <a:pt x="1" y="0"/>
                      <a:pt x="1" y="0"/>
                    </a:cubicBezTo>
                    <a:cubicBezTo>
                      <a:pt x="0" y="2"/>
                      <a:pt x="2" y="3"/>
                      <a:pt x="2" y="4"/>
                    </a:cubicBezTo>
                    <a:cubicBezTo>
                      <a:pt x="2" y="4"/>
                      <a:pt x="2" y="4"/>
                      <a:pt x="3" y="4"/>
                    </a:cubicBezTo>
                    <a:cubicBezTo>
                      <a:pt x="3" y="4"/>
                      <a:pt x="4" y="4"/>
                      <a:pt x="4" y="3"/>
                    </a:cubicBezTo>
                    <a:cubicBezTo>
                      <a:pt x="4" y="2"/>
                      <a:pt x="2" y="2"/>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2" name="Freeform 148"/>
              <p:cNvSpPr>
                <a:spLocks/>
              </p:cNvSpPr>
              <p:nvPr/>
            </p:nvSpPr>
            <p:spPr bwMode="auto">
              <a:xfrm>
                <a:off x="8436224" y="3998137"/>
                <a:ext cx="1347" cy="2020"/>
              </a:xfrm>
              <a:custGeom>
                <a:avLst/>
                <a:gdLst>
                  <a:gd name="T0" fmla="*/ 1 w 1"/>
                  <a:gd name="T1" fmla="*/ 0 h 1"/>
                  <a:gd name="T2" fmla="*/ 1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1"/>
                      <a:pt x="1" y="1"/>
                      <a:pt x="1" y="1"/>
                    </a:cubicBezTo>
                    <a:cubicBezTo>
                      <a:pt x="1" y="1"/>
                      <a:pt x="1" y="1"/>
                      <a:pt x="1" y="1"/>
                    </a:cubicBezTo>
                    <a:cubicBezTo>
                      <a:pt x="1"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3" name="Freeform 149"/>
              <p:cNvSpPr>
                <a:spLocks/>
              </p:cNvSpPr>
              <p:nvPr/>
            </p:nvSpPr>
            <p:spPr bwMode="auto">
              <a:xfrm>
                <a:off x="8381690" y="4000157"/>
                <a:ext cx="2020" cy="1347"/>
              </a:xfrm>
              <a:custGeom>
                <a:avLst/>
                <a:gdLst>
                  <a:gd name="T0" fmla="*/ 0 w 1"/>
                  <a:gd name="T1" fmla="*/ 0 h 1"/>
                  <a:gd name="T2" fmla="*/ 0 w 1"/>
                  <a:gd name="T3" fmla="*/ 1 h 1"/>
                  <a:gd name="T4" fmla="*/ 1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1"/>
                    </a:cubicBezTo>
                    <a:cubicBezTo>
                      <a:pt x="0" y="1"/>
                      <a:pt x="1" y="1"/>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4" name="Freeform 150"/>
              <p:cNvSpPr>
                <a:spLocks/>
              </p:cNvSpPr>
              <p:nvPr/>
            </p:nvSpPr>
            <p:spPr bwMode="auto">
              <a:xfrm>
                <a:off x="8381690" y="4001503"/>
                <a:ext cx="2020" cy="1347"/>
              </a:xfrm>
              <a:custGeom>
                <a:avLst/>
                <a:gdLst>
                  <a:gd name="T0" fmla="*/ 1 w 1"/>
                  <a:gd name="T1" fmla="*/ 0 h 1"/>
                  <a:gd name="T2" fmla="*/ 0 w 1"/>
                  <a:gd name="T3" fmla="*/ 0 h 1"/>
                  <a:gd name="T4" fmla="*/ 1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0" y="0"/>
                      <a:pt x="0" y="0"/>
                      <a:pt x="0" y="0"/>
                    </a:cubicBezTo>
                    <a:cubicBezTo>
                      <a:pt x="0" y="0"/>
                      <a:pt x="0" y="1"/>
                      <a:pt x="1" y="1"/>
                    </a:cubicBezTo>
                    <a:cubicBezTo>
                      <a:pt x="1" y="1"/>
                      <a:pt x="1" y="1"/>
                      <a:pt x="1" y="1"/>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5" name="Freeform 151"/>
              <p:cNvSpPr>
                <a:spLocks/>
              </p:cNvSpPr>
              <p:nvPr/>
            </p:nvSpPr>
            <p:spPr bwMode="auto">
              <a:xfrm>
                <a:off x="8380343" y="4001503"/>
                <a:ext cx="1347" cy="1347"/>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6" name="Freeform 152"/>
              <p:cNvSpPr>
                <a:spLocks/>
              </p:cNvSpPr>
              <p:nvPr/>
            </p:nvSpPr>
            <p:spPr bwMode="auto">
              <a:xfrm>
                <a:off x="8380343" y="4002850"/>
                <a:ext cx="1347" cy="2020"/>
              </a:xfrm>
              <a:custGeom>
                <a:avLst/>
                <a:gdLst>
                  <a:gd name="T0" fmla="*/ 0 w 1"/>
                  <a:gd name="T1" fmla="*/ 0 h 1"/>
                  <a:gd name="T2" fmla="*/ 0 w 1"/>
                  <a:gd name="T3" fmla="*/ 1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1"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7" name="Freeform 153"/>
              <p:cNvSpPr>
                <a:spLocks/>
              </p:cNvSpPr>
              <p:nvPr/>
            </p:nvSpPr>
            <p:spPr bwMode="auto">
              <a:xfrm>
                <a:off x="8472579" y="4002850"/>
                <a:ext cx="4713" cy="3366"/>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1"/>
                      <a:pt x="1" y="2"/>
                      <a:pt x="3" y="2"/>
                    </a:cubicBezTo>
                    <a:cubicBezTo>
                      <a:pt x="2"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8" name="Freeform 154"/>
              <p:cNvSpPr>
                <a:spLocks/>
              </p:cNvSpPr>
              <p:nvPr/>
            </p:nvSpPr>
            <p:spPr bwMode="auto">
              <a:xfrm>
                <a:off x="8368898" y="4006216"/>
                <a:ext cx="3366" cy="3366"/>
              </a:xfrm>
              <a:custGeom>
                <a:avLst/>
                <a:gdLst>
                  <a:gd name="T0" fmla="*/ 1 w 2"/>
                  <a:gd name="T1" fmla="*/ 0 h 2"/>
                  <a:gd name="T2" fmla="*/ 0 w 2"/>
                  <a:gd name="T3" fmla="*/ 2 h 2"/>
                  <a:gd name="T4" fmla="*/ 0 w 2"/>
                  <a:gd name="T5" fmla="*/ 2 h 2"/>
                  <a:gd name="T6" fmla="*/ 0 w 2"/>
                  <a:gd name="T7" fmla="*/ 2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1"/>
                      <a:pt x="0" y="1"/>
                      <a:pt x="0" y="2"/>
                    </a:cubicBezTo>
                    <a:cubicBezTo>
                      <a:pt x="0" y="2"/>
                      <a:pt x="0" y="2"/>
                      <a:pt x="0" y="2"/>
                    </a:cubicBezTo>
                    <a:cubicBezTo>
                      <a:pt x="0" y="2"/>
                      <a:pt x="0" y="2"/>
                      <a:pt x="0" y="2"/>
                    </a:cubicBezTo>
                    <a:cubicBezTo>
                      <a:pt x="1" y="2"/>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599" name="Freeform 155"/>
              <p:cNvSpPr>
                <a:spLocks/>
              </p:cNvSpPr>
              <p:nvPr/>
            </p:nvSpPr>
            <p:spPr bwMode="auto">
              <a:xfrm>
                <a:off x="8394482" y="4008236"/>
                <a:ext cx="6733" cy="2693"/>
              </a:xfrm>
              <a:custGeom>
                <a:avLst/>
                <a:gdLst>
                  <a:gd name="T0" fmla="*/ 3 w 4"/>
                  <a:gd name="T1" fmla="*/ 0 h 2"/>
                  <a:gd name="T2" fmla="*/ 2 w 4"/>
                  <a:gd name="T3" fmla="*/ 0 h 2"/>
                  <a:gd name="T4" fmla="*/ 0 w 4"/>
                  <a:gd name="T5" fmla="*/ 2 h 2"/>
                  <a:gd name="T6" fmla="*/ 1 w 4"/>
                  <a:gd name="T7" fmla="*/ 2 h 2"/>
                  <a:gd name="T8" fmla="*/ 3 w 4"/>
                  <a:gd name="T9" fmla="*/ 2 h 2"/>
                  <a:gd name="T10" fmla="*/ 3 w 4"/>
                  <a:gd name="T11" fmla="*/ 2 h 2"/>
                  <a:gd name="T12" fmla="*/ 3 w 4"/>
                  <a:gd name="T13" fmla="*/ 2 h 2"/>
                  <a:gd name="T14" fmla="*/ 4 w 4"/>
                  <a:gd name="T15" fmla="*/ 0 h 2"/>
                  <a:gd name="T16" fmla="*/ 3 w 4"/>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3" y="0"/>
                    </a:moveTo>
                    <a:cubicBezTo>
                      <a:pt x="2" y="0"/>
                      <a:pt x="2" y="0"/>
                      <a:pt x="2" y="0"/>
                    </a:cubicBezTo>
                    <a:cubicBezTo>
                      <a:pt x="2" y="1"/>
                      <a:pt x="1" y="1"/>
                      <a:pt x="0" y="2"/>
                    </a:cubicBezTo>
                    <a:cubicBezTo>
                      <a:pt x="1" y="2"/>
                      <a:pt x="1" y="2"/>
                      <a:pt x="1" y="2"/>
                    </a:cubicBezTo>
                    <a:cubicBezTo>
                      <a:pt x="2" y="2"/>
                      <a:pt x="2" y="2"/>
                      <a:pt x="3" y="2"/>
                    </a:cubicBezTo>
                    <a:cubicBezTo>
                      <a:pt x="3" y="2"/>
                      <a:pt x="3" y="2"/>
                      <a:pt x="3" y="2"/>
                    </a:cubicBezTo>
                    <a:cubicBezTo>
                      <a:pt x="3" y="2"/>
                      <a:pt x="3" y="2"/>
                      <a:pt x="3" y="2"/>
                    </a:cubicBezTo>
                    <a:cubicBezTo>
                      <a:pt x="3" y="1"/>
                      <a:pt x="4" y="1"/>
                      <a:pt x="4" y="0"/>
                    </a:cubicBezTo>
                    <a:cubicBezTo>
                      <a:pt x="4"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0" name="Freeform 156"/>
              <p:cNvSpPr>
                <a:spLocks/>
              </p:cNvSpPr>
              <p:nvPr/>
            </p:nvSpPr>
            <p:spPr bwMode="auto">
              <a:xfrm>
                <a:off x="8480658" y="4008236"/>
                <a:ext cx="4713" cy="2693"/>
              </a:xfrm>
              <a:custGeom>
                <a:avLst/>
                <a:gdLst>
                  <a:gd name="T0" fmla="*/ 0 w 3"/>
                  <a:gd name="T1" fmla="*/ 0 h 2"/>
                  <a:gd name="T2" fmla="*/ 0 w 3"/>
                  <a:gd name="T3" fmla="*/ 0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0"/>
                      <a:pt x="0" y="0"/>
                      <a:pt x="0" y="0"/>
                    </a:cubicBezTo>
                    <a:cubicBezTo>
                      <a:pt x="1" y="1"/>
                      <a:pt x="2" y="2"/>
                      <a:pt x="3" y="2"/>
                    </a:cubicBezTo>
                    <a:cubicBezTo>
                      <a:pt x="3"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1" name="Freeform 157"/>
              <p:cNvSpPr>
                <a:spLocks/>
              </p:cNvSpPr>
              <p:nvPr/>
            </p:nvSpPr>
            <p:spPr bwMode="auto">
              <a:xfrm>
                <a:off x="8472579" y="4008236"/>
                <a:ext cx="1347" cy="134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0"/>
                      <a:pt x="0" y="1"/>
                      <a:pt x="1" y="1"/>
                    </a:cubicBezTo>
                    <a:cubicBezTo>
                      <a:pt x="1" y="1"/>
                      <a:pt x="1"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2" name="Freeform 158"/>
              <p:cNvSpPr>
                <a:spLocks/>
              </p:cNvSpPr>
              <p:nvPr/>
            </p:nvSpPr>
            <p:spPr bwMode="auto">
              <a:xfrm>
                <a:off x="8473926" y="4009582"/>
                <a:ext cx="2020"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0" y="0"/>
                      <a:pt x="1" y="0"/>
                    </a:cubicBezTo>
                    <a:cubicBezTo>
                      <a:pt x="1" y="0"/>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3" name="Freeform 159"/>
              <p:cNvSpPr>
                <a:spLocks/>
              </p:cNvSpPr>
              <p:nvPr/>
            </p:nvSpPr>
            <p:spPr bwMode="auto">
              <a:xfrm>
                <a:off x="8475946" y="4009582"/>
                <a:ext cx="1347" cy="3366"/>
              </a:xfrm>
              <a:custGeom>
                <a:avLst/>
                <a:gdLst>
                  <a:gd name="T0" fmla="*/ 0 w 1"/>
                  <a:gd name="T1" fmla="*/ 0 h 2"/>
                  <a:gd name="T2" fmla="*/ 0 w 1"/>
                  <a:gd name="T3" fmla="*/ 1 h 2"/>
                  <a:gd name="T4" fmla="*/ 0 w 1"/>
                  <a:gd name="T5" fmla="*/ 1 h 2"/>
                  <a:gd name="T6" fmla="*/ 1 w 1"/>
                  <a:gd name="T7" fmla="*/ 1 h 2"/>
                  <a:gd name="T8" fmla="*/ 1 w 1"/>
                  <a:gd name="T9" fmla="*/ 2 h 2"/>
                  <a:gd name="T10" fmla="*/ 1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1"/>
                      <a:pt x="0" y="1"/>
                    </a:cubicBezTo>
                    <a:cubicBezTo>
                      <a:pt x="0" y="1"/>
                      <a:pt x="0" y="1"/>
                      <a:pt x="0" y="1"/>
                    </a:cubicBezTo>
                    <a:cubicBezTo>
                      <a:pt x="1" y="1"/>
                      <a:pt x="1" y="1"/>
                      <a:pt x="1" y="1"/>
                    </a:cubicBezTo>
                    <a:cubicBezTo>
                      <a:pt x="1" y="1"/>
                      <a:pt x="1" y="2"/>
                      <a:pt x="1" y="2"/>
                    </a:cubicBezTo>
                    <a:cubicBezTo>
                      <a:pt x="1" y="2"/>
                      <a:pt x="1" y="2"/>
                      <a:pt x="1" y="2"/>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4" name="Freeform 160"/>
              <p:cNvSpPr>
                <a:spLocks/>
              </p:cNvSpPr>
              <p:nvPr/>
            </p:nvSpPr>
            <p:spPr bwMode="auto">
              <a:xfrm>
                <a:off x="8399195" y="4010929"/>
                <a:ext cx="2020" cy="0"/>
              </a:xfrm>
              <a:custGeom>
                <a:avLst/>
                <a:gdLst>
                  <a:gd name="T0" fmla="*/ 0 w 1"/>
                  <a:gd name="T1" fmla="*/ 0 w 1"/>
                  <a:gd name="T2" fmla="*/ 0 w 1"/>
                  <a:gd name="T3" fmla="*/ 0 w 1"/>
                  <a:gd name="T4" fmla="*/ 0 w 1"/>
                  <a:gd name="T5" fmla="*/ 0 w 1"/>
                  <a:gd name="T6" fmla="*/ 0 w 1"/>
                  <a:gd name="T7" fmla="*/ 0 w 1"/>
                  <a:gd name="T8" fmla="*/ 1 w 1"/>
                  <a:gd name="T9"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5" name="Freeform 161"/>
              <p:cNvSpPr>
                <a:spLocks/>
              </p:cNvSpPr>
              <p:nvPr/>
            </p:nvSpPr>
            <p:spPr bwMode="auto">
              <a:xfrm>
                <a:off x="8450362" y="4010929"/>
                <a:ext cx="0" cy="2020"/>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6" name="Freeform 162"/>
              <p:cNvSpPr>
                <a:spLocks/>
              </p:cNvSpPr>
              <p:nvPr/>
            </p:nvSpPr>
            <p:spPr bwMode="auto">
              <a:xfrm>
                <a:off x="8488737" y="4010929"/>
                <a:ext cx="4713" cy="6733"/>
              </a:xfrm>
              <a:custGeom>
                <a:avLst/>
                <a:gdLst>
                  <a:gd name="T0" fmla="*/ 1 w 3"/>
                  <a:gd name="T1" fmla="*/ 0 h 4"/>
                  <a:gd name="T2" fmla="*/ 0 w 3"/>
                  <a:gd name="T3" fmla="*/ 0 h 4"/>
                  <a:gd name="T4" fmla="*/ 3 w 3"/>
                  <a:gd name="T5" fmla="*/ 4 h 4"/>
                  <a:gd name="T6" fmla="*/ 1 w 3"/>
                  <a:gd name="T7" fmla="*/ 0 h 4"/>
                </a:gdLst>
                <a:ahLst/>
                <a:cxnLst>
                  <a:cxn ang="0">
                    <a:pos x="T0" y="T1"/>
                  </a:cxn>
                  <a:cxn ang="0">
                    <a:pos x="T2" y="T3"/>
                  </a:cxn>
                  <a:cxn ang="0">
                    <a:pos x="T4" y="T5"/>
                  </a:cxn>
                  <a:cxn ang="0">
                    <a:pos x="T6" y="T7"/>
                  </a:cxn>
                </a:cxnLst>
                <a:rect l="0" t="0" r="r" b="b"/>
                <a:pathLst>
                  <a:path w="3" h="4">
                    <a:moveTo>
                      <a:pt x="1" y="0"/>
                    </a:moveTo>
                    <a:cubicBezTo>
                      <a:pt x="0" y="0"/>
                      <a:pt x="0" y="0"/>
                      <a:pt x="0" y="0"/>
                    </a:cubicBezTo>
                    <a:cubicBezTo>
                      <a:pt x="1" y="2"/>
                      <a:pt x="2" y="3"/>
                      <a:pt x="3" y="4"/>
                    </a:cubicBezTo>
                    <a:cubicBezTo>
                      <a:pt x="3" y="2"/>
                      <a:pt x="1" y="2"/>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7" name="Freeform 163"/>
              <p:cNvSpPr>
                <a:spLocks/>
              </p:cNvSpPr>
              <p:nvPr/>
            </p:nvSpPr>
            <p:spPr bwMode="auto">
              <a:xfrm>
                <a:off x="8456421" y="4014295"/>
                <a:ext cx="0" cy="1347"/>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0"/>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8" name="Freeform 164"/>
              <p:cNvSpPr>
                <a:spLocks/>
              </p:cNvSpPr>
              <p:nvPr/>
            </p:nvSpPr>
            <p:spPr bwMode="auto">
              <a:xfrm>
                <a:off x="8445649" y="4015642"/>
                <a:ext cx="1347"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cubicBezTo>
                      <a:pt x="1" y="0"/>
                      <a:pt x="0" y="0"/>
                      <a:pt x="0" y="0"/>
                    </a:cubicBezTo>
                    <a:cubicBezTo>
                      <a:pt x="0"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09" name="Freeform 165"/>
              <p:cNvSpPr>
                <a:spLocks/>
              </p:cNvSpPr>
              <p:nvPr/>
            </p:nvSpPr>
            <p:spPr bwMode="auto">
              <a:xfrm>
                <a:off x="8484025" y="4014295"/>
                <a:ext cx="6059" cy="4713"/>
              </a:xfrm>
              <a:custGeom>
                <a:avLst/>
                <a:gdLst>
                  <a:gd name="T0" fmla="*/ 1 w 4"/>
                  <a:gd name="T1" fmla="*/ 0 h 3"/>
                  <a:gd name="T2" fmla="*/ 4 w 4"/>
                  <a:gd name="T3" fmla="*/ 3 h 3"/>
                  <a:gd name="T4" fmla="*/ 1 w 4"/>
                  <a:gd name="T5" fmla="*/ 0 h 3"/>
                </a:gdLst>
                <a:ahLst/>
                <a:cxnLst>
                  <a:cxn ang="0">
                    <a:pos x="T0" y="T1"/>
                  </a:cxn>
                  <a:cxn ang="0">
                    <a:pos x="T2" y="T3"/>
                  </a:cxn>
                  <a:cxn ang="0">
                    <a:pos x="T4" y="T5"/>
                  </a:cxn>
                </a:cxnLst>
                <a:rect l="0" t="0" r="r" b="b"/>
                <a:pathLst>
                  <a:path w="4" h="3">
                    <a:moveTo>
                      <a:pt x="1" y="0"/>
                    </a:moveTo>
                    <a:cubicBezTo>
                      <a:pt x="0" y="2"/>
                      <a:pt x="3" y="2"/>
                      <a:pt x="4" y="3"/>
                    </a:cubicBezTo>
                    <a:cubicBezTo>
                      <a:pt x="4" y="1"/>
                      <a:pt x="2"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0" name="Freeform 166"/>
              <p:cNvSpPr>
                <a:spLocks/>
              </p:cNvSpPr>
              <p:nvPr/>
            </p:nvSpPr>
            <p:spPr bwMode="auto">
              <a:xfrm>
                <a:off x="8446996" y="4015642"/>
                <a:ext cx="2020" cy="2020"/>
              </a:xfrm>
              <a:custGeom>
                <a:avLst/>
                <a:gdLst>
                  <a:gd name="T0" fmla="*/ 1 w 1"/>
                  <a:gd name="T1" fmla="*/ 0 h 1"/>
                  <a:gd name="T2" fmla="*/ 0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1"/>
                      <a:pt x="1" y="0"/>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1" name="Freeform 167"/>
              <p:cNvSpPr>
                <a:spLocks/>
              </p:cNvSpPr>
              <p:nvPr/>
            </p:nvSpPr>
            <p:spPr bwMode="auto">
              <a:xfrm>
                <a:off x="8449015" y="4017662"/>
                <a:ext cx="1347" cy="1347"/>
              </a:xfrm>
              <a:custGeom>
                <a:avLst/>
                <a:gdLst>
                  <a:gd name="T0" fmla="*/ 0 w 1"/>
                  <a:gd name="T1" fmla="*/ 0 h 1"/>
                  <a:gd name="T2" fmla="*/ 0 w 1"/>
                  <a:gd name="T3" fmla="*/ 0 h 1"/>
                  <a:gd name="T4" fmla="*/ 1 w 1"/>
                  <a:gd name="T5" fmla="*/ 1 h 1"/>
                  <a:gd name="T6" fmla="*/ 1 w 1"/>
                  <a:gd name="T7" fmla="*/ 0 h 1"/>
                  <a:gd name="T8" fmla="*/ 1 w 1"/>
                  <a:gd name="T9" fmla="*/ 0 h 1"/>
                  <a:gd name="T10" fmla="*/ 0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0"/>
                    </a:cubicBezTo>
                    <a:cubicBezTo>
                      <a:pt x="0" y="0"/>
                      <a:pt x="0" y="1"/>
                      <a:pt x="1" y="1"/>
                    </a:cubicBezTo>
                    <a:cubicBezTo>
                      <a:pt x="1" y="1"/>
                      <a:pt x="1" y="1"/>
                      <a:pt x="1" y="0"/>
                    </a:cubicBezTo>
                    <a:cubicBezTo>
                      <a:pt x="1" y="0"/>
                      <a:pt x="1" y="0"/>
                      <a:pt x="1" y="0"/>
                    </a:cubicBezTo>
                    <a:cubicBezTo>
                      <a:pt x="1" y="0"/>
                      <a:pt x="1"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2" name="Freeform 168"/>
              <p:cNvSpPr>
                <a:spLocks/>
              </p:cNvSpPr>
              <p:nvPr/>
            </p:nvSpPr>
            <p:spPr bwMode="auto">
              <a:xfrm>
                <a:off x="8491430" y="4019008"/>
                <a:ext cx="3366" cy="3366"/>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0" y="2"/>
                      <a:pt x="1" y="2"/>
                      <a:pt x="2" y="2"/>
                    </a:cubicBezTo>
                    <a:cubicBezTo>
                      <a:pt x="2"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3" name="Freeform 169"/>
              <p:cNvSpPr>
                <a:spLocks/>
              </p:cNvSpPr>
              <p:nvPr/>
            </p:nvSpPr>
            <p:spPr bwMode="auto">
              <a:xfrm>
                <a:off x="8508935" y="4022374"/>
                <a:ext cx="2020" cy="0"/>
              </a:xfrm>
              <a:custGeom>
                <a:avLst/>
                <a:gdLst>
                  <a:gd name="T0" fmla="*/ 0 w 1"/>
                  <a:gd name="T1" fmla="*/ 0 w 1"/>
                  <a:gd name="T2" fmla="*/ 0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0" y="0"/>
                      <a:pt x="0" y="0"/>
                    </a:cubicBezTo>
                    <a:cubicBezTo>
                      <a:pt x="0" y="0"/>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4" name="Freeform 170"/>
              <p:cNvSpPr>
                <a:spLocks/>
              </p:cNvSpPr>
              <p:nvPr/>
            </p:nvSpPr>
            <p:spPr bwMode="auto">
              <a:xfrm>
                <a:off x="8389769" y="4023721"/>
                <a:ext cx="1347"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0" y="0"/>
                      <a:pt x="0" y="0"/>
                      <a:pt x="0" y="0"/>
                    </a:cubicBezTo>
                    <a:cubicBezTo>
                      <a:pt x="0" y="0"/>
                      <a:pt x="0"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5" name="Freeform 171"/>
              <p:cNvSpPr>
                <a:spLocks/>
              </p:cNvSpPr>
              <p:nvPr/>
            </p:nvSpPr>
            <p:spPr bwMode="auto">
              <a:xfrm>
                <a:off x="8461134" y="4023721"/>
                <a:ext cx="2020" cy="2020"/>
              </a:xfrm>
              <a:custGeom>
                <a:avLst/>
                <a:gdLst>
                  <a:gd name="T0" fmla="*/ 1 w 1"/>
                  <a:gd name="T1" fmla="*/ 0 h 1"/>
                  <a:gd name="T2" fmla="*/ 0 w 1"/>
                  <a:gd name="T3" fmla="*/ 0 h 1"/>
                  <a:gd name="T4" fmla="*/ 0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1"/>
                      <a:pt x="0" y="1"/>
                      <a:pt x="0" y="1"/>
                    </a:cubicBezTo>
                    <a:cubicBezTo>
                      <a:pt x="1" y="1"/>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6" name="Freeform 172"/>
              <p:cNvSpPr>
                <a:spLocks/>
              </p:cNvSpPr>
              <p:nvPr/>
            </p:nvSpPr>
            <p:spPr bwMode="auto">
              <a:xfrm>
                <a:off x="8458441" y="4025741"/>
                <a:ext cx="1347" cy="0"/>
              </a:xfrm>
              <a:custGeom>
                <a:avLst/>
                <a:gdLst>
                  <a:gd name="T0" fmla="*/ 0 w 1"/>
                  <a:gd name="T1" fmla="*/ 0 w 1"/>
                  <a:gd name="T2" fmla="*/ 1 w 1"/>
                  <a:gd name="T3" fmla="*/ 1 w 1"/>
                  <a:gd name="T4" fmla="*/ 1 w 1"/>
                  <a:gd name="T5" fmla="*/ 1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7" name="Freeform 173"/>
              <p:cNvSpPr>
                <a:spLocks/>
              </p:cNvSpPr>
              <p:nvPr/>
            </p:nvSpPr>
            <p:spPr bwMode="auto">
              <a:xfrm>
                <a:off x="8485371" y="4025741"/>
                <a:ext cx="3366" cy="0"/>
              </a:xfrm>
              <a:custGeom>
                <a:avLst/>
                <a:gdLst>
                  <a:gd name="T0" fmla="*/ 0 w 2"/>
                  <a:gd name="T1" fmla="*/ 2 w 2"/>
                  <a:gd name="T2" fmla="*/ 0 w 2"/>
                </a:gdLst>
                <a:ahLst/>
                <a:cxnLst>
                  <a:cxn ang="0">
                    <a:pos x="T0" y="0"/>
                  </a:cxn>
                  <a:cxn ang="0">
                    <a:pos x="T1" y="0"/>
                  </a:cxn>
                  <a:cxn ang="0">
                    <a:pos x="T2" y="0"/>
                  </a:cxn>
                </a:cxnLst>
                <a:rect l="0" t="0" r="r" b="b"/>
                <a:pathLst>
                  <a:path w="2">
                    <a:moveTo>
                      <a:pt x="0" y="0"/>
                    </a:moveTo>
                    <a:cubicBezTo>
                      <a:pt x="0" y="0"/>
                      <a:pt x="1" y="0"/>
                      <a:pt x="2" y="0"/>
                    </a:cubicBezTo>
                    <a:cubicBezTo>
                      <a:pt x="2"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8" name="Freeform 174"/>
              <p:cNvSpPr>
                <a:spLocks/>
              </p:cNvSpPr>
              <p:nvPr/>
            </p:nvSpPr>
            <p:spPr bwMode="auto">
              <a:xfrm>
                <a:off x="8388422" y="4035166"/>
                <a:ext cx="1347" cy="2693"/>
              </a:xfrm>
              <a:custGeom>
                <a:avLst/>
                <a:gdLst>
                  <a:gd name="T0" fmla="*/ 1 w 1"/>
                  <a:gd name="T1" fmla="*/ 0 h 2"/>
                  <a:gd name="T2" fmla="*/ 0 w 1"/>
                  <a:gd name="T3" fmla="*/ 0 h 2"/>
                  <a:gd name="T4" fmla="*/ 0 w 1"/>
                  <a:gd name="T5" fmla="*/ 2 h 2"/>
                  <a:gd name="T6" fmla="*/ 1 w 1"/>
                  <a:gd name="T7" fmla="*/ 1 h 2"/>
                  <a:gd name="T8" fmla="*/ 1 w 1"/>
                  <a:gd name="T9" fmla="*/ 1 h 2"/>
                  <a:gd name="T10" fmla="*/ 1 w 1"/>
                  <a:gd name="T11" fmla="*/ 0 h 2"/>
                  <a:gd name="T12" fmla="*/ 1 w 1"/>
                  <a:gd name="T13" fmla="*/ 0 h 2"/>
                  <a:gd name="T14" fmla="*/ 1 w 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1" y="0"/>
                    </a:moveTo>
                    <a:cubicBezTo>
                      <a:pt x="0" y="0"/>
                      <a:pt x="0" y="0"/>
                      <a:pt x="0" y="0"/>
                    </a:cubicBezTo>
                    <a:cubicBezTo>
                      <a:pt x="0" y="1"/>
                      <a:pt x="0" y="1"/>
                      <a:pt x="0" y="2"/>
                    </a:cubicBezTo>
                    <a:cubicBezTo>
                      <a:pt x="0" y="1"/>
                      <a:pt x="1" y="1"/>
                      <a:pt x="1" y="1"/>
                    </a:cubicBezTo>
                    <a:cubicBezTo>
                      <a:pt x="1" y="1"/>
                      <a:pt x="1" y="1"/>
                      <a:pt x="1" y="1"/>
                    </a:cubicBezTo>
                    <a:cubicBezTo>
                      <a:pt x="1" y="1"/>
                      <a:pt x="1" y="1"/>
                      <a:pt x="1"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19" name="Freeform 175"/>
              <p:cNvSpPr>
                <a:spLocks/>
              </p:cNvSpPr>
              <p:nvPr/>
            </p:nvSpPr>
            <p:spPr bwMode="auto">
              <a:xfrm>
                <a:off x="8510955" y="4039879"/>
                <a:ext cx="3366" cy="4713"/>
              </a:xfrm>
              <a:custGeom>
                <a:avLst/>
                <a:gdLst>
                  <a:gd name="T0" fmla="*/ 0 w 2"/>
                  <a:gd name="T1" fmla="*/ 0 h 3"/>
                  <a:gd name="T2" fmla="*/ 0 w 2"/>
                  <a:gd name="T3" fmla="*/ 0 h 3"/>
                  <a:gd name="T4" fmla="*/ 0 w 2"/>
                  <a:gd name="T5" fmla="*/ 3 h 3"/>
                  <a:gd name="T6" fmla="*/ 0 w 2"/>
                  <a:gd name="T7" fmla="*/ 3 h 3"/>
                  <a:gd name="T8" fmla="*/ 1 w 2"/>
                  <a:gd name="T9" fmla="*/ 3 h 3"/>
                  <a:gd name="T10" fmla="*/ 1 w 2"/>
                  <a:gd name="T11" fmla="*/ 3 h 3"/>
                  <a:gd name="T12" fmla="*/ 2 w 2"/>
                  <a:gd name="T13" fmla="*/ 3 h 3"/>
                  <a:gd name="T14" fmla="*/ 1 w 2"/>
                  <a:gd name="T15" fmla="*/ 1 h 3"/>
                  <a:gd name="T16" fmla="*/ 1 w 2"/>
                  <a:gd name="T17" fmla="*/ 1 h 3"/>
                  <a:gd name="T18" fmla="*/ 1 w 2"/>
                  <a:gd name="T19" fmla="*/ 1 h 3"/>
                  <a:gd name="T20" fmla="*/ 1 w 2"/>
                  <a:gd name="T21" fmla="*/ 2 h 3"/>
                  <a:gd name="T22" fmla="*/ 1 w 2"/>
                  <a:gd name="T23" fmla="*/ 1 h 3"/>
                  <a:gd name="T24" fmla="*/ 0 w 2"/>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3">
                    <a:moveTo>
                      <a:pt x="0" y="0"/>
                    </a:moveTo>
                    <a:cubicBezTo>
                      <a:pt x="0" y="0"/>
                      <a:pt x="0" y="0"/>
                      <a:pt x="0" y="0"/>
                    </a:cubicBezTo>
                    <a:cubicBezTo>
                      <a:pt x="0" y="1"/>
                      <a:pt x="0" y="2"/>
                      <a:pt x="0" y="3"/>
                    </a:cubicBezTo>
                    <a:cubicBezTo>
                      <a:pt x="0" y="3"/>
                      <a:pt x="0" y="3"/>
                      <a:pt x="0" y="3"/>
                    </a:cubicBezTo>
                    <a:cubicBezTo>
                      <a:pt x="1" y="3"/>
                      <a:pt x="1" y="3"/>
                      <a:pt x="1" y="3"/>
                    </a:cubicBezTo>
                    <a:cubicBezTo>
                      <a:pt x="1" y="3"/>
                      <a:pt x="1" y="3"/>
                      <a:pt x="1" y="3"/>
                    </a:cubicBezTo>
                    <a:cubicBezTo>
                      <a:pt x="1" y="3"/>
                      <a:pt x="2" y="3"/>
                      <a:pt x="2" y="3"/>
                    </a:cubicBezTo>
                    <a:cubicBezTo>
                      <a:pt x="2" y="2"/>
                      <a:pt x="2" y="1"/>
                      <a:pt x="1" y="1"/>
                    </a:cubicBezTo>
                    <a:cubicBezTo>
                      <a:pt x="1" y="1"/>
                      <a:pt x="1" y="1"/>
                      <a:pt x="1" y="1"/>
                    </a:cubicBezTo>
                    <a:cubicBezTo>
                      <a:pt x="1" y="1"/>
                      <a:pt x="1" y="1"/>
                      <a:pt x="1" y="1"/>
                    </a:cubicBezTo>
                    <a:cubicBezTo>
                      <a:pt x="1" y="1"/>
                      <a:pt x="1" y="2"/>
                      <a:pt x="1" y="2"/>
                    </a:cubicBezTo>
                    <a:cubicBezTo>
                      <a:pt x="1" y="2"/>
                      <a:pt x="1" y="2"/>
                      <a:pt x="1" y="1"/>
                    </a:cubicBezTo>
                    <a:cubicBezTo>
                      <a:pt x="0"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0" name="Freeform 176"/>
              <p:cNvSpPr>
                <a:spLocks/>
              </p:cNvSpPr>
              <p:nvPr/>
            </p:nvSpPr>
            <p:spPr bwMode="auto">
              <a:xfrm>
                <a:off x="8512301" y="4045938"/>
                <a:ext cx="3366" cy="3366"/>
              </a:xfrm>
              <a:custGeom>
                <a:avLst/>
                <a:gdLst>
                  <a:gd name="T0" fmla="*/ 1 w 2"/>
                  <a:gd name="T1" fmla="*/ 0 h 2"/>
                  <a:gd name="T2" fmla="*/ 0 w 2"/>
                  <a:gd name="T3" fmla="*/ 0 h 2"/>
                  <a:gd name="T4" fmla="*/ 1 w 2"/>
                  <a:gd name="T5" fmla="*/ 1 h 2"/>
                  <a:gd name="T6" fmla="*/ 1 w 2"/>
                  <a:gd name="T7" fmla="*/ 2 h 2"/>
                  <a:gd name="T8" fmla="*/ 2 w 2"/>
                  <a:gd name="T9" fmla="*/ 2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1" y="0"/>
                      <a:pt x="0" y="0"/>
                      <a:pt x="0" y="0"/>
                    </a:cubicBezTo>
                    <a:cubicBezTo>
                      <a:pt x="0" y="1"/>
                      <a:pt x="1" y="0"/>
                      <a:pt x="1" y="1"/>
                    </a:cubicBezTo>
                    <a:cubicBezTo>
                      <a:pt x="1" y="1"/>
                      <a:pt x="1" y="2"/>
                      <a:pt x="1" y="2"/>
                    </a:cubicBezTo>
                    <a:cubicBezTo>
                      <a:pt x="2" y="2"/>
                      <a:pt x="2" y="2"/>
                      <a:pt x="2" y="2"/>
                    </a:cubicBezTo>
                    <a:cubicBezTo>
                      <a:pt x="1" y="1"/>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1" name="Freeform 177"/>
              <p:cNvSpPr>
                <a:spLocks/>
              </p:cNvSpPr>
              <p:nvPr/>
            </p:nvSpPr>
            <p:spPr bwMode="auto">
              <a:xfrm>
                <a:off x="8515668" y="4047958"/>
                <a:ext cx="1347" cy="1347"/>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1"/>
                      <a:pt x="0" y="1"/>
                      <a:pt x="1" y="1"/>
                    </a:cubicBezTo>
                    <a:cubicBezTo>
                      <a:pt x="1" y="1"/>
                      <a:pt x="1"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2" name="Freeform 178"/>
              <p:cNvSpPr>
                <a:spLocks/>
              </p:cNvSpPr>
              <p:nvPr/>
            </p:nvSpPr>
            <p:spPr bwMode="auto">
              <a:xfrm>
                <a:off x="8399195" y="4047958"/>
                <a:ext cx="2020" cy="1347"/>
              </a:xfrm>
              <a:custGeom>
                <a:avLst/>
                <a:gdLst>
                  <a:gd name="T0" fmla="*/ 0 w 1"/>
                  <a:gd name="T1" fmla="*/ 0 h 1"/>
                  <a:gd name="T2" fmla="*/ 0 w 1"/>
                  <a:gd name="T3" fmla="*/ 1 h 1"/>
                  <a:gd name="T4" fmla="*/ 0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0" y="1"/>
                      <a:pt x="0" y="1"/>
                      <a:pt x="0" y="1"/>
                    </a:cubicBezTo>
                    <a:cubicBezTo>
                      <a:pt x="0" y="1"/>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3" name="Freeform 179"/>
              <p:cNvSpPr>
                <a:spLocks/>
              </p:cNvSpPr>
              <p:nvPr/>
            </p:nvSpPr>
            <p:spPr bwMode="auto">
              <a:xfrm>
                <a:off x="8517014" y="4049304"/>
                <a:ext cx="0" cy="1347"/>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1"/>
                      <a:pt x="0" y="1"/>
                      <a:pt x="0" y="1"/>
                    </a:cubicBezTo>
                    <a:cubicBezTo>
                      <a:pt x="0" y="1"/>
                      <a:pt x="0" y="1"/>
                      <a:pt x="0" y="1"/>
                    </a:cubicBezTo>
                    <a:cubicBezTo>
                      <a:pt x="0" y="1"/>
                      <a:pt x="0"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4" name="Freeform 180"/>
              <p:cNvSpPr>
                <a:spLocks/>
              </p:cNvSpPr>
              <p:nvPr/>
            </p:nvSpPr>
            <p:spPr bwMode="auto">
              <a:xfrm>
                <a:off x="8515668" y="4054017"/>
                <a:ext cx="1347" cy="1347"/>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1" y="0"/>
                      <a:pt x="1" y="1"/>
                      <a:pt x="1" y="1"/>
                    </a:cubicBezTo>
                    <a:cubicBezTo>
                      <a:pt x="1" y="1"/>
                      <a:pt x="1"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5" name="Freeform 181"/>
              <p:cNvSpPr>
                <a:spLocks/>
              </p:cNvSpPr>
              <p:nvPr/>
            </p:nvSpPr>
            <p:spPr bwMode="auto">
              <a:xfrm>
                <a:off x="8426125" y="4055364"/>
                <a:ext cx="2020" cy="3366"/>
              </a:xfrm>
              <a:custGeom>
                <a:avLst/>
                <a:gdLst>
                  <a:gd name="T0" fmla="*/ 0 w 1"/>
                  <a:gd name="T1" fmla="*/ 0 h 2"/>
                  <a:gd name="T2" fmla="*/ 0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0"/>
                      <a:pt x="0" y="0"/>
                    </a:cubicBezTo>
                    <a:cubicBezTo>
                      <a:pt x="0" y="2"/>
                      <a:pt x="0" y="2"/>
                      <a:pt x="0" y="2"/>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6" name="Freeform 182"/>
              <p:cNvSpPr>
                <a:spLocks/>
              </p:cNvSpPr>
              <p:nvPr/>
            </p:nvSpPr>
            <p:spPr bwMode="auto">
              <a:xfrm>
                <a:off x="8519034" y="4058730"/>
                <a:ext cx="1347" cy="2020"/>
              </a:xfrm>
              <a:custGeom>
                <a:avLst/>
                <a:gdLst>
                  <a:gd name="T0" fmla="*/ 0 w 1"/>
                  <a:gd name="T1" fmla="*/ 0 h 1"/>
                  <a:gd name="T2" fmla="*/ 0 w 1"/>
                  <a:gd name="T3" fmla="*/ 0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0" y="1"/>
                      <a:pt x="0" y="1"/>
                      <a:pt x="1" y="1"/>
                    </a:cubicBezTo>
                    <a:cubicBezTo>
                      <a:pt x="1"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7" name="Freeform 183"/>
              <p:cNvSpPr>
                <a:spLocks/>
              </p:cNvSpPr>
              <p:nvPr/>
            </p:nvSpPr>
            <p:spPr bwMode="auto">
              <a:xfrm>
                <a:off x="8498163" y="4066809"/>
                <a:ext cx="10772" cy="11445"/>
              </a:xfrm>
              <a:custGeom>
                <a:avLst/>
                <a:gdLst>
                  <a:gd name="T0" fmla="*/ 0 w 7"/>
                  <a:gd name="T1" fmla="*/ 0 h 7"/>
                  <a:gd name="T2" fmla="*/ 0 w 7"/>
                  <a:gd name="T3" fmla="*/ 0 h 7"/>
                  <a:gd name="T4" fmla="*/ 5 w 7"/>
                  <a:gd name="T5" fmla="*/ 6 h 7"/>
                  <a:gd name="T6" fmla="*/ 7 w 7"/>
                  <a:gd name="T7" fmla="*/ 7 h 7"/>
                  <a:gd name="T8" fmla="*/ 5 w 7"/>
                  <a:gd name="T9" fmla="*/ 4 h 7"/>
                  <a:gd name="T10" fmla="*/ 4 w 7"/>
                  <a:gd name="T11" fmla="*/ 4 h 7"/>
                  <a:gd name="T12" fmla="*/ 1 w 7"/>
                  <a:gd name="T13" fmla="*/ 0 h 7"/>
                  <a:gd name="T14" fmla="*/ 1 w 7"/>
                  <a:gd name="T15" fmla="*/ 0 h 7"/>
                  <a:gd name="T16" fmla="*/ 1 w 7"/>
                  <a:gd name="T17" fmla="*/ 0 h 7"/>
                  <a:gd name="T18" fmla="*/ 0 w 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7">
                    <a:moveTo>
                      <a:pt x="0" y="0"/>
                    </a:moveTo>
                    <a:cubicBezTo>
                      <a:pt x="0" y="0"/>
                      <a:pt x="0" y="0"/>
                      <a:pt x="0" y="0"/>
                    </a:cubicBezTo>
                    <a:cubicBezTo>
                      <a:pt x="1" y="3"/>
                      <a:pt x="3" y="4"/>
                      <a:pt x="5" y="6"/>
                    </a:cubicBezTo>
                    <a:cubicBezTo>
                      <a:pt x="6" y="6"/>
                      <a:pt x="6" y="7"/>
                      <a:pt x="7" y="7"/>
                    </a:cubicBezTo>
                    <a:cubicBezTo>
                      <a:pt x="6" y="5"/>
                      <a:pt x="5" y="5"/>
                      <a:pt x="5" y="4"/>
                    </a:cubicBezTo>
                    <a:cubicBezTo>
                      <a:pt x="4" y="4"/>
                      <a:pt x="4" y="4"/>
                      <a:pt x="4" y="4"/>
                    </a:cubicBezTo>
                    <a:cubicBezTo>
                      <a:pt x="3" y="2"/>
                      <a:pt x="2" y="1"/>
                      <a:pt x="1" y="0"/>
                    </a:cubicBezTo>
                    <a:cubicBezTo>
                      <a:pt x="1" y="0"/>
                      <a:pt x="1" y="0"/>
                      <a:pt x="1" y="0"/>
                    </a:cubicBezTo>
                    <a:cubicBezTo>
                      <a:pt x="1" y="0"/>
                      <a:pt x="1"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8" name="Freeform 184"/>
              <p:cNvSpPr>
                <a:spLocks/>
              </p:cNvSpPr>
              <p:nvPr/>
            </p:nvSpPr>
            <p:spPr bwMode="auto">
              <a:xfrm>
                <a:off x="8507589" y="4068156"/>
                <a:ext cx="1347"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29" name="Freeform 185"/>
              <p:cNvSpPr>
                <a:spLocks/>
              </p:cNvSpPr>
              <p:nvPr/>
            </p:nvSpPr>
            <p:spPr bwMode="auto">
              <a:xfrm>
                <a:off x="8508935" y="4068156"/>
                <a:ext cx="3366" cy="3366"/>
              </a:xfrm>
              <a:custGeom>
                <a:avLst/>
                <a:gdLst>
                  <a:gd name="T0" fmla="*/ 1 w 2"/>
                  <a:gd name="T1" fmla="*/ 0 h 2"/>
                  <a:gd name="T2" fmla="*/ 2 w 2"/>
                  <a:gd name="T3" fmla="*/ 2 h 2"/>
                  <a:gd name="T4" fmla="*/ 2 w 2"/>
                  <a:gd name="T5" fmla="*/ 2 h 2"/>
                  <a:gd name="T6" fmla="*/ 1 w 2"/>
                  <a:gd name="T7" fmla="*/ 0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1"/>
                      <a:pt x="1" y="2"/>
                      <a:pt x="2" y="2"/>
                    </a:cubicBezTo>
                    <a:cubicBezTo>
                      <a:pt x="2" y="2"/>
                      <a:pt x="2" y="2"/>
                      <a:pt x="2" y="2"/>
                    </a:cubicBezTo>
                    <a:cubicBezTo>
                      <a:pt x="1" y="1"/>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0" name="Freeform 186"/>
              <p:cNvSpPr>
                <a:spLocks/>
              </p:cNvSpPr>
              <p:nvPr/>
            </p:nvSpPr>
            <p:spPr bwMode="auto">
              <a:xfrm>
                <a:off x="8512301" y="4072868"/>
                <a:ext cx="2020" cy="2020"/>
              </a:xfrm>
              <a:custGeom>
                <a:avLst/>
                <a:gdLst>
                  <a:gd name="T0" fmla="*/ 1 w 1"/>
                  <a:gd name="T1" fmla="*/ 0 h 1"/>
                  <a:gd name="T2" fmla="*/ 0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1" y="1"/>
                    </a:cubicBezTo>
                    <a:cubicBezTo>
                      <a:pt x="1"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1" name="Freeform 187"/>
              <p:cNvSpPr>
                <a:spLocks/>
              </p:cNvSpPr>
              <p:nvPr/>
            </p:nvSpPr>
            <p:spPr bwMode="auto">
              <a:xfrm>
                <a:off x="8443629" y="4080947"/>
                <a:ext cx="0" cy="2020"/>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2" name="Freeform 188"/>
              <p:cNvSpPr>
                <a:spLocks/>
              </p:cNvSpPr>
              <p:nvPr/>
            </p:nvSpPr>
            <p:spPr bwMode="auto">
              <a:xfrm>
                <a:off x="8449015" y="4087680"/>
                <a:ext cx="4713" cy="6059"/>
              </a:xfrm>
              <a:custGeom>
                <a:avLst/>
                <a:gdLst>
                  <a:gd name="T0" fmla="*/ 1 w 3"/>
                  <a:gd name="T1" fmla="*/ 0 h 4"/>
                  <a:gd name="T2" fmla="*/ 1 w 3"/>
                  <a:gd name="T3" fmla="*/ 4 h 4"/>
                  <a:gd name="T4" fmla="*/ 1 w 3"/>
                  <a:gd name="T5" fmla="*/ 0 h 4"/>
                </a:gdLst>
                <a:ahLst/>
                <a:cxnLst>
                  <a:cxn ang="0">
                    <a:pos x="T0" y="T1"/>
                  </a:cxn>
                  <a:cxn ang="0">
                    <a:pos x="T2" y="T3"/>
                  </a:cxn>
                  <a:cxn ang="0">
                    <a:pos x="T4" y="T5"/>
                  </a:cxn>
                </a:cxnLst>
                <a:rect l="0" t="0" r="r" b="b"/>
                <a:pathLst>
                  <a:path w="3" h="4">
                    <a:moveTo>
                      <a:pt x="1" y="0"/>
                    </a:moveTo>
                    <a:cubicBezTo>
                      <a:pt x="2" y="1"/>
                      <a:pt x="0" y="2"/>
                      <a:pt x="1" y="4"/>
                    </a:cubicBezTo>
                    <a:cubicBezTo>
                      <a:pt x="1" y="2"/>
                      <a:pt x="3"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3" name="Freeform 189"/>
              <p:cNvSpPr>
                <a:spLocks/>
              </p:cNvSpPr>
              <p:nvPr/>
            </p:nvSpPr>
            <p:spPr bwMode="auto">
              <a:xfrm>
                <a:off x="8286088" y="4089027"/>
                <a:ext cx="2020" cy="1347"/>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0" y="1"/>
                    </a:cubicBezTo>
                    <a:cubicBezTo>
                      <a:pt x="0"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4" name="Freeform 190"/>
              <p:cNvSpPr>
                <a:spLocks/>
              </p:cNvSpPr>
              <p:nvPr/>
            </p:nvSpPr>
            <p:spPr bwMode="auto">
              <a:xfrm>
                <a:off x="8372264" y="4143560"/>
                <a:ext cx="6059" cy="2693"/>
              </a:xfrm>
              <a:custGeom>
                <a:avLst/>
                <a:gdLst>
                  <a:gd name="T0" fmla="*/ 3 w 4"/>
                  <a:gd name="T1" fmla="*/ 0 h 2"/>
                  <a:gd name="T2" fmla="*/ 0 w 4"/>
                  <a:gd name="T3" fmla="*/ 1 h 2"/>
                  <a:gd name="T4" fmla="*/ 2 w 4"/>
                  <a:gd name="T5" fmla="*/ 2 h 2"/>
                  <a:gd name="T6" fmla="*/ 4 w 4"/>
                  <a:gd name="T7" fmla="*/ 1 h 2"/>
                  <a:gd name="T8" fmla="*/ 3 w 4"/>
                  <a:gd name="T9" fmla="*/ 0 h 2"/>
                </a:gdLst>
                <a:ahLst/>
                <a:cxnLst>
                  <a:cxn ang="0">
                    <a:pos x="T0" y="T1"/>
                  </a:cxn>
                  <a:cxn ang="0">
                    <a:pos x="T2" y="T3"/>
                  </a:cxn>
                  <a:cxn ang="0">
                    <a:pos x="T4" y="T5"/>
                  </a:cxn>
                  <a:cxn ang="0">
                    <a:pos x="T6" y="T7"/>
                  </a:cxn>
                  <a:cxn ang="0">
                    <a:pos x="T8" y="T9"/>
                  </a:cxn>
                </a:cxnLst>
                <a:rect l="0" t="0" r="r" b="b"/>
                <a:pathLst>
                  <a:path w="4" h="2">
                    <a:moveTo>
                      <a:pt x="3" y="0"/>
                    </a:moveTo>
                    <a:cubicBezTo>
                      <a:pt x="2" y="0"/>
                      <a:pt x="0" y="0"/>
                      <a:pt x="0" y="1"/>
                    </a:cubicBezTo>
                    <a:cubicBezTo>
                      <a:pt x="1" y="2"/>
                      <a:pt x="1" y="2"/>
                      <a:pt x="2" y="2"/>
                    </a:cubicBezTo>
                    <a:cubicBezTo>
                      <a:pt x="3" y="2"/>
                      <a:pt x="3" y="1"/>
                      <a:pt x="4" y="1"/>
                    </a:cubicBezTo>
                    <a:cubicBezTo>
                      <a:pt x="4" y="1"/>
                      <a:pt x="3" y="1"/>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5" name="Freeform 191"/>
              <p:cNvSpPr>
                <a:spLocks/>
              </p:cNvSpPr>
              <p:nvPr/>
            </p:nvSpPr>
            <p:spPr bwMode="auto">
              <a:xfrm>
                <a:off x="8512301" y="4146253"/>
                <a:ext cx="24237" cy="49821"/>
              </a:xfrm>
              <a:custGeom>
                <a:avLst/>
                <a:gdLst>
                  <a:gd name="T0" fmla="*/ 4 w 15"/>
                  <a:gd name="T1" fmla="*/ 0 h 31"/>
                  <a:gd name="T2" fmla="*/ 4 w 15"/>
                  <a:gd name="T3" fmla="*/ 0 h 31"/>
                  <a:gd name="T4" fmla="*/ 4 w 15"/>
                  <a:gd name="T5" fmla="*/ 4 h 31"/>
                  <a:gd name="T6" fmla="*/ 4 w 15"/>
                  <a:gd name="T7" fmla="*/ 5 h 31"/>
                  <a:gd name="T8" fmla="*/ 5 w 15"/>
                  <a:gd name="T9" fmla="*/ 5 h 31"/>
                  <a:gd name="T10" fmla="*/ 6 w 15"/>
                  <a:gd name="T11" fmla="*/ 9 h 31"/>
                  <a:gd name="T12" fmla="*/ 6 w 15"/>
                  <a:gd name="T13" fmla="*/ 8 h 31"/>
                  <a:gd name="T14" fmla="*/ 6 w 15"/>
                  <a:gd name="T15" fmla="*/ 9 h 31"/>
                  <a:gd name="T16" fmla="*/ 6 w 15"/>
                  <a:gd name="T17" fmla="*/ 9 h 31"/>
                  <a:gd name="T18" fmla="*/ 6 w 15"/>
                  <a:gd name="T19" fmla="*/ 10 h 31"/>
                  <a:gd name="T20" fmla="*/ 5 w 15"/>
                  <a:gd name="T21" fmla="*/ 10 h 31"/>
                  <a:gd name="T22" fmla="*/ 7 w 15"/>
                  <a:gd name="T23" fmla="*/ 12 h 31"/>
                  <a:gd name="T24" fmla="*/ 6 w 15"/>
                  <a:gd name="T25" fmla="*/ 12 h 31"/>
                  <a:gd name="T26" fmla="*/ 6 w 15"/>
                  <a:gd name="T27" fmla="*/ 15 h 31"/>
                  <a:gd name="T28" fmla="*/ 6 w 15"/>
                  <a:gd name="T29" fmla="*/ 15 h 31"/>
                  <a:gd name="T30" fmla="*/ 6 w 15"/>
                  <a:gd name="T31" fmla="*/ 16 h 31"/>
                  <a:gd name="T32" fmla="*/ 4 w 15"/>
                  <a:gd name="T33" fmla="*/ 19 h 31"/>
                  <a:gd name="T34" fmla="*/ 4 w 15"/>
                  <a:gd name="T35" fmla="*/ 19 h 31"/>
                  <a:gd name="T36" fmla="*/ 3 w 15"/>
                  <a:gd name="T37" fmla="*/ 19 h 31"/>
                  <a:gd name="T38" fmla="*/ 4 w 15"/>
                  <a:gd name="T39" fmla="*/ 24 h 31"/>
                  <a:gd name="T40" fmla="*/ 1 w 15"/>
                  <a:gd name="T41" fmla="*/ 29 h 31"/>
                  <a:gd name="T42" fmla="*/ 1 w 15"/>
                  <a:gd name="T43" fmla="*/ 29 h 31"/>
                  <a:gd name="T44" fmla="*/ 2 w 15"/>
                  <a:gd name="T45" fmla="*/ 29 h 31"/>
                  <a:gd name="T46" fmla="*/ 2 w 15"/>
                  <a:gd name="T47" fmla="*/ 31 h 31"/>
                  <a:gd name="T48" fmla="*/ 8 w 15"/>
                  <a:gd name="T49" fmla="*/ 26 h 31"/>
                  <a:gd name="T50" fmla="*/ 10 w 15"/>
                  <a:gd name="T51" fmla="*/ 23 h 31"/>
                  <a:gd name="T52" fmla="*/ 9 w 15"/>
                  <a:gd name="T53" fmla="*/ 22 h 31"/>
                  <a:gd name="T54" fmla="*/ 11 w 15"/>
                  <a:gd name="T55" fmla="*/ 21 h 31"/>
                  <a:gd name="T56" fmla="*/ 12 w 15"/>
                  <a:gd name="T57" fmla="*/ 21 h 31"/>
                  <a:gd name="T58" fmla="*/ 12 w 15"/>
                  <a:gd name="T59" fmla="*/ 21 h 31"/>
                  <a:gd name="T60" fmla="*/ 12 w 15"/>
                  <a:gd name="T61" fmla="*/ 21 h 31"/>
                  <a:gd name="T62" fmla="*/ 13 w 15"/>
                  <a:gd name="T63" fmla="*/ 21 h 31"/>
                  <a:gd name="T64" fmla="*/ 12 w 15"/>
                  <a:gd name="T65" fmla="*/ 20 h 31"/>
                  <a:gd name="T66" fmla="*/ 13 w 15"/>
                  <a:gd name="T67" fmla="*/ 19 h 31"/>
                  <a:gd name="T68" fmla="*/ 15 w 15"/>
                  <a:gd name="T69" fmla="*/ 15 h 31"/>
                  <a:gd name="T70" fmla="*/ 15 w 15"/>
                  <a:gd name="T71" fmla="*/ 15 h 31"/>
                  <a:gd name="T72" fmla="*/ 12 w 15"/>
                  <a:gd name="T73" fmla="*/ 16 h 31"/>
                  <a:gd name="T74" fmla="*/ 12 w 15"/>
                  <a:gd name="T75" fmla="*/ 16 h 31"/>
                  <a:gd name="T76" fmla="*/ 10 w 15"/>
                  <a:gd name="T77" fmla="*/ 14 h 31"/>
                  <a:gd name="T78" fmla="*/ 9 w 15"/>
                  <a:gd name="T79" fmla="*/ 10 h 31"/>
                  <a:gd name="T80" fmla="*/ 9 w 15"/>
                  <a:gd name="T81" fmla="*/ 10 h 31"/>
                  <a:gd name="T82" fmla="*/ 9 w 15"/>
                  <a:gd name="T83" fmla="*/ 10 h 31"/>
                  <a:gd name="T84" fmla="*/ 8 w 15"/>
                  <a:gd name="T85" fmla="*/ 10 h 31"/>
                  <a:gd name="T86" fmla="*/ 8 w 15"/>
                  <a:gd name="T87" fmla="*/ 10 h 31"/>
                  <a:gd name="T88" fmla="*/ 8 w 15"/>
                  <a:gd name="T89" fmla="*/ 13 h 31"/>
                  <a:gd name="T90" fmla="*/ 7 w 15"/>
                  <a:gd name="T91" fmla="*/ 11 h 31"/>
                  <a:gd name="T92" fmla="*/ 7 w 15"/>
                  <a:gd name="T93" fmla="*/ 10 h 31"/>
                  <a:gd name="T94" fmla="*/ 8 w 15"/>
                  <a:gd name="T95" fmla="*/ 9 h 31"/>
                  <a:gd name="T96" fmla="*/ 7 w 15"/>
                  <a:gd name="T97" fmla="*/ 7 h 31"/>
                  <a:gd name="T98" fmla="*/ 7 w 15"/>
                  <a:gd name="T99" fmla="*/ 7 h 31"/>
                  <a:gd name="T100" fmla="*/ 8 w 15"/>
                  <a:gd name="T101" fmla="*/ 4 h 31"/>
                  <a:gd name="T102" fmla="*/ 8 w 15"/>
                  <a:gd name="T103" fmla="*/ 4 h 31"/>
                  <a:gd name="T104" fmla="*/ 7 w 15"/>
                  <a:gd name="T105" fmla="*/ 5 h 31"/>
                  <a:gd name="T106" fmla="*/ 6 w 15"/>
                  <a:gd name="T107" fmla="*/ 3 h 31"/>
                  <a:gd name="T108" fmla="*/ 7 w 15"/>
                  <a:gd name="T109" fmla="*/ 3 h 31"/>
                  <a:gd name="T110" fmla="*/ 6 w 15"/>
                  <a:gd name="T111" fmla="*/ 2 h 31"/>
                  <a:gd name="T112" fmla="*/ 5 w 15"/>
                  <a:gd name="T113" fmla="*/ 3 h 31"/>
                  <a:gd name="T114" fmla="*/ 5 w 15"/>
                  <a:gd name="T115" fmla="*/ 3 h 31"/>
                  <a:gd name="T116" fmla="*/ 5 w 15"/>
                  <a:gd name="T117" fmla="*/ 0 h 31"/>
                  <a:gd name="T118" fmla="*/ 4 w 15"/>
                  <a:gd name="T1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 h="31">
                    <a:moveTo>
                      <a:pt x="4" y="0"/>
                    </a:moveTo>
                    <a:cubicBezTo>
                      <a:pt x="4" y="0"/>
                      <a:pt x="4" y="0"/>
                      <a:pt x="4" y="0"/>
                    </a:cubicBezTo>
                    <a:cubicBezTo>
                      <a:pt x="4" y="1"/>
                      <a:pt x="5" y="3"/>
                      <a:pt x="4" y="4"/>
                    </a:cubicBezTo>
                    <a:cubicBezTo>
                      <a:pt x="4" y="4"/>
                      <a:pt x="5" y="4"/>
                      <a:pt x="4" y="5"/>
                    </a:cubicBezTo>
                    <a:cubicBezTo>
                      <a:pt x="5" y="5"/>
                      <a:pt x="5" y="5"/>
                      <a:pt x="5" y="5"/>
                    </a:cubicBezTo>
                    <a:cubicBezTo>
                      <a:pt x="5" y="6"/>
                      <a:pt x="5" y="8"/>
                      <a:pt x="6" y="9"/>
                    </a:cubicBezTo>
                    <a:cubicBezTo>
                      <a:pt x="6" y="9"/>
                      <a:pt x="5" y="8"/>
                      <a:pt x="6" y="8"/>
                    </a:cubicBezTo>
                    <a:cubicBezTo>
                      <a:pt x="6" y="9"/>
                      <a:pt x="6" y="9"/>
                      <a:pt x="6" y="9"/>
                    </a:cubicBezTo>
                    <a:cubicBezTo>
                      <a:pt x="6" y="9"/>
                      <a:pt x="6" y="9"/>
                      <a:pt x="6" y="9"/>
                    </a:cubicBezTo>
                    <a:cubicBezTo>
                      <a:pt x="6" y="9"/>
                      <a:pt x="6" y="10"/>
                      <a:pt x="6" y="10"/>
                    </a:cubicBezTo>
                    <a:cubicBezTo>
                      <a:pt x="6" y="10"/>
                      <a:pt x="5" y="10"/>
                      <a:pt x="5" y="10"/>
                    </a:cubicBezTo>
                    <a:cubicBezTo>
                      <a:pt x="5" y="11"/>
                      <a:pt x="7" y="11"/>
                      <a:pt x="7" y="12"/>
                    </a:cubicBezTo>
                    <a:cubicBezTo>
                      <a:pt x="6" y="12"/>
                      <a:pt x="6" y="12"/>
                      <a:pt x="6" y="12"/>
                    </a:cubicBezTo>
                    <a:cubicBezTo>
                      <a:pt x="6" y="13"/>
                      <a:pt x="6" y="14"/>
                      <a:pt x="6" y="15"/>
                    </a:cubicBezTo>
                    <a:cubicBezTo>
                      <a:pt x="6" y="15"/>
                      <a:pt x="6" y="15"/>
                      <a:pt x="6" y="15"/>
                    </a:cubicBezTo>
                    <a:cubicBezTo>
                      <a:pt x="5" y="15"/>
                      <a:pt x="5" y="16"/>
                      <a:pt x="6" y="16"/>
                    </a:cubicBezTo>
                    <a:cubicBezTo>
                      <a:pt x="4" y="16"/>
                      <a:pt x="5" y="18"/>
                      <a:pt x="4" y="19"/>
                    </a:cubicBezTo>
                    <a:cubicBezTo>
                      <a:pt x="4" y="19"/>
                      <a:pt x="4" y="19"/>
                      <a:pt x="4" y="19"/>
                    </a:cubicBezTo>
                    <a:cubicBezTo>
                      <a:pt x="4" y="19"/>
                      <a:pt x="3" y="19"/>
                      <a:pt x="3" y="19"/>
                    </a:cubicBezTo>
                    <a:cubicBezTo>
                      <a:pt x="0" y="20"/>
                      <a:pt x="2" y="23"/>
                      <a:pt x="4" y="24"/>
                    </a:cubicBezTo>
                    <a:cubicBezTo>
                      <a:pt x="4" y="27"/>
                      <a:pt x="2" y="27"/>
                      <a:pt x="1" y="29"/>
                    </a:cubicBezTo>
                    <a:cubicBezTo>
                      <a:pt x="1" y="29"/>
                      <a:pt x="1" y="29"/>
                      <a:pt x="1" y="29"/>
                    </a:cubicBezTo>
                    <a:cubicBezTo>
                      <a:pt x="1" y="29"/>
                      <a:pt x="2" y="29"/>
                      <a:pt x="2" y="29"/>
                    </a:cubicBezTo>
                    <a:cubicBezTo>
                      <a:pt x="2" y="30"/>
                      <a:pt x="2" y="30"/>
                      <a:pt x="2" y="31"/>
                    </a:cubicBezTo>
                    <a:cubicBezTo>
                      <a:pt x="5" y="30"/>
                      <a:pt x="5" y="27"/>
                      <a:pt x="8" y="26"/>
                    </a:cubicBezTo>
                    <a:cubicBezTo>
                      <a:pt x="8" y="25"/>
                      <a:pt x="9" y="24"/>
                      <a:pt x="10" y="23"/>
                    </a:cubicBezTo>
                    <a:cubicBezTo>
                      <a:pt x="9" y="22"/>
                      <a:pt x="9" y="22"/>
                      <a:pt x="9" y="22"/>
                    </a:cubicBezTo>
                    <a:cubicBezTo>
                      <a:pt x="10" y="22"/>
                      <a:pt x="10" y="21"/>
                      <a:pt x="11" y="21"/>
                    </a:cubicBezTo>
                    <a:cubicBezTo>
                      <a:pt x="11" y="21"/>
                      <a:pt x="12" y="21"/>
                      <a:pt x="12" y="21"/>
                    </a:cubicBezTo>
                    <a:cubicBezTo>
                      <a:pt x="12" y="21"/>
                      <a:pt x="12" y="21"/>
                      <a:pt x="12" y="21"/>
                    </a:cubicBezTo>
                    <a:cubicBezTo>
                      <a:pt x="12" y="21"/>
                      <a:pt x="12" y="21"/>
                      <a:pt x="12" y="21"/>
                    </a:cubicBezTo>
                    <a:cubicBezTo>
                      <a:pt x="13" y="21"/>
                      <a:pt x="13" y="21"/>
                      <a:pt x="13" y="21"/>
                    </a:cubicBezTo>
                    <a:cubicBezTo>
                      <a:pt x="12" y="21"/>
                      <a:pt x="12" y="21"/>
                      <a:pt x="12" y="20"/>
                    </a:cubicBezTo>
                    <a:cubicBezTo>
                      <a:pt x="12" y="20"/>
                      <a:pt x="12" y="19"/>
                      <a:pt x="13" y="19"/>
                    </a:cubicBezTo>
                    <a:cubicBezTo>
                      <a:pt x="15" y="19"/>
                      <a:pt x="14" y="16"/>
                      <a:pt x="15" y="15"/>
                    </a:cubicBezTo>
                    <a:cubicBezTo>
                      <a:pt x="15" y="15"/>
                      <a:pt x="14" y="15"/>
                      <a:pt x="15" y="15"/>
                    </a:cubicBezTo>
                    <a:cubicBezTo>
                      <a:pt x="13" y="15"/>
                      <a:pt x="13" y="16"/>
                      <a:pt x="12" y="16"/>
                    </a:cubicBezTo>
                    <a:cubicBezTo>
                      <a:pt x="12" y="16"/>
                      <a:pt x="12" y="16"/>
                      <a:pt x="12" y="16"/>
                    </a:cubicBezTo>
                    <a:cubicBezTo>
                      <a:pt x="11" y="16"/>
                      <a:pt x="10" y="15"/>
                      <a:pt x="10" y="14"/>
                    </a:cubicBezTo>
                    <a:cubicBezTo>
                      <a:pt x="10" y="13"/>
                      <a:pt x="9" y="11"/>
                      <a:pt x="9" y="10"/>
                    </a:cubicBezTo>
                    <a:cubicBezTo>
                      <a:pt x="9" y="10"/>
                      <a:pt x="9" y="10"/>
                      <a:pt x="9" y="10"/>
                    </a:cubicBezTo>
                    <a:cubicBezTo>
                      <a:pt x="9" y="10"/>
                      <a:pt x="9" y="10"/>
                      <a:pt x="9" y="10"/>
                    </a:cubicBezTo>
                    <a:cubicBezTo>
                      <a:pt x="9" y="10"/>
                      <a:pt x="8" y="10"/>
                      <a:pt x="8" y="10"/>
                    </a:cubicBezTo>
                    <a:cubicBezTo>
                      <a:pt x="8" y="10"/>
                      <a:pt x="8" y="10"/>
                      <a:pt x="8" y="10"/>
                    </a:cubicBezTo>
                    <a:cubicBezTo>
                      <a:pt x="9" y="11"/>
                      <a:pt x="8" y="12"/>
                      <a:pt x="8" y="13"/>
                    </a:cubicBezTo>
                    <a:cubicBezTo>
                      <a:pt x="8" y="12"/>
                      <a:pt x="7" y="11"/>
                      <a:pt x="7" y="11"/>
                    </a:cubicBezTo>
                    <a:cubicBezTo>
                      <a:pt x="7" y="11"/>
                      <a:pt x="7" y="11"/>
                      <a:pt x="7" y="10"/>
                    </a:cubicBezTo>
                    <a:cubicBezTo>
                      <a:pt x="7" y="10"/>
                      <a:pt x="7" y="9"/>
                      <a:pt x="8" y="9"/>
                    </a:cubicBezTo>
                    <a:cubicBezTo>
                      <a:pt x="7" y="8"/>
                      <a:pt x="7" y="7"/>
                      <a:pt x="7" y="7"/>
                    </a:cubicBezTo>
                    <a:cubicBezTo>
                      <a:pt x="7" y="7"/>
                      <a:pt x="7" y="7"/>
                      <a:pt x="7" y="7"/>
                    </a:cubicBezTo>
                    <a:cubicBezTo>
                      <a:pt x="8" y="7"/>
                      <a:pt x="8" y="5"/>
                      <a:pt x="8" y="4"/>
                    </a:cubicBezTo>
                    <a:cubicBezTo>
                      <a:pt x="8" y="4"/>
                      <a:pt x="8" y="4"/>
                      <a:pt x="8" y="4"/>
                    </a:cubicBezTo>
                    <a:cubicBezTo>
                      <a:pt x="7" y="4"/>
                      <a:pt x="7" y="5"/>
                      <a:pt x="7" y="5"/>
                    </a:cubicBezTo>
                    <a:cubicBezTo>
                      <a:pt x="6" y="4"/>
                      <a:pt x="7" y="4"/>
                      <a:pt x="6" y="3"/>
                    </a:cubicBezTo>
                    <a:cubicBezTo>
                      <a:pt x="7" y="3"/>
                      <a:pt x="7" y="3"/>
                      <a:pt x="7" y="3"/>
                    </a:cubicBezTo>
                    <a:cubicBezTo>
                      <a:pt x="6" y="3"/>
                      <a:pt x="6" y="2"/>
                      <a:pt x="6" y="2"/>
                    </a:cubicBezTo>
                    <a:cubicBezTo>
                      <a:pt x="5" y="2"/>
                      <a:pt x="6" y="3"/>
                      <a:pt x="5" y="3"/>
                    </a:cubicBezTo>
                    <a:cubicBezTo>
                      <a:pt x="5" y="3"/>
                      <a:pt x="5" y="3"/>
                      <a:pt x="5" y="3"/>
                    </a:cubicBezTo>
                    <a:cubicBezTo>
                      <a:pt x="5" y="2"/>
                      <a:pt x="4" y="1"/>
                      <a:pt x="5" y="0"/>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6" name="Freeform 192"/>
              <p:cNvSpPr>
                <a:spLocks/>
              </p:cNvSpPr>
              <p:nvPr/>
            </p:nvSpPr>
            <p:spPr bwMode="auto">
              <a:xfrm>
                <a:off x="8394482" y="4168471"/>
                <a:ext cx="3366" cy="4713"/>
              </a:xfrm>
              <a:custGeom>
                <a:avLst/>
                <a:gdLst>
                  <a:gd name="T0" fmla="*/ 1 w 2"/>
                  <a:gd name="T1" fmla="*/ 0 h 3"/>
                  <a:gd name="T2" fmla="*/ 0 w 2"/>
                  <a:gd name="T3" fmla="*/ 3 h 3"/>
                  <a:gd name="T4" fmla="*/ 1 w 2"/>
                  <a:gd name="T5" fmla="*/ 0 h 3"/>
                </a:gdLst>
                <a:ahLst/>
                <a:cxnLst>
                  <a:cxn ang="0">
                    <a:pos x="T0" y="T1"/>
                  </a:cxn>
                  <a:cxn ang="0">
                    <a:pos x="T2" y="T3"/>
                  </a:cxn>
                  <a:cxn ang="0">
                    <a:pos x="T4" y="T5"/>
                  </a:cxn>
                </a:cxnLst>
                <a:rect l="0" t="0" r="r" b="b"/>
                <a:pathLst>
                  <a:path w="2" h="3">
                    <a:moveTo>
                      <a:pt x="1" y="0"/>
                    </a:moveTo>
                    <a:cubicBezTo>
                      <a:pt x="0" y="1"/>
                      <a:pt x="0" y="2"/>
                      <a:pt x="0" y="3"/>
                    </a:cubicBezTo>
                    <a:cubicBezTo>
                      <a:pt x="1" y="3"/>
                      <a:pt x="2"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7" name="Freeform 193"/>
              <p:cNvSpPr>
                <a:spLocks/>
              </p:cNvSpPr>
              <p:nvPr/>
            </p:nvSpPr>
            <p:spPr bwMode="auto">
              <a:xfrm>
                <a:off x="8410640" y="4171837"/>
                <a:ext cx="1347" cy="3366"/>
              </a:xfrm>
              <a:custGeom>
                <a:avLst/>
                <a:gdLst>
                  <a:gd name="T0" fmla="*/ 0 w 1"/>
                  <a:gd name="T1" fmla="*/ 0 h 2"/>
                  <a:gd name="T2" fmla="*/ 0 w 1"/>
                  <a:gd name="T3" fmla="*/ 2 h 2"/>
                  <a:gd name="T4" fmla="*/ 0 w 1"/>
                  <a:gd name="T5" fmla="*/ 2 h 2"/>
                  <a:gd name="T6" fmla="*/ 1 w 1"/>
                  <a:gd name="T7" fmla="*/ 2 h 2"/>
                  <a:gd name="T8" fmla="*/ 1 w 1"/>
                  <a:gd name="T9" fmla="*/ 2 h 2"/>
                  <a:gd name="T10" fmla="*/ 1 w 1"/>
                  <a:gd name="T11" fmla="*/ 2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1"/>
                      <a:pt x="0" y="1"/>
                      <a:pt x="0" y="2"/>
                    </a:cubicBezTo>
                    <a:cubicBezTo>
                      <a:pt x="0" y="2"/>
                      <a:pt x="0" y="2"/>
                      <a:pt x="0" y="2"/>
                    </a:cubicBezTo>
                    <a:cubicBezTo>
                      <a:pt x="1" y="2"/>
                      <a:pt x="1" y="2"/>
                      <a:pt x="1" y="2"/>
                    </a:cubicBezTo>
                    <a:cubicBezTo>
                      <a:pt x="1" y="2"/>
                      <a:pt x="1" y="2"/>
                      <a:pt x="1" y="2"/>
                    </a:cubicBezTo>
                    <a:cubicBezTo>
                      <a:pt x="1" y="2"/>
                      <a:pt x="1" y="2"/>
                      <a:pt x="1" y="2"/>
                    </a:cubicBezTo>
                    <a:cubicBezTo>
                      <a:pt x="1"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8" name="Freeform 194"/>
              <p:cNvSpPr>
                <a:spLocks/>
              </p:cNvSpPr>
              <p:nvPr/>
            </p:nvSpPr>
            <p:spPr bwMode="auto">
              <a:xfrm>
                <a:off x="8410640" y="4175203"/>
                <a:ext cx="1347" cy="1347"/>
              </a:xfrm>
              <a:custGeom>
                <a:avLst/>
                <a:gdLst>
                  <a:gd name="T0" fmla="*/ 0 w 1"/>
                  <a:gd name="T1" fmla="*/ 0 h 1"/>
                  <a:gd name="T2" fmla="*/ 0 w 1"/>
                  <a:gd name="T3" fmla="*/ 0 h 1"/>
                  <a:gd name="T4" fmla="*/ 1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0" y="1"/>
                      <a:pt x="1" y="1"/>
                    </a:cubicBezTo>
                    <a:cubicBezTo>
                      <a:pt x="1" y="1"/>
                      <a:pt x="1" y="1"/>
                      <a:pt x="1"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39" name="Freeform 195"/>
              <p:cNvSpPr>
                <a:spLocks/>
              </p:cNvSpPr>
              <p:nvPr/>
            </p:nvSpPr>
            <p:spPr bwMode="auto">
              <a:xfrm>
                <a:off x="8395828" y="4176550"/>
                <a:ext cx="14812" cy="20871"/>
              </a:xfrm>
              <a:custGeom>
                <a:avLst/>
                <a:gdLst>
                  <a:gd name="T0" fmla="*/ 0 w 9"/>
                  <a:gd name="T1" fmla="*/ 0 h 13"/>
                  <a:gd name="T2" fmla="*/ 0 w 9"/>
                  <a:gd name="T3" fmla="*/ 7 h 13"/>
                  <a:gd name="T4" fmla="*/ 0 w 9"/>
                  <a:gd name="T5" fmla="*/ 7 h 13"/>
                  <a:gd name="T6" fmla="*/ 0 w 9"/>
                  <a:gd name="T7" fmla="*/ 7 h 13"/>
                  <a:gd name="T8" fmla="*/ 0 w 9"/>
                  <a:gd name="T9" fmla="*/ 6 h 13"/>
                  <a:gd name="T10" fmla="*/ 0 w 9"/>
                  <a:gd name="T11" fmla="*/ 6 h 13"/>
                  <a:gd name="T12" fmla="*/ 0 w 9"/>
                  <a:gd name="T13" fmla="*/ 12 h 13"/>
                  <a:gd name="T14" fmla="*/ 0 w 9"/>
                  <a:gd name="T15" fmla="*/ 12 h 13"/>
                  <a:gd name="T16" fmla="*/ 1 w 9"/>
                  <a:gd name="T17" fmla="*/ 12 h 13"/>
                  <a:gd name="T18" fmla="*/ 1 w 9"/>
                  <a:gd name="T19" fmla="*/ 12 h 13"/>
                  <a:gd name="T20" fmla="*/ 2 w 9"/>
                  <a:gd name="T21" fmla="*/ 12 h 13"/>
                  <a:gd name="T22" fmla="*/ 2 w 9"/>
                  <a:gd name="T23" fmla="*/ 13 h 13"/>
                  <a:gd name="T24" fmla="*/ 3 w 9"/>
                  <a:gd name="T25" fmla="*/ 11 h 13"/>
                  <a:gd name="T26" fmla="*/ 3 w 9"/>
                  <a:gd name="T27" fmla="*/ 11 h 13"/>
                  <a:gd name="T28" fmla="*/ 4 w 9"/>
                  <a:gd name="T29" fmla="*/ 10 h 13"/>
                  <a:gd name="T30" fmla="*/ 5 w 9"/>
                  <a:gd name="T31" fmla="*/ 10 h 13"/>
                  <a:gd name="T32" fmla="*/ 5 w 9"/>
                  <a:gd name="T33" fmla="*/ 10 h 13"/>
                  <a:gd name="T34" fmla="*/ 6 w 9"/>
                  <a:gd name="T35" fmla="*/ 10 h 13"/>
                  <a:gd name="T36" fmla="*/ 6 w 9"/>
                  <a:gd name="T37" fmla="*/ 10 h 13"/>
                  <a:gd name="T38" fmla="*/ 5 w 9"/>
                  <a:gd name="T39" fmla="*/ 10 h 13"/>
                  <a:gd name="T40" fmla="*/ 5 w 9"/>
                  <a:gd name="T41" fmla="*/ 10 h 13"/>
                  <a:gd name="T42" fmla="*/ 5 w 9"/>
                  <a:gd name="T43" fmla="*/ 11 h 13"/>
                  <a:gd name="T44" fmla="*/ 5 w 9"/>
                  <a:gd name="T45" fmla="*/ 11 h 13"/>
                  <a:gd name="T46" fmla="*/ 6 w 9"/>
                  <a:gd name="T47" fmla="*/ 10 h 13"/>
                  <a:gd name="T48" fmla="*/ 7 w 9"/>
                  <a:gd name="T49" fmla="*/ 8 h 13"/>
                  <a:gd name="T50" fmla="*/ 8 w 9"/>
                  <a:gd name="T51" fmla="*/ 6 h 13"/>
                  <a:gd name="T52" fmla="*/ 8 w 9"/>
                  <a:gd name="T53" fmla="*/ 7 h 13"/>
                  <a:gd name="T54" fmla="*/ 9 w 9"/>
                  <a:gd name="T55" fmla="*/ 2 h 13"/>
                  <a:gd name="T56" fmla="*/ 9 w 9"/>
                  <a:gd name="T57" fmla="*/ 1 h 13"/>
                  <a:gd name="T58" fmla="*/ 5 w 9"/>
                  <a:gd name="T59" fmla="*/ 2 h 13"/>
                  <a:gd name="T60" fmla="*/ 2 w 9"/>
                  <a:gd name="T61" fmla="*/ 0 h 13"/>
                  <a:gd name="T62" fmla="*/ 2 w 9"/>
                  <a:gd name="T63" fmla="*/ 1 h 13"/>
                  <a:gd name="T64" fmla="*/ 0 w 9"/>
                  <a:gd name="T6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 h="13">
                    <a:moveTo>
                      <a:pt x="0" y="0"/>
                    </a:moveTo>
                    <a:cubicBezTo>
                      <a:pt x="0" y="2"/>
                      <a:pt x="0" y="5"/>
                      <a:pt x="0" y="7"/>
                    </a:cubicBezTo>
                    <a:cubicBezTo>
                      <a:pt x="0" y="7"/>
                      <a:pt x="0" y="7"/>
                      <a:pt x="0" y="7"/>
                    </a:cubicBezTo>
                    <a:cubicBezTo>
                      <a:pt x="0" y="7"/>
                      <a:pt x="0" y="7"/>
                      <a:pt x="0" y="7"/>
                    </a:cubicBezTo>
                    <a:cubicBezTo>
                      <a:pt x="0" y="6"/>
                      <a:pt x="0" y="6"/>
                      <a:pt x="0" y="6"/>
                    </a:cubicBezTo>
                    <a:cubicBezTo>
                      <a:pt x="0" y="6"/>
                      <a:pt x="0" y="6"/>
                      <a:pt x="0" y="6"/>
                    </a:cubicBezTo>
                    <a:cubicBezTo>
                      <a:pt x="0" y="9"/>
                      <a:pt x="0" y="10"/>
                      <a:pt x="0" y="12"/>
                    </a:cubicBezTo>
                    <a:cubicBezTo>
                      <a:pt x="0" y="12"/>
                      <a:pt x="0" y="12"/>
                      <a:pt x="0" y="12"/>
                    </a:cubicBezTo>
                    <a:cubicBezTo>
                      <a:pt x="0" y="12"/>
                      <a:pt x="1" y="12"/>
                      <a:pt x="1" y="12"/>
                    </a:cubicBezTo>
                    <a:cubicBezTo>
                      <a:pt x="1" y="12"/>
                      <a:pt x="1" y="12"/>
                      <a:pt x="1" y="12"/>
                    </a:cubicBezTo>
                    <a:cubicBezTo>
                      <a:pt x="1" y="12"/>
                      <a:pt x="2" y="12"/>
                      <a:pt x="2" y="12"/>
                    </a:cubicBezTo>
                    <a:cubicBezTo>
                      <a:pt x="2" y="12"/>
                      <a:pt x="2" y="12"/>
                      <a:pt x="2" y="13"/>
                    </a:cubicBezTo>
                    <a:cubicBezTo>
                      <a:pt x="3" y="12"/>
                      <a:pt x="3" y="11"/>
                      <a:pt x="3" y="11"/>
                    </a:cubicBezTo>
                    <a:cubicBezTo>
                      <a:pt x="3" y="11"/>
                      <a:pt x="3" y="11"/>
                      <a:pt x="3" y="11"/>
                    </a:cubicBezTo>
                    <a:cubicBezTo>
                      <a:pt x="4" y="11"/>
                      <a:pt x="4" y="10"/>
                      <a:pt x="4" y="10"/>
                    </a:cubicBezTo>
                    <a:cubicBezTo>
                      <a:pt x="5" y="10"/>
                      <a:pt x="5" y="10"/>
                      <a:pt x="5" y="10"/>
                    </a:cubicBezTo>
                    <a:cubicBezTo>
                      <a:pt x="5" y="10"/>
                      <a:pt x="5" y="10"/>
                      <a:pt x="5" y="10"/>
                    </a:cubicBezTo>
                    <a:cubicBezTo>
                      <a:pt x="5" y="10"/>
                      <a:pt x="6" y="10"/>
                      <a:pt x="6" y="10"/>
                    </a:cubicBezTo>
                    <a:cubicBezTo>
                      <a:pt x="6" y="10"/>
                      <a:pt x="6" y="10"/>
                      <a:pt x="6" y="10"/>
                    </a:cubicBezTo>
                    <a:cubicBezTo>
                      <a:pt x="5" y="10"/>
                      <a:pt x="5" y="10"/>
                      <a:pt x="5" y="10"/>
                    </a:cubicBezTo>
                    <a:cubicBezTo>
                      <a:pt x="5" y="10"/>
                      <a:pt x="5" y="10"/>
                      <a:pt x="5" y="10"/>
                    </a:cubicBezTo>
                    <a:cubicBezTo>
                      <a:pt x="5" y="10"/>
                      <a:pt x="5" y="10"/>
                      <a:pt x="5" y="11"/>
                    </a:cubicBezTo>
                    <a:cubicBezTo>
                      <a:pt x="5" y="11"/>
                      <a:pt x="5" y="11"/>
                      <a:pt x="5" y="11"/>
                    </a:cubicBezTo>
                    <a:cubicBezTo>
                      <a:pt x="6" y="11"/>
                      <a:pt x="6" y="10"/>
                      <a:pt x="6" y="10"/>
                    </a:cubicBezTo>
                    <a:cubicBezTo>
                      <a:pt x="6" y="9"/>
                      <a:pt x="6" y="8"/>
                      <a:pt x="7" y="8"/>
                    </a:cubicBezTo>
                    <a:cubicBezTo>
                      <a:pt x="7" y="7"/>
                      <a:pt x="7" y="7"/>
                      <a:pt x="8" y="6"/>
                    </a:cubicBezTo>
                    <a:cubicBezTo>
                      <a:pt x="8" y="7"/>
                      <a:pt x="8" y="7"/>
                      <a:pt x="8" y="7"/>
                    </a:cubicBezTo>
                    <a:cubicBezTo>
                      <a:pt x="8" y="5"/>
                      <a:pt x="9" y="4"/>
                      <a:pt x="9" y="2"/>
                    </a:cubicBezTo>
                    <a:cubicBezTo>
                      <a:pt x="9" y="1"/>
                      <a:pt x="9" y="1"/>
                      <a:pt x="9" y="1"/>
                    </a:cubicBezTo>
                    <a:cubicBezTo>
                      <a:pt x="8" y="1"/>
                      <a:pt x="6" y="2"/>
                      <a:pt x="5" y="2"/>
                    </a:cubicBezTo>
                    <a:cubicBezTo>
                      <a:pt x="4" y="2"/>
                      <a:pt x="2" y="2"/>
                      <a:pt x="2" y="0"/>
                    </a:cubicBezTo>
                    <a:cubicBezTo>
                      <a:pt x="2" y="1"/>
                      <a:pt x="2" y="1"/>
                      <a:pt x="2" y="1"/>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0" name="Freeform 196"/>
              <p:cNvSpPr>
                <a:spLocks/>
              </p:cNvSpPr>
              <p:nvPr/>
            </p:nvSpPr>
            <p:spPr bwMode="auto">
              <a:xfrm>
                <a:off x="8510955" y="4189342"/>
                <a:ext cx="1347"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1" name="Freeform 197"/>
              <p:cNvSpPr>
                <a:spLocks/>
              </p:cNvSpPr>
              <p:nvPr/>
            </p:nvSpPr>
            <p:spPr bwMode="auto">
              <a:xfrm>
                <a:off x="8401214" y="4194054"/>
                <a:ext cx="2693" cy="2020"/>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0" y="0"/>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2" name="Freeform 198"/>
              <p:cNvSpPr>
                <a:spLocks/>
              </p:cNvSpPr>
              <p:nvPr/>
            </p:nvSpPr>
            <p:spPr bwMode="auto">
              <a:xfrm>
                <a:off x="8472579" y="4226371"/>
                <a:ext cx="3366" cy="4713"/>
              </a:xfrm>
              <a:custGeom>
                <a:avLst/>
                <a:gdLst>
                  <a:gd name="T0" fmla="*/ 1 w 2"/>
                  <a:gd name="T1" fmla="*/ 0 h 3"/>
                  <a:gd name="T2" fmla="*/ 1 w 2"/>
                  <a:gd name="T3" fmla="*/ 1 h 3"/>
                  <a:gd name="T4" fmla="*/ 1 w 2"/>
                  <a:gd name="T5" fmla="*/ 2 h 3"/>
                  <a:gd name="T6" fmla="*/ 0 w 2"/>
                  <a:gd name="T7" fmla="*/ 3 h 3"/>
                  <a:gd name="T8" fmla="*/ 2 w 2"/>
                  <a:gd name="T9" fmla="*/ 2 h 3"/>
                  <a:gd name="T10" fmla="*/ 2 w 2"/>
                  <a:gd name="T11" fmla="*/ 2 h 3"/>
                  <a:gd name="T12" fmla="*/ 1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1" y="0"/>
                    </a:moveTo>
                    <a:cubicBezTo>
                      <a:pt x="1" y="0"/>
                      <a:pt x="1" y="0"/>
                      <a:pt x="1" y="1"/>
                    </a:cubicBezTo>
                    <a:cubicBezTo>
                      <a:pt x="1" y="1"/>
                      <a:pt x="1" y="1"/>
                      <a:pt x="1" y="2"/>
                    </a:cubicBezTo>
                    <a:cubicBezTo>
                      <a:pt x="0" y="2"/>
                      <a:pt x="0" y="3"/>
                      <a:pt x="0" y="3"/>
                    </a:cubicBezTo>
                    <a:cubicBezTo>
                      <a:pt x="0" y="3"/>
                      <a:pt x="1" y="3"/>
                      <a:pt x="2" y="2"/>
                    </a:cubicBezTo>
                    <a:cubicBezTo>
                      <a:pt x="2" y="2"/>
                      <a:pt x="1" y="2"/>
                      <a:pt x="2" y="2"/>
                    </a:cubicBezTo>
                    <a:cubicBezTo>
                      <a:pt x="2" y="2"/>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3" name="Freeform 199"/>
              <p:cNvSpPr>
                <a:spLocks/>
              </p:cNvSpPr>
              <p:nvPr/>
            </p:nvSpPr>
            <p:spPr bwMode="auto">
              <a:xfrm>
                <a:off x="8455075" y="4254647"/>
                <a:ext cx="1347" cy="1347"/>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1" y="1"/>
                      <a:pt x="1" y="1"/>
                      <a:pt x="1" y="1"/>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4" name="Freeform 200"/>
              <p:cNvSpPr>
                <a:spLocks/>
              </p:cNvSpPr>
              <p:nvPr/>
            </p:nvSpPr>
            <p:spPr bwMode="auto">
              <a:xfrm>
                <a:off x="8459787" y="4270805"/>
                <a:ext cx="3366" cy="1347"/>
              </a:xfrm>
              <a:custGeom>
                <a:avLst/>
                <a:gdLst>
                  <a:gd name="T0" fmla="*/ 1 w 2"/>
                  <a:gd name="T1" fmla="*/ 0 h 1"/>
                  <a:gd name="T2" fmla="*/ 1 w 2"/>
                  <a:gd name="T3" fmla="*/ 1 h 1"/>
                  <a:gd name="T4" fmla="*/ 0 w 2"/>
                  <a:gd name="T5" fmla="*/ 1 h 1"/>
                  <a:gd name="T6" fmla="*/ 1 w 2"/>
                  <a:gd name="T7" fmla="*/ 1 h 1"/>
                  <a:gd name="T8" fmla="*/ 1 w 2"/>
                  <a:gd name="T9" fmla="*/ 1 h 1"/>
                  <a:gd name="T10" fmla="*/ 1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1" y="0"/>
                    </a:moveTo>
                    <a:cubicBezTo>
                      <a:pt x="1" y="0"/>
                      <a:pt x="1" y="1"/>
                      <a:pt x="1" y="1"/>
                    </a:cubicBezTo>
                    <a:cubicBezTo>
                      <a:pt x="0" y="1"/>
                      <a:pt x="0" y="1"/>
                      <a:pt x="0" y="1"/>
                    </a:cubicBezTo>
                    <a:cubicBezTo>
                      <a:pt x="0" y="1"/>
                      <a:pt x="1" y="1"/>
                      <a:pt x="1" y="1"/>
                    </a:cubicBezTo>
                    <a:cubicBezTo>
                      <a:pt x="1" y="1"/>
                      <a:pt x="1" y="1"/>
                      <a:pt x="1" y="1"/>
                    </a:cubicBezTo>
                    <a:cubicBezTo>
                      <a:pt x="1" y="1"/>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5" name="Freeform 201"/>
              <p:cNvSpPr>
                <a:spLocks/>
              </p:cNvSpPr>
              <p:nvPr/>
            </p:nvSpPr>
            <p:spPr bwMode="auto">
              <a:xfrm>
                <a:off x="8354760" y="3683054"/>
                <a:ext cx="26930" cy="59246"/>
              </a:xfrm>
              <a:custGeom>
                <a:avLst/>
                <a:gdLst>
                  <a:gd name="T0" fmla="*/ 1 w 17"/>
                  <a:gd name="T1" fmla="*/ 0 h 37"/>
                  <a:gd name="T2" fmla="*/ 1 w 17"/>
                  <a:gd name="T3" fmla="*/ 1 h 37"/>
                  <a:gd name="T4" fmla="*/ 1 w 17"/>
                  <a:gd name="T5" fmla="*/ 1 h 37"/>
                  <a:gd name="T6" fmla="*/ 0 w 17"/>
                  <a:gd name="T7" fmla="*/ 1 h 37"/>
                  <a:gd name="T8" fmla="*/ 0 w 17"/>
                  <a:gd name="T9" fmla="*/ 1 h 37"/>
                  <a:gd name="T10" fmla="*/ 0 w 17"/>
                  <a:gd name="T11" fmla="*/ 1 h 37"/>
                  <a:gd name="T12" fmla="*/ 2 w 17"/>
                  <a:gd name="T13" fmla="*/ 3 h 37"/>
                  <a:gd name="T14" fmla="*/ 2 w 17"/>
                  <a:gd name="T15" fmla="*/ 3 h 37"/>
                  <a:gd name="T16" fmla="*/ 2 w 17"/>
                  <a:gd name="T17" fmla="*/ 5 h 37"/>
                  <a:gd name="T18" fmla="*/ 2 w 17"/>
                  <a:gd name="T19" fmla="*/ 5 h 37"/>
                  <a:gd name="T20" fmla="*/ 2 w 17"/>
                  <a:gd name="T21" fmla="*/ 5 h 37"/>
                  <a:gd name="T22" fmla="*/ 1 w 17"/>
                  <a:gd name="T23" fmla="*/ 5 h 37"/>
                  <a:gd name="T24" fmla="*/ 1 w 17"/>
                  <a:gd name="T25" fmla="*/ 5 h 37"/>
                  <a:gd name="T26" fmla="*/ 1 w 17"/>
                  <a:gd name="T27" fmla="*/ 5 h 37"/>
                  <a:gd name="T28" fmla="*/ 2 w 17"/>
                  <a:gd name="T29" fmla="*/ 8 h 37"/>
                  <a:gd name="T30" fmla="*/ 4 w 17"/>
                  <a:gd name="T31" fmla="*/ 13 h 37"/>
                  <a:gd name="T32" fmla="*/ 6 w 17"/>
                  <a:gd name="T33" fmla="*/ 17 h 37"/>
                  <a:gd name="T34" fmla="*/ 9 w 17"/>
                  <a:gd name="T35" fmla="*/ 26 h 37"/>
                  <a:gd name="T36" fmla="*/ 11 w 17"/>
                  <a:gd name="T37" fmla="*/ 30 h 37"/>
                  <a:gd name="T38" fmla="*/ 12 w 17"/>
                  <a:gd name="T39" fmla="*/ 33 h 37"/>
                  <a:gd name="T40" fmla="*/ 12 w 17"/>
                  <a:gd name="T41" fmla="*/ 36 h 37"/>
                  <a:gd name="T42" fmla="*/ 14 w 17"/>
                  <a:gd name="T43" fmla="*/ 37 h 37"/>
                  <a:gd name="T44" fmla="*/ 14 w 17"/>
                  <a:gd name="T45" fmla="*/ 37 h 37"/>
                  <a:gd name="T46" fmla="*/ 14 w 17"/>
                  <a:gd name="T47" fmla="*/ 34 h 37"/>
                  <a:gd name="T48" fmla="*/ 15 w 17"/>
                  <a:gd name="T49" fmla="*/ 35 h 37"/>
                  <a:gd name="T50" fmla="*/ 16 w 17"/>
                  <a:gd name="T51" fmla="*/ 34 h 37"/>
                  <a:gd name="T52" fmla="*/ 17 w 17"/>
                  <a:gd name="T53" fmla="*/ 36 h 37"/>
                  <a:gd name="T54" fmla="*/ 16 w 17"/>
                  <a:gd name="T55" fmla="*/ 33 h 37"/>
                  <a:gd name="T56" fmla="*/ 16 w 17"/>
                  <a:gd name="T57" fmla="*/ 33 h 37"/>
                  <a:gd name="T58" fmla="*/ 15 w 17"/>
                  <a:gd name="T59" fmla="*/ 33 h 37"/>
                  <a:gd name="T60" fmla="*/ 12 w 17"/>
                  <a:gd name="T61" fmla="*/ 30 h 37"/>
                  <a:gd name="T62" fmla="*/ 11 w 17"/>
                  <a:gd name="T63" fmla="*/ 24 h 37"/>
                  <a:gd name="T64" fmla="*/ 12 w 17"/>
                  <a:gd name="T65" fmla="*/ 23 h 37"/>
                  <a:gd name="T66" fmla="*/ 12 w 17"/>
                  <a:gd name="T67" fmla="*/ 23 h 37"/>
                  <a:gd name="T68" fmla="*/ 16 w 17"/>
                  <a:gd name="T69" fmla="*/ 25 h 37"/>
                  <a:gd name="T70" fmla="*/ 9 w 17"/>
                  <a:gd name="T71" fmla="*/ 14 h 37"/>
                  <a:gd name="T72" fmla="*/ 8 w 17"/>
                  <a:gd name="T73" fmla="*/ 13 h 37"/>
                  <a:gd name="T74" fmla="*/ 8 w 17"/>
                  <a:gd name="T75" fmla="*/ 13 h 37"/>
                  <a:gd name="T76" fmla="*/ 8 w 17"/>
                  <a:gd name="T77" fmla="*/ 13 h 37"/>
                  <a:gd name="T78" fmla="*/ 8 w 17"/>
                  <a:gd name="T79" fmla="*/ 13 h 37"/>
                  <a:gd name="T80" fmla="*/ 8 w 17"/>
                  <a:gd name="T81" fmla="*/ 13 h 37"/>
                  <a:gd name="T82" fmla="*/ 6 w 17"/>
                  <a:gd name="T83" fmla="*/ 10 h 37"/>
                  <a:gd name="T84" fmla="*/ 6 w 17"/>
                  <a:gd name="T85" fmla="*/ 9 h 37"/>
                  <a:gd name="T86" fmla="*/ 5 w 17"/>
                  <a:gd name="T87" fmla="*/ 6 h 37"/>
                  <a:gd name="T88" fmla="*/ 5 w 17"/>
                  <a:gd name="T89" fmla="*/ 6 h 37"/>
                  <a:gd name="T90" fmla="*/ 6 w 17"/>
                  <a:gd name="T91" fmla="*/ 6 h 37"/>
                  <a:gd name="T92" fmla="*/ 2 w 17"/>
                  <a:gd name="T93" fmla="*/ 3 h 37"/>
                  <a:gd name="T94" fmla="*/ 2 w 17"/>
                  <a:gd name="T95" fmla="*/ 2 h 37"/>
                  <a:gd name="T96" fmla="*/ 1 w 17"/>
                  <a:gd name="T9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 h="37">
                    <a:moveTo>
                      <a:pt x="1" y="0"/>
                    </a:moveTo>
                    <a:cubicBezTo>
                      <a:pt x="1" y="1"/>
                      <a:pt x="1" y="1"/>
                      <a:pt x="1" y="1"/>
                    </a:cubicBezTo>
                    <a:cubicBezTo>
                      <a:pt x="1" y="1"/>
                      <a:pt x="1" y="1"/>
                      <a:pt x="1" y="1"/>
                    </a:cubicBezTo>
                    <a:cubicBezTo>
                      <a:pt x="1" y="1"/>
                      <a:pt x="0" y="1"/>
                      <a:pt x="0" y="1"/>
                    </a:cubicBezTo>
                    <a:cubicBezTo>
                      <a:pt x="0" y="1"/>
                      <a:pt x="0" y="1"/>
                      <a:pt x="0" y="1"/>
                    </a:cubicBezTo>
                    <a:cubicBezTo>
                      <a:pt x="0" y="1"/>
                      <a:pt x="0" y="1"/>
                      <a:pt x="0" y="1"/>
                    </a:cubicBezTo>
                    <a:cubicBezTo>
                      <a:pt x="0" y="2"/>
                      <a:pt x="2" y="2"/>
                      <a:pt x="2" y="3"/>
                    </a:cubicBezTo>
                    <a:cubicBezTo>
                      <a:pt x="2" y="3"/>
                      <a:pt x="2" y="3"/>
                      <a:pt x="2" y="3"/>
                    </a:cubicBezTo>
                    <a:cubicBezTo>
                      <a:pt x="2" y="4"/>
                      <a:pt x="2" y="4"/>
                      <a:pt x="2" y="5"/>
                    </a:cubicBezTo>
                    <a:cubicBezTo>
                      <a:pt x="2" y="5"/>
                      <a:pt x="2" y="5"/>
                      <a:pt x="2" y="5"/>
                    </a:cubicBezTo>
                    <a:cubicBezTo>
                      <a:pt x="2" y="5"/>
                      <a:pt x="2" y="5"/>
                      <a:pt x="2" y="5"/>
                    </a:cubicBezTo>
                    <a:cubicBezTo>
                      <a:pt x="1" y="5"/>
                      <a:pt x="1" y="5"/>
                      <a:pt x="1" y="5"/>
                    </a:cubicBezTo>
                    <a:cubicBezTo>
                      <a:pt x="1" y="5"/>
                      <a:pt x="1" y="5"/>
                      <a:pt x="1" y="5"/>
                    </a:cubicBezTo>
                    <a:cubicBezTo>
                      <a:pt x="1" y="5"/>
                      <a:pt x="1" y="5"/>
                      <a:pt x="1" y="5"/>
                    </a:cubicBezTo>
                    <a:cubicBezTo>
                      <a:pt x="1" y="6"/>
                      <a:pt x="2" y="7"/>
                      <a:pt x="2" y="8"/>
                    </a:cubicBezTo>
                    <a:cubicBezTo>
                      <a:pt x="3" y="10"/>
                      <a:pt x="2" y="12"/>
                      <a:pt x="4" y="13"/>
                    </a:cubicBezTo>
                    <a:cubicBezTo>
                      <a:pt x="4" y="14"/>
                      <a:pt x="7" y="14"/>
                      <a:pt x="6" y="17"/>
                    </a:cubicBezTo>
                    <a:cubicBezTo>
                      <a:pt x="8" y="19"/>
                      <a:pt x="9" y="22"/>
                      <a:pt x="9" y="26"/>
                    </a:cubicBezTo>
                    <a:cubicBezTo>
                      <a:pt x="10" y="27"/>
                      <a:pt x="10" y="28"/>
                      <a:pt x="11" y="30"/>
                    </a:cubicBezTo>
                    <a:cubicBezTo>
                      <a:pt x="11" y="31"/>
                      <a:pt x="12" y="32"/>
                      <a:pt x="12" y="33"/>
                    </a:cubicBezTo>
                    <a:cubicBezTo>
                      <a:pt x="12" y="34"/>
                      <a:pt x="12" y="35"/>
                      <a:pt x="12" y="36"/>
                    </a:cubicBezTo>
                    <a:cubicBezTo>
                      <a:pt x="12" y="36"/>
                      <a:pt x="13" y="37"/>
                      <a:pt x="14" y="37"/>
                    </a:cubicBezTo>
                    <a:cubicBezTo>
                      <a:pt x="14" y="37"/>
                      <a:pt x="14" y="37"/>
                      <a:pt x="14" y="37"/>
                    </a:cubicBezTo>
                    <a:cubicBezTo>
                      <a:pt x="14" y="36"/>
                      <a:pt x="13" y="35"/>
                      <a:pt x="14" y="34"/>
                    </a:cubicBezTo>
                    <a:cubicBezTo>
                      <a:pt x="14" y="35"/>
                      <a:pt x="14" y="35"/>
                      <a:pt x="15" y="35"/>
                    </a:cubicBezTo>
                    <a:cubicBezTo>
                      <a:pt x="15" y="35"/>
                      <a:pt x="16" y="34"/>
                      <a:pt x="16" y="34"/>
                    </a:cubicBezTo>
                    <a:cubicBezTo>
                      <a:pt x="16" y="35"/>
                      <a:pt x="16" y="36"/>
                      <a:pt x="17" y="36"/>
                    </a:cubicBezTo>
                    <a:cubicBezTo>
                      <a:pt x="17" y="35"/>
                      <a:pt x="16" y="34"/>
                      <a:pt x="16" y="33"/>
                    </a:cubicBezTo>
                    <a:cubicBezTo>
                      <a:pt x="16" y="33"/>
                      <a:pt x="16" y="33"/>
                      <a:pt x="16" y="33"/>
                    </a:cubicBezTo>
                    <a:cubicBezTo>
                      <a:pt x="15" y="33"/>
                      <a:pt x="15" y="33"/>
                      <a:pt x="15" y="33"/>
                    </a:cubicBezTo>
                    <a:cubicBezTo>
                      <a:pt x="14" y="32"/>
                      <a:pt x="13" y="31"/>
                      <a:pt x="12" y="30"/>
                    </a:cubicBezTo>
                    <a:cubicBezTo>
                      <a:pt x="11" y="29"/>
                      <a:pt x="12" y="26"/>
                      <a:pt x="11" y="24"/>
                    </a:cubicBezTo>
                    <a:cubicBezTo>
                      <a:pt x="11" y="24"/>
                      <a:pt x="11" y="23"/>
                      <a:pt x="12" y="23"/>
                    </a:cubicBezTo>
                    <a:cubicBezTo>
                      <a:pt x="12" y="23"/>
                      <a:pt x="12" y="23"/>
                      <a:pt x="12" y="23"/>
                    </a:cubicBezTo>
                    <a:cubicBezTo>
                      <a:pt x="14" y="23"/>
                      <a:pt x="15" y="25"/>
                      <a:pt x="16" y="25"/>
                    </a:cubicBezTo>
                    <a:cubicBezTo>
                      <a:pt x="13" y="22"/>
                      <a:pt x="11" y="18"/>
                      <a:pt x="9" y="14"/>
                    </a:cubicBezTo>
                    <a:cubicBezTo>
                      <a:pt x="9" y="14"/>
                      <a:pt x="8" y="14"/>
                      <a:pt x="8" y="13"/>
                    </a:cubicBezTo>
                    <a:cubicBezTo>
                      <a:pt x="8" y="13"/>
                      <a:pt x="8" y="13"/>
                      <a:pt x="8" y="13"/>
                    </a:cubicBezTo>
                    <a:cubicBezTo>
                      <a:pt x="8" y="13"/>
                      <a:pt x="8" y="13"/>
                      <a:pt x="8" y="13"/>
                    </a:cubicBezTo>
                    <a:cubicBezTo>
                      <a:pt x="8" y="13"/>
                      <a:pt x="8" y="13"/>
                      <a:pt x="8" y="13"/>
                    </a:cubicBezTo>
                    <a:cubicBezTo>
                      <a:pt x="8" y="13"/>
                      <a:pt x="8" y="13"/>
                      <a:pt x="8" y="13"/>
                    </a:cubicBezTo>
                    <a:cubicBezTo>
                      <a:pt x="8" y="12"/>
                      <a:pt x="6" y="11"/>
                      <a:pt x="6" y="10"/>
                    </a:cubicBezTo>
                    <a:cubicBezTo>
                      <a:pt x="6" y="10"/>
                      <a:pt x="6" y="9"/>
                      <a:pt x="6" y="9"/>
                    </a:cubicBezTo>
                    <a:cubicBezTo>
                      <a:pt x="6" y="7"/>
                      <a:pt x="5" y="7"/>
                      <a:pt x="5" y="6"/>
                    </a:cubicBezTo>
                    <a:cubicBezTo>
                      <a:pt x="5" y="6"/>
                      <a:pt x="5" y="6"/>
                      <a:pt x="5" y="6"/>
                    </a:cubicBezTo>
                    <a:cubicBezTo>
                      <a:pt x="5" y="6"/>
                      <a:pt x="5" y="6"/>
                      <a:pt x="6" y="6"/>
                    </a:cubicBezTo>
                    <a:cubicBezTo>
                      <a:pt x="5" y="5"/>
                      <a:pt x="3" y="4"/>
                      <a:pt x="2" y="3"/>
                    </a:cubicBezTo>
                    <a:cubicBezTo>
                      <a:pt x="3" y="3"/>
                      <a:pt x="2" y="2"/>
                      <a:pt x="2" y="2"/>
                    </a:cubicBezTo>
                    <a:cubicBezTo>
                      <a:pt x="2" y="2"/>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6" name="Freeform 202"/>
              <p:cNvSpPr>
                <a:spLocks/>
              </p:cNvSpPr>
              <p:nvPr/>
            </p:nvSpPr>
            <p:spPr bwMode="auto">
              <a:xfrm>
                <a:off x="8346681" y="3770577"/>
                <a:ext cx="43088" cy="61939"/>
              </a:xfrm>
              <a:custGeom>
                <a:avLst/>
                <a:gdLst>
                  <a:gd name="T0" fmla="*/ 21 w 27"/>
                  <a:gd name="T1" fmla="*/ 0 h 39"/>
                  <a:gd name="T2" fmla="*/ 21 w 27"/>
                  <a:gd name="T3" fmla="*/ 1 h 39"/>
                  <a:gd name="T4" fmla="*/ 22 w 27"/>
                  <a:gd name="T5" fmla="*/ 1 h 39"/>
                  <a:gd name="T6" fmla="*/ 22 w 27"/>
                  <a:gd name="T7" fmla="*/ 2 h 39"/>
                  <a:gd name="T8" fmla="*/ 21 w 27"/>
                  <a:gd name="T9" fmla="*/ 3 h 39"/>
                  <a:gd name="T10" fmla="*/ 21 w 27"/>
                  <a:gd name="T11" fmla="*/ 1 h 39"/>
                  <a:gd name="T12" fmla="*/ 20 w 27"/>
                  <a:gd name="T13" fmla="*/ 1 h 39"/>
                  <a:gd name="T14" fmla="*/ 20 w 27"/>
                  <a:gd name="T15" fmla="*/ 2 h 39"/>
                  <a:gd name="T16" fmla="*/ 20 w 27"/>
                  <a:gd name="T17" fmla="*/ 5 h 39"/>
                  <a:gd name="T18" fmla="*/ 20 w 27"/>
                  <a:gd name="T19" fmla="*/ 6 h 39"/>
                  <a:gd name="T20" fmla="*/ 20 w 27"/>
                  <a:gd name="T21" fmla="*/ 6 h 39"/>
                  <a:gd name="T22" fmla="*/ 21 w 27"/>
                  <a:gd name="T23" fmla="*/ 13 h 39"/>
                  <a:gd name="T24" fmla="*/ 17 w 27"/>
                  <a:gd name="T25" fmla="*/ 18 h 39"/>
                  <a:gd name="T26" fmla="*/ 16 w 27"/>
                  <a:gd name="T27" fmla="*/ 16 h 39"/>
                  <a:gd name="T28" fmla="*/ 14 w 27"/>
                  <a:gd name="T29" fmla="*/ 21 h 39"/>
                  <a:gd name="T30" fmla="*/ 13 w 27"/>
                  <a:gd name="T31" fmla="*/ 23 h 39"/>
                  <a:gd name="T32" fmla="*/ 13 w 27"/>
                  <a:gd name="T33" fmla="*/ 23 h 39"/>
                  <a:gd name="T34" fmla="*/ 13 w 27"/>
                  <a:gd name="T35" fmla="*/ 22 h 39"/>
                  <a:gd name="T36" fmla="*/ 4 w 27"/>
                  <a:gd name="T37" fmla="*/ 28 h 39"/>
                  <a:gd name="T38" fmla="*/ 3 w 27"/>
                  <a:gd name="T39" fmla="*/ 28 h 39"/>
                  <a:gd name="T40" fmla="*/ 0 w 27"/>
                  <a:gd name="T41" fmla="*/ 32 h 39"/>
                  <a:gd name="T42" fmla="*/ 1 w 27"/>
                  <a:gd name="T43" fmla="*/ 33 h 39"/>
                  <a:gd name="T44" fmla="*/ 0 w 27"/>
                  <a:gd name="T45" fmla="*/ 33 h 39"/>
                  <a:gd name="T46" fmla="*/ 1 w 27"/>
                  <a:gd name="T47" fmla="*/ 33 h 39"/>
                  <a:gd name="T48" fmla="*/ 2 w 27"/>
                  <a:gd name="T49" fmla="*/ 34 h 39"/>
                  <a:gd name="T50" fmla="*/ 2 w 27"/>
                  <a:gd name="T51" fmla="*/ 32 h 39"/>
                  <a:gd name="T52" fmla="*/ 3 w 27"/>
                  <a:gd name="T53" fmla="*/ 39 h 39"/>
                  <a:gd name="T54" fmla="*/ 4 w 27"/>
                  <a:gd name="T55" fmla="*/ 37 h 39"/>
                  <a:gd name="T56" fmla="*/ 6 w 27"/>
                  <a:gd name="T57" fmla="*/ 39 h 39"/>
                  <a:gd name="T58" fmla="*/ 5 w 27"/>
                  <a:gd name="T59" fmla="*/ 38 h 39"/>
                  <a:gd name="T60" fmla="*/ 6 w 27"/>
                  <a:gd name="T61" fmla="*/ 38 h 39"/>
                  <a:gd name="T62" fmla="*/ 7 w 27"/>
                  <a:gd name="T63" fmla="*/ 33 h 39"/>
                  <a:gd name="T64" fmla="*/ 5 w 27"/>
                  <a:gd name="T65" fmla="*/ 32 h 39"/>
                  <a:gd name="T66" fmla="*/ 5 w 27"/>
                  <a:gd name="T67" fmla="*/ 30 h 39"/>
                  <a:gd name="T68" fmla="*/ 5 w 27"/>
                  <a:gd name="T69" fmla="*/ 30 h 39"/>
                  <a:gd name="T70" fmla="*/ 4 w 27"/>
                  <a:gd name="T71" fmla="*/ 31 h 39"/>
                  <a:gd name="T72" fmla="*/ 5 w 27"/>
                  <a:gd name="T73" fmla="*/ 29 h 39"/>
                  <a:gd name="T74" fmla="*/ 6 w 27"/>
                  <a:gd name="T75" fmla="*/ 28 h 39"/>
                  <a:gd name="T76" fmla="*/ 8 w 27"/>
                  <a:gd name="T77" fmla="*/ 28 h 39"/>
                  <a:gd name="T78" fmla="*/ 10 w 27"/>
                  <a:gd name="T79" fmla="*/ 27 h 39"/>
                  <a:gd name="T80" fmla="*/ 14 w 27"/>
                  <a:gd name="T81" fmla="*/ 26 h 39"/>
                  <a:gd name="T82" fmla="*/ 17 w 27"/>
                  <a:gd name="T83" fmla="*/ 27 h 39"/>
                  <a:gd name="T84" fmla="*/ 17 w 27"/>
                  <a:gd name="T85" fmla="*/ 26 h 39"/>
                  <a:gd name="T86" fmla="*/ 17 w 27"/>
                  <a:gd name="T87" fmla="*/ 26 h 39"/>
                  <a:gd name="T88" fmla="*/ 19 w 27"/>
                  <a:gd name="T89" fmla="*/ 26 h 39"/>
                  <a:gd name="T90" fmla="*/ 20 w 27"/>
                  <a:gd name="T91" fmla="*/ 26 h 39"/>
                  <a:gd name="T92" fmla="*/ 22 w 27"/>
                  <a:gd name="T93" fmla="*/ 24 h 39"/>
                  <a:gd name="T94" fmla="*/ 22 w 27"/>
                  <a:gd name="T95" fmla="*/ 26 h 39"/>
                  <a:gd name="T96" fmla="*/ 23 w 27"/>
                  <a:gd name="T97" fmla="*/ 24 h 39"/>
                  <a:gd name="T98" fmla="*/ 24 w 27"/>
                  <a:gd name="T99" fmla="*/ 22 h 39"/>
                  <a:gd name="T100" fmla="*/ 25 w 27"/>
                  <a:gd name="T101" fmla="*/ 22 h 39"/>
                  <a:gd name="T102" fmla="*/ 27 w 27"/>
                  <a:gd name="T103" fmla="*/ 22 h 39"/>
                  <a:gd name="T104" fmla="*/ 25 w 27"/>
                  <a:gd name="T105" fmla="*/ 12 h 39"/>
                  <a:gd name="T106" fmla="*/ 26 w 27"/>
                  <a:gd name="T107" fmla="*/ 12 h 39"/>
                  <a:gd name="T108" fmla="*/ 22 w 27"/>
                  <a:gd name="T109" fmla="*/ 0 h 39"/>
                  <a:gd name="T110" fmla="*/ 22 w 27"/>
                  <a:gd name="T11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 h="39">
                    <a:moveTo>
                      <a:pt x="21" y="0"/>
                    </a:moveTo>
                    <a:cubicBezTo>
                      <a:pt x="21" y="0"/>
                      <a:pt x="21" y="0"/>
                      <a:pt x="21" y="0"/>
                    </a:cubicBezTo>
                    <a:cubicBezTo>
                      <a:pt x="21" y="1"/>
                      <a:pt x="21" y="1"/>
                      <a:pt x="21" y="1"/>
                    </a:cubicBezTo>
                    <a:cubicBezTo>
                      <a:pt x="21" y="1"/>
                      <a:pt x="21" y="1"/>
                      <a:pt x="21" y="1"/>
                    </a:cubicBezTo>
                    <a:cubicBezTo>
                      <a:pt x="21" y="1"/>
                      <a:pt x="21" y="1"/>
                      <a:pt x="22" y="1"/>
                    </a:cubicBezTo>
                    <a:cubicBezTo>
                      <a:pt x="22" y="1"/>
                      <a:pt x="22" y="1"/>
                      <a:pt x="22" y="1"/>
                    </a:cubicBezTo>
                    <a:cubicBezTo>
                      <a:pt x="22" y="1"/>
                      <a:pt x="22" y="1"/>
                      <a:pt x="22" y="1"/>
                    </a:cubicBezTo>
                    <a:cubicBezTo>
                      <a:pt x="22" y="1"/>
                      <a:pt x="22" y="2"/>
                      <a:pt x="22" y="2"/>
                    </a:cubicBezTo>
                    <a:cubicBezTo>
                      <a:pt x="21" y="2"/>
                      <a:pt x="21" y="2"/>
                      <a:pt x="21" y="2"/>
                    </a:cubicBezTo>
                    <a:cubicBezTo>
                      <a:pt x="21" y="2"/>
                      <a:pt x="22" y="3"/>
                      <a:pt x="21" y="3"/>
                    </a:cubicBezTo>
                    <a:cubicBezTo>
                      <a:pt x="21" y="3"/>
                      <a:pt x="21" y="3"/>
                      <a:pt x="21" y="3"/>
                    </a:cubicBezTo>
                    <a:cubicBezTo>
                      <a:pt x="21" y="3"/>
                      <a:pt x="21" y="2"/>
                      <a:pt x="21" y="1"/>
                    </a:cubicBezTo>
                    <a:cubicBezTo>
                      <a:pt x="20" y="1"/>
                      <a:pt x="20" y="1"/>
                      <a:pt x="20" y="1"/>
                    </a:cubicBezTo>
                    <a:cubicBezTo>
                      <a:pt x="20" y="1"/>
                      <a:pt x="20" y="1"/>
                      <a:pt x="20" y="1"/>
                    </a:cubicBezTo>
                    <a:cubicBezTo>
                      <a:pt x="20" y="1"/>
                      <a:pt x="20" y="1"/>
                      <a:pt x="20" y="1"/>
                    </a:cubicBezTo>
                    <a:cubicBezTo>
                      <a:pt x="20" y="1"/>
                      <a:pt x="20" y="1"/>
                      <a:pt x="20" y="2"/>
                    </a:cubicBezTo>
                    <a:cubicBezTo>
                      <a:pt x="20" y="2"/>
                      <a:pt x="20" y="3"/>
                      <a:pt x="19" y="4"/>
                    </a:cubicBezTo>
                    <a:cubicBezTo>
                      <a:pt x="20" y="4"/>
                      <a:pt x="20" y="4"/>
                      <a:pt x="20" y="5"/>
                    </a:cubicBezTo>
                    <a:cubicBezTo>
                      <a:pt x="20" y="6"/>
                      <a:pt x="19" y="6"/>
                      <a:pt x="19" y="6"/>
                    </a:cubicBezTo>
                    <a:cubicBezTo>
                      <a:pt x="19" y="6"/>
                      <a:pt x="19" y="6"/>
                      <a:pt x="20" y="6"/>
                    </a:cubicBezTo>
                    <a:cubicBezTo>
                      <a:pt x="20" y="6"/>
                      <a:pt x="20" y="6"/>
                      <a:pt x="20" y="6"/>
                    </a:cubicBezTo>
                    <a:cubicBezTo>
                      <a:pt x="20" y="6"/>
                      <a:pt x="20" y="6"/>
                      <a:pt x="20" y="6"/>
                    </a:cubicBezTo>
                    <a:cubicBezTo>
                      <a:pt x="20" y="6"/>
                      <a:pt x="20" y="6"/>
                      <a:pt x="20" y="6"/>
                    </a:cubicBezTo>
                    <a:cubicBezTo>
                      <a:pt x="22" y="8"/>
                      <a:pt x="20" y="11"/>
                      <a:pt x="21" y="13"/>
                    </a:cubicBezTo>
                    <a:cubicBezTo>
                      <a:pt x="19" y="14"/>
                      <a:pt x="20" y="16"/>
                      <a:pt x="19" y="17"/>
                    </a:cubicBezTo>
                    <a:cubicBezTo>
                      <a:pt x="18" y="18"/>
                      <a:pt x="17" y="17"/>
                      <a:pt x="17" y="18"/>
                    </a:cubicBezTo>
                    <a:cubicBezTo>
                      <a:pt x="16" y="18"/>
                      <a:pt x="16" y="18"/>
                      <a:pt x="15" y="17"/>
                    </a:cubicBezTo>
                    <a:cubicBezTo>
                      <a:pt x="16" y="16"/>
                      <a:pt x="16" y="16"/>
                      <a:pt x="16" y="16"/>
                    </a:cubicBezTo>
                    <a:cubicBezTo>
                      <a:pt x="15" y="16"/>
                      <a:pt x="15" y="16"/>
                      <a:pt x="15" y="16"/>
                    </a:cubicBezTo>
                    <a:cubicBezTo>
                      <a:pt x="15" y="18"/>
                      <a:pt x="15" y="20"/>
                      <a:pt x="14" y="21"/>
                    </a:cubicBezTo>
                    <a:cubicBezTo>
                      <a:pt x="14" y="22"/>
                      <a:pt x="14" y="23"/>
                      <a:pt x="14" y="23"/>
                    </a:cubicBezTo>
                    <a:cubicBezTo>
                      <a:pt x="13" y="23"/>
                      <a:pt x="13" y="23"/>
                      <a:pt x="13" y="23"/>
                    </a:cubicBezTo>
                    <a:cubicBezTo>
                      <a:pt x="13" y="23"/>
                      <a:pt x="13" y="23"/>
                      <a:pt x="13" y="23"/>
                    </a:cubicBezTo>
                    <a:cubicBezTo>
                      <a:pt x="13" y="23"/>
                      <a:pt x="13" y="23"/>
                      <a:pt x="13" y="23"/>
                    </a:cubicBezTo>
                    <a:cubicBezTo>
                      <a:pt x="13" y="23"/>
                      <a:pt x="13" y="23"/>
                      <a:pt x="13" y="23"/>
                    </a:cubicBezTo>
                    <a:cubicBezTo>
                      <a:pt x="13" y="22"/>
                      <a:pt x="13" y="22"/>
                      <a:pt x="13" y="22"/>
                    </a:cubicBezTo>
                    <a:cubicBezTo>
                      <a:pt x="11" y="23"/>
                      <a:pt x="8" y="23"/>
                      <a:pt x="6" y="24"/>
                    </a:cubicBezTo>
                    <a:cubicBezTo>
                      <a:pt x="6" y="26"/>
                      <a:pt x="4" y="26"/>
                      <a:pt x="4" y="28"/>
                    </a:cubicBezTo>
                    <a:cubicBezTo>
                      <a:pt x="4" y="28"/>
                      <a:pt x="4" y="28"/>
                      <a:pt x="4" y="28"/>
                    </a:cubicBezTo>
                    <a:cubicBezTo>
                      <a:pt x="3" y="28"/>
                      <a:pt x="3" y="28"/>
                      <a:pt x="3" y="28"/>
                    </a:cubicBezTo>
                    <a:cubicBezTo>
                      <a:pt x="3" y="29"/>
                      <a:pt x="3" y="29"/>
                      <a:pt x="3" y="29"/>
                    </a:cubicBezTo>
                    <a:cubicBezTo>
                      <a:pt x="2" y="30"/>
                      <a:pt x="2" y="31"/>
                      <a:pt x="0" y="32"/>
                    </a:cubicBezTo>
                    <a:cubicBezTo>
                      <a:pt x="0" y="32"/>
                      <a:pt x="0" y="32"/>
                      <a:pt x="0" y="32"/>
                    </a:cubicBezTo>
                    <a:cubicBezTo>
                      <a:pt x="1" y="32"/>
                      <a:pt x="1" y="33"/>
                      <a:pt x="1" y="33"/>
                    </a:cubicBezTo>
                    <a:cubicBezTo>
                      <a:pt x="1" y="33"/>
                      <a:pt x="1" y="32"/>
                      <a:pt x="1" y="32"/>
                    </a:cubicBezTo>
                    <a:cubicBezTo>
                      <a:pt x="1" y="32"/>
                      <a:pt x="1" y="33"/>
                      <a:pt x="0" y="33"/>
                    </a:cubicBezTo>
                    <a:cubicBezTo>
                      <a:pt x="1" y="33"/>
                      <a:pt x="1" y="33"/>
                      <a:pt x="1" y="34"/>
                    </a:cubicBezTo>
                    <a:cubicBezTo>
                      <a:pt x="1" y="34"/>
                      <a:pt x="1" y="33"/>
                      <a:pt x="1" y="33"/>
                    </a:cubicBezTo>
                    <a:cubicBezTo>
                      <a:pt x="2" y="33"/>
                      <a:pt x="2" y="34"/>
                      <a:pt x="2" y="34"/>
                    </a:cubicBezTo>
                    <a:cubicBezTo>
                      <a:pt x="2" y="34"/>
                      <a:pt x="2" y="34"/>
                      <a:pt x="2" y="34"/>
                    </a:cubicBezTo>
                    <a:cubicBezTo>
                      <a:pt x="2" y="34"/>
                      <a:pt x="2" y="34"/>
                      <a:pt x="2" y="34"/>
                    </a:cubicBezTo>
                    <a:cubicBezTo>
                      <a:pt x="2" y="33"/>
                      <a:pt x="1" y="33"/>
                      <a:pt x="2" y="32"/>
                    </a:cubicBezTo>
                    <a:cubicBezTo>
                      <a:pt x="3" y="33"/>
                      <a:pt x="3" y="35"/>
                      <a:pt x="2" y="36"/>
                    </a:cubicBezTo>
                    <a:cubicBezTo>
                      <a:pt x="3" y="37"/>
                      <a:pt x="3" y="38"/>
                      <a:pt x="3" y="39"/>
                    </a:cubicBezTo>
                    <a:cubicBezTo>
                      <a:pt x="3" y="39"/>
                      <a:pt x="4" y="39"/>
                      <a:pt x="4" y="39"/>
                    </a:cubicBezTo>
                    <a:cubicBezTo>
                      <a:pt x="4" y="38"/>
                      <a:pt x="3" y="37"/>
                      <a:pt x="4" y="37"/>
                    </a:cubicBezTo>
                    <a:cubicBezTo>
                      <a:pt x="4" y="38"/>
                      <a:pt x="5" y="39"/>
                      <a:pt x="5" y="39"/>
                    </a:cubicBezTo>
                    <a:cubicBezTo>
                      <a:pt x="6" y="39"/>
                      <a:pt x="6" y="39"/>
                      <a:pt x="6" y="39"/>
                    </a:cubicBezTo>
                    <a:cubicBezTo>
                      <a:pt x="6" y="38"/>
                      <a:pt x="5" y="38"/>
                      <a:pt x="5" y="38"/>
                    </a:cubicBezTo>
                    <a:cubicBezTo>
                      <a:pt x="5" y="38"/>
                      <a:pt x="5" y="38"/>
                      <a:pt x="5" y="38"/>
                    </a:cubicBezTo>
                    <a:cubicBezTo>
                      <a:pt x="6" y="38"/>
                      <a:pt x="6" y="38"/>
                      <a:pt x="6" y="38"/>
                    </a:cubicBezTo>
                    <a:cubicBezTo>
                      <a:pt x="6" y="38"/>
                      <a:pt x="6" y="38"/>
                      <a:pt x="6" y="38"/>
                    </a:cubicBezTo>
                    <a:cubicBezTo>
                      <a:pt x="6" y="38"/>
                      <a:pt x="6" y="38"/>
                      <a:pt x="6" y="38"/>
                    </a:cubicBezTo>
                    <a:cubicBezTo>
                      <a:pt x="6" y="36"/>
                      <a:pt x="6" y="34"/>
                      <a:pt x="7" y="33"/>
                    </a:cubicBezTo>
                    <a:cubicBezTo>
                      <a:pt x="7" y="32"/>
                      <a:pt x="6" y="32"/>
                      <a:pt x="6" y="32"/>
                    </a:cubicBezTo>
                    <a:cubicBezTo>
                      <a:pt x="5" y="32"/>
                      <a:pt x="5" y="32"/>
                      <a:pt x="5" y="32"/>
                    </a:cubicBezTo>
                    <a:cubicBezTo>
                      <a:pt x="5" y="31"/>
                      <a:pt x="6" y="31"/>
                      <a:pt x="6" y="30"/>
                    </a:cubicBezTo>
                    <a:cubicBezTo>
                      <a:pt x="5" y="30"/>
                      <a:pt x="5" y="30"/>
                      <a:pt x="5" y="30"/>
                    </a:cubicBezTo>
                    <a:cubicBezTo>
                      <a:pt x="5" y="30"/>
                      <a:pt x="5" y="30"/>
                      <a:pt x="5" y="30"/>
                    </a:cubicBezTo>
                    <a:cubicBezTo>
                      <a:pt x="5" y="30"/>
                      <a:pt x="5" y="30"/>
                      <a:pt x="5" y="30"/>
                    </a:cubicBezTo>
                    <a:cubicBezTo>
                      <a:pt x="5" y="30"/>
                      <a:pt x="5" y="31"/>
                      <a:pt x="5" y="31"/>
                    </a:cubicBezTo>
                    <a:cubicBezTo>
                      <a:pt x="4" y="31"/>
                      <a:pt x="4" y="31"/>
                      <a:pt x="4" y="31"/>
                    </a:cubicBezTo>
                    <a:cubicBezTo>
                      <a:pt x="4" y="30"/>
                      <a:pt x="4" y="30"/>
                      <a:pt x="4" y="30"/>
                    </a:cubicBezTo>
                    <a:cubicBezTo>
                      <a:pt x="4" y="29"/>
                      <a:pt x="4" y="29"/>
                      <a:pt x="5" y="29"/>
                    </a:cubicBezTo>
                    <a:cubicBezTo>
                      <a:pt x="5" y="29"/>
                      <a:pt x="6" y="29"/>
                      <a:pt x="6" y="29"/>
                    </a:cubicBezTo>
                    <a:cubicBezTo>
                      <a:pt x="6" y="29"/>
                      <a:pt x="6" y="28"/>
                      <a:pt x="6" y="28"/>
                    </a:cubicBezTo>
                    <a:cubicBezTo>
                      <a:pt x="7" y="28"/>
                      <a:pt x="7" y="28"/>
                      <a:pt x="7" y="28"/>
                    </a:cubicBezTo>
                    <a:cubicBezTo>
                      <a:pt x="8" y="28"/>
                      <a:pt x="8" y="28"/>
                      <a:pt x="8" y="28"/>
                    </a:cubicBezTo>
                    <a:cubicBezTo>
                      <a:pt x="9" y="27"/>
                      <a:pt x="9" y="27"/>
                      <a:pt x="10" y="27"/>
                    </a:cubicBezTo>
                    <a:cubicBezTo>
                      <a:pt x="10" y="27"/>
                      <a:pt x="10" y="27"/>
                      <a:pt x="10" y="27"/>
                    </a:cubicBezTo>
                    <a:cubicBezTo>
                      <a:pt x="11" y="27"/>
                      <a:pt x="12" y="26"/>
                      <a:pt x="13" y="26"/>
                    </a:cubicBezTo>
                    <a:cubicBezTo>
                      <a:pt x="13" y="26"/>
                      <a:pt x="13" y="26"/>
                      <a:pt x="14" y="26"/>
                    </a:cubicBezTo>
                    <a:cubicBezTo>
                      <a:pt x="13" y="28"/>
                      <a:pt x="13" y="30"/>
                      <a:pt x="15" y="30"/>
                    </a:cubicBezTo>
                    <a:cubicBezTo>
                      <a:pt x="17" y="30"/>
                      <a:pt x="16" y="27"/>
                      <a:pt x="17" y="27"/>
                    </a:cubicBezTo>
                    <a:cubicBezTo>
                      <a:pt x="18" y="27"/>
                      <a:pt x="18" y="27"/>
                      <a:pt x="18" y="27"/>
                    </a:cubicBezTo>
                    <a:cubicBezTo>
                      <a:pt x="18" y="26"/>
                      <a:pt x="17" y="26"/>
                      <a:pt x="17" y="26"/>
                    </a:cubicBezTo>
                    <a:cubicBezTo>
                      <a:pt x="17" y="25"/>
                      <a:pt x="17" y="25"/>
                      <a:pt x="17" y="25"/>
                    </a:cubicBezTo>
                    <a:cubicBezTo>
                      <a:pt x="17" y="25"/>
                      <a:pt x="17" y="25"/>
                      <a:pt x="17" y="26"/>
                    </a:cubicBezTo>
                    <a:cubicBezTo>
                      <a:pt x="17" y="26"/>
                      <a:pt x="18" y="26"/>
                      <a:pt x="18" y="26"/>
                    </a:cubicBezTo>
                    <a:cubicBezTo>
                      <a:pt x="18" y="26"/>
                      <a:pt x="18" y="26"/>
                      <a:pt x="19" y="26"/>
                    </a:cubicBezTo>
                    <a:cubicBezTo>
                      <a:pt x="18" y="26"/>
                      <a:pt x="18" y="26"/>
                      <a:pt x="18" y="26"/>
                    </a:cubicBezTo>
                    <a:cubicBezTo>
                      <a:pt x="19" y="26"/>
                      <a:pt x="19" y="26"/>
                      <a:pt x="20" y="26"/>
                    </a:cubicBezTo>
                    <a:cubicBezTo>
                      <a:pt x="20" y="26"/>
                      <a:pt x="21" y="26"/>
                      <a:pt x="21" y="26"/>
                    </a:cubicBezTo>
                    <a:cubicBezTo>
                      <a:pt x="21" y="25"/>
                      <a:pt x="21" y="24"/>
                      <a:pt x="22" y="24"/>
                    </a:cubicBezTo>
                    <a:cubicBezTo>
                      <a:pt x="22" y="24"/>
                      <a:pt x="22" y="24"/>
                      <a:pt x="22" y="24"/>
                    </a:cubicBezTo>
                    <a:cubicBezTo>
                      <a:pt x="22" y="25"/>
                      <a:pt x="22" y="25"/>
                      <a:pt x="22" y="26"/>
                    </a:cubicBezTo>
                    <a:cubicBezTo>
                      <a:pt x="22" y="26"/>
                      <a:pt x="22" y="26"/>
                      <a:pt x="22" y="26"/>
                    </a:cubicBezTo>
                    <a:cubicBezTo>
                      <a:pt x="23" y="26"/>
                      <a:pt x="23" y="25"/>
                      <a:pt x="23" y="24"/>
                    </a:cubicBezTo>
                    <a:cubicBezTo>
                      <a:pt x="23" y="23"/>
                      <a:pt x="23" y="23"/>
                      <a:pt x="24" y="23"/>
                    </a:cubicBezTo>
                    <a:cubicBezTo>
                      <a:pt x="24" y="23"/>
                      <a:pt x="24" y="22"/>
                      <a:pt x="24" y="22"/>
                    </a:cubicBezTo>
                    <a:cubicBezTo>
                      <a:pt x="24" y="22"/>
                      <a:pt x="24" y="22"/>
                      <a:pt x="24" y="22"/>
                    </a:cubicBezTo>
                    <a:cubicBezTo>
                      <a:pt x="25" y="22"/>
                      <a:pt x="25" y="22"/>
                      <a:pt x="25" y="22"/>
                    </a:cubicBezTo>
                    <a:cubicBezTo>
                      <a:pt x="24" y="23"/>
                      <a:pt x="24" y="24"/>
                      <a:pt x="24" y="25"/>
                    </a:cubicBezTo>
                    <a:cubicBezTo>
                      <a:pt x="26" y="24"/>
                      <a:pt x="26" y="23"/>
                      <a:pt x="27" y="22"/>
                    </a:cubicBezTo>
                    <a:cubicBezTo>
                      <a:pt x="25" y="21"/>
                      <a:pt x="26" y="19"/>
                      <a:pt x="26" y="18"/>
                    </a:cubicBezTo>
                    <a:cubicBezTo>
                      <a:pt x="26" y="15"/>
                      <a:pt x="25" y="14"/>
                      <a:pt x="25" y="12"/>
                    </a:cubicBezTo>
                    <a:cubicBezTo>
                      <a:pt x="25" y="12"/>
                      <a:pt x="25" y="12"/>
                      <a:pt x="26" y="12"/>
                    </a:cubicBezTo>
                    <a:cubicBezTo>
                      <a:pt x="26" y="12"/>
                      <a:pt x="26" y="12"/>
                      <a:pt x="26" y="12"/>
                    </a:cubicBezTo>
                    <a:cubicBezTo>
                      <a:pt x="25" y="10"/>
                      <a:pt x="27" y="6"/>
                      <a:pt x="24" y="5"/>
                    </a:cubicBezTo>
                    <a:cubicBezTo>
                      <a:pt x="24" y="3"/>
                      <a:pt x="22" y="3"/>
                      <a:pt x="22" y="0"/>
                    </a:cubicBezTo>
                    <a:cubicBezTo>
                      <a:pt x="22" y="0"/>
                      <a:pt x="22" y="0"/>
                      <a:pt x="22" y="0"/>
                    </a:cubicBezTo>
                    <a:cubicBezTo>
                      <a:pt x="22" y="0"/>
                      <a:pt x="22" y="0"/>
                      <a:pt x="22" y="0"/>
                    </a:cubicBezTo>
                    <a:cubicBezTo>
                      <a:pt x="22" y="0"/>
                      <a:pt x="21" y="0"/>
                      <a:pt x="2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7" name="Freeform 203"/>
              <p:cNvSpPr>
                <a:spLocks/>
              </p:cNvSpPr>
              <p:nvPr/>
            </p:nvSpPr>
            <p:spPr bwMode="auto">
              <a:xfrm>
                <a:off x="8368898" y="3977939"/>
                <a:ext cx="80117" cy="44435"/>
              </a:xfrm>
              <a:custGeom>
                <a:avLst/>
                <a:gdLst>
                  <a:gd name="T0" fmla="*/ 0 w 50"/>
                  <a:gd name="T1" fmla="*/ 1 h 28"/>
                  <a:gd name="T2" fmla="*/ 0 w 50"/>
                  <a:gd name="T3" fmla="*/ 3 h 28"/>
                  <a:gd name="T4" fmla="*/ 2 w 50"/>
                  <a:gd name="T5" fmla="*/ 4 h 28"/>
                  <a:gd name="T6" fmla="*/ 6 w 50"/>
                  <a:gd name="T7" fmla="*/ 5 h 28"/>
                  <a:gd name="T8" fmla="*/ 6 w 50"/>
                  <a:gd name="T9" fmla="*/ 6 h 28"/>
                  <a:gd name="T10" fmla="*/ 5 w 50"/>
                  <a:gd name="T11" fmla="*/ 6 h 28"/>
                  <a:gd name="T12" fmla="*/ 4 w 50"/>
                  <a:gd name="T13" fmla="*/ 7 h 28"/>
                  <a:gd name="T14" fmla="*/ 2 w 50"/>
                  <a:gd name="T15" fmla="*/ 7 h 28"/>
                  <a:gd name="T16" fmla="*/ 4 w 50"/>
                  <a:gd name="T17" fmla="*/ 10 h 28"/>
                  <a:gd name="T18" fmla="*/ 7 w 50"/>
                  <a:gd name="T19" fmla="*/ 9 h 28"/>
                  <a:gd name="T20" fmla="*/ 9 w 50"/>
                  <a:gd name="T21" fmla="*/ 10 h 28"/>
                  <a:gd name="T22" fmla="*/ 15 w 50"/>
                  <a:gd name="T23" fmla="*/ 12 h 28"/>
                  <a:gd name="T24" fmla="*/ 16 w 50"/>
                  <a:gd name="T25" fmla="*/ 13 h 28"/>
                  <a:gd name="T26" fmla="*/ 17 w 50"/>
                  <a:gd name="T27" fmla="*/ 13 h 28"/>
                  <a:gd name="T28" fmla="*/ 17 w 50"/>
                  <a:gd name="T29" fmla="*/ 13 h 28"/>
                  <a:gd name="T30" fmla="*/ 17 w 50"/>
                  <a:gd name="T31" fmla="*/ 13 h 28"/>
                  <a:gd name="T32" fmla="*/ 18 w 50"/>
                  <a:gd name="T33" fmla="*/ 16 h 28"/>
                  <a:gd name="T34" fmla="*/ 20 w 50"/>
                  <a:gd name="T35" fmla="*/ 17 h 28"/>
                  <a:gd name="T36" fmla="*/ 19 w 50"/>
                  <a:gd name="T37" fmla="*/ 17 h 28"/>
                  <a:gd name="T38" fmla="*/ 20 w 50"/>
                  <a:gd name="T39" fmla="*/ 18 h 28"/>
                  <a:gd name="T40" fmla="*/ 20 w 50"/>
                  <a:gd name="T41" fmla="*/ 18 h 28"/>
                  <a:gd name="T42" fmla="*/ 21 w 50"/>
                  <a:gd name="T43" fmla="*/ 21 h 28"/>
                  <a:gd name="T44" fmla="*/ 22 w 50"/>
                  <a:gd name="T45" fmla="*/ 21 h 28"/>
                  <a:gd name="T46" fmla="*/ 28 w 50"/>
                  <a:gd name="T47" fmla="*/ 23 h 28"/>
                  <a:gd name="T48" fmla="*/ 31 w 50"/>
                  <a:gd name="T49" fmla="*/ 23 h 28"/>
                  <a:gd name="T50" fmla="*/ 30 w 50"/>
                  <a:gd name="T51" fmla="*/ 21 h 28"/>
                  <a:gd name="T52" fmla="*/ 31 w 50"/>
                  <a:gd name="T53" fmla="*/ 20 h 28"/>
                  <a:gd name="T54" fmla="*/ 31 w 50"/>
                  <a:gd name="T55" fmla="*/ 20 h 28"/>
                  <a:gd name="T56" fmla="*/ 32 w 50"/>
                  <a:gd name="T57" fmla="*/ 20 h 28"/>
                  <a:gd name="T58" fmla="*/ 33 w 50"/>
                  <a:gd name="T59" fmla="*/ 20 h 28"/>
                  <a:gd name="T60" fmla="*/ 34 w 50"/>
                  <a:gd name="T61" fmla="*/ 18 h 28"/>
                  <a:gd name="T62" fmla="*/ 36 w 50"/>
                  <a:gd name="T63" fmla="*/ 19 h 28"/>
                  <a:gd name="T64" fmla="*/ 36 w 50"/>
                  <a:gd name="T65" fmla="*/ 19 h 28"/>
                  <a:gd name="T66" fmla="*/ 39 w 50"/>
                  <a:gd name="T67" fmla="*/ 23 h 28"/>
                  <a:gd name="T68" fmla="*/ 42 w 50"/>
                  <a:gd name="T69" fmla="*/ 26 h 28"/>
                  <a:gd name="T70" fmla="*/ 48 w 50"/>
                  <a:gd name="T71" fmla="*/ 27 h 28"/>
                  <a:gd name="T72" fmla="*/ 49 w 50"/>
                  <a:gd name="T73" fmla="*/ 28 h 28"/>
                  <a:gd name="T74" fmla="*/ 49 w 50"/>
                  <a:gd name="T75" fmla="*/ 26 h 28"/>
                  <a:gd name="T76" fmla="*/ 49 w 50"/>
                  <a:gd name="T77" fmla="*/ 26 h 28"/>
                  <a:gd name="T78" fmla="*/ 50 w 50"/>
                  <a:gd name="T79" fmla="*/ 26 h 28"/>
                  <a:gd name="T80" fmla="*/ 48 w 50"/>
                  <a:gd name="T81" fmla="*/ 25 h 28"/>
                  <a:gd name="T82" fmla="*/ 46 w 50"/>
                  <a:gd name="T83" fmla="*/ 23 h 28"/>
                  <a:gd name="T84" fmla="*/ 45 w 50"/>
                  <a:gd name="T85" fmla="*/ 23 h 28"/>
                  <a:gd name="T86" fmla="*/ 45 w 50"/>
                  <a:gd name="T87" fmla="*/ 23 h 28"/>
                  <a:gd name="T88" fmla="*/ 40 w 50"/>
                  <a:gd name="T89" fmla="*/ 17 h 28"/>
                  <a:gd name="T90" fmla="*/ 42 w 50"/>
                  <a:gd name="T91" fmla="*/ 15 h 28"/>
                  <a:gd name="T92" fmla="*/ 37 w 50"/>
                  <a:gd name="T93" fmla="*/ 13 h 28"/>
                  <a:gd name="T94" fmla="*/ 30 w 50"/>
                  <a:gd name="T95" fmla="*/ 8 h 28"/>
                  <a:gd name="T96" fmla="*/ 25 w 50"/>
                  <a:gd name="T97" fmla="*/ 6 h 28"/>
                  <a:gd name="T98" fmla="*/ 24 w 50"/>
                  <a:gd name="T99" fmla="*/ 5 h 28"/>
                  <a:gd name="T100" fmla="*/ 17 w 50"/>
                  <a:gd name="T101" fmla="*/ 3 h 28"/>
                  <a:gd name="T102" fmla="*/ 15 w 50"/>
                  <a:gd name="T103" fmla="*/ 5 h 28"/>
                  <a:gd name="T104" fmla="*/ 15 w 50"/>
                  <a:gd name="T105" fmla="*/ 5 h 28"/>
                  <a:gd name="T106" fmla="*/ 14 w 50"/>
                  <a:gd name="T107" fmla="*/ 5 h 28"/>
                  <a:gd name="T108" fmla="*/ 11 w 50"/>
                  <a:gd name="T109" fmla="*/ 8 h 28"/>
                  <a:gd name="T110" fmla="*/ 9 w 50"/>
                  <a:gd name="T111" fmla="*/ 6 h 28"/>
                  <a:gd name="T112" fmla="*/ 8 w 50"/>
                  <a:gd name="T113" fmla="*/ 1 h 28"/>
                  <a:gd name="T114" fmla="*/ 4 w 50"/>
                  <a:gd name="T11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0" h="28">
                    <a:moveTo>
                      <a:pt x="4" y="0"/>
                    </a:moveTo>
                    <a:cubicBezTo>
                      <a:pt x="3" y="0"/>
                      <a:pt x="2" y="1"/>
                      <a:pt x="0" y="1"/>
                    </a:cubicBezTo>
                    <a:cubicBezTo>
                      <a:pt x="1" y="2"/>
                      <a:pt x="0" y="2"/>
                      <a:pt x="0" y="3"/>
                    </a:cubicBezTo>
                    <a:cubicBezTo>
                      <a:pt x="0" y="3"/>
                      <a:pt x="0" y="3"/>
                      <a:pt x="0" y="3"/>
                    </a:cubicBezTo>
                    <a:cubicBezTo>
                      <a:pt x="0" y="3"/>
                      <a:pt x="1" y="3"/>
                      <a:pt x="1" y="3"/>
                    </a:cubicBezTo>
                    <a:cubicBezTo>
                      <a:pt x="1" y="3"/>
                      <a:pt x="2" y="3"/>
                      <a:pt x="2" y="4"/>
                    </a:cubicBezTo>
                    <a:cubicBezTo>
                      <a:pt x="2" y="5"/>
                      <a:pt x="3" y="5"/>
                      <a:pt x="4" y="5"/>
                    </a:cubicBezTo>
                    <a:cubicBezTo>
                      <a:pt x="5" y="5"/>
                      <a:pt x="6" y="5"/>
                      <a:pt x="6" y="5"/>
                    </a:cubicBezTo>
                    <a:cubicBezTo>
                      <a:pt x="7" y="5"/>
                      <a:pt x="7" y="5"/>
                      <a:pt x="7" y="5"/>
                    </a:cubicBezTo>
                    <a:cubicBezTo>
                      <a:pt x="7" y="6"/>
                      <a:pt x="7" y="6"/>
                      <a:pt x="6" y="6"/>
                    </a:cubicBezTo>
                    <a:cubicBezTo>
                      <a:pt x="6" y="6"/>
                      <a:pt x="6" y="6"/>
                      <a:pt x="5" y="6"/>
                    </a:cubicBezTo>
                    <a:cubicBezTo>
                      <a:pt x="5" y="6"/>
                      <a:pt x="5" y="6"/>
                      <a:pt x="5" y="6"/>
                    </a:cubicBezTo>
                    <a:cubicBezTo>
                      <a:pt x="5" y="6"/>
                      <a:pt x="5" y="7"/>
                      <a:pt x="4" y="7"/>
                    </a:cubicBezTo>
                    <a:cubicBezTo>
                      <a:pt x="4" y="7"/>
                      <a:pt x="4" y="7"/>
                      <a:pt x="4" y="7"/>
                    </a:cubicBezTo>
                    <a:cubicBezTo>
                      <a:pt x="4" y="6"/>
                      <a:pt x="3" y="6"/>
                      <a:pt x="3" y="6"/>
                    </a:cubicBezTo>
                    <a:cubicBezTo>
                      <a:pt x="3" y="6"/>
                      <a:pt x="2" y="6"/>
                      <a:pt x="2" y="7"/>
                    </a:cubicBezTo>
                    <a:cubicBezTo>
                      <a:pt x="3" y="7"/>
                      <a:pt x="4" y="8"/>
                      <a:pt x="4" y="8"/>
                    </a:cubicBezTo>
                    <a:cubicBezTo>
                      <a:pt x="4" y="9"/>
                      <a:pt x="4" y="10"/>
                      <a:pt x="4" y="10"/>
                    </a:cubicBezTo>
                    <a:cubicBezTo>
                      <a:pt x="6" y="10"/>
                      <a:pt x="6" y="8"/>
                      <a:pt x="7" y="7"/>
                    </a:cubicBezTo>
                    <a:cubicBezTo>
                      <a:pt x="7" y="8"/>
                      <a:pt x="7" y="8"/>
                      <a:pt x="7" y="9"/>
                    </a:cubicBezTo>
                    <a:cubicBezTo>
                      <a:pt x="8" y="9"/>
                      <a:pt x="8" y="10"/>
                      <a:pt x="9" y="10"/>
                    </a:cubicBezTo>
                    <a:cubicBezTo>
                      <a:pt x="9" y="10"/>
                      <a:pt x="9" y="10"/>
                      <a:pt x="9" y="10"/>
                    </a:cubicBezTo>
                    <a:cubicBezTo>
                      <a:pt x="9" y="10"/>
                      <a:pt x="9" y="10"/>
                      <a:pt x="9" y="10"/>
                    </a:cubicBezTo>
                    <a:cubicBezTo>
                      <a:pt x="10" y="11"/>
                      <a:pt x="13" y="11"/>
                      <a:pt x="15" y="12"/>
                    </a:cubicBezTo>
                    <a:cubicBezTo>
                      <a:pt x="16" y="12"/>
                      <a:pt x="16" y="13"/>
                      <a:pt x="16" y="13"/>
                    </a:cubicBezTo>
                    <a:cubicBezTo>
                      <a:pt x="16" y="13"/>
                      <a:pt x="16" y="13"/>
                      <a:pt x="16" y="13"/>
                    </a:cubicBezTo>
                    <a:cubicBezTo>
                      <a:pt x="16" y="13"/>
                      <a:pt x="16"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7" y="13"/>
                      <a:pt x="17" y="13"/>
                    </a:cubicBezTo>
                    <a:cubicBezTo>
                      <a:pt x="17" y="13"/>
                      <a:pt x="18" y="13"/>
                      <a:pt x="18" y="13"/>
                    </a:cubicBezTo>
                    <a:cubicBezTo>
                      <a:pt x="17" y="14"/>
                      <a:pt x="18" y="15"/>
                      <a:pt x="18" y="16"/>
                    </a:cubicBezTo>
                    <a:cubicBezTo>
                      <a:pt x="19" y="16"/>
                      <a:pt x="19" y="17"/>
                      <a:pt x="20" y="17"/>
                    </a:cubicBezTo>
                    <a:cubicBezTo>
                      <a:pt x="20" y="17"/>
                      <a:pt x="20" y="17"/>
                      <a:pt x="20" y="17"/>
                    </a:cubicBezTo>
                    <a:cubicBezTo>
                      <a:pt x="20" y="17"/>
                      <a:pt x="20" y="17"/>
                      <a:pt x="19" y="17"/>
                    </a:cubicBezTo>
                    <a:cubicBezTo>
                      <a:pt x="19" y="17"/>
                      <a:pt x="19" y="17"/>
                      <a:pt x="19" y="17"/>
                    </a:cubicBezTo>
                    <a:cubicBezTo>
                      <a:pt x="19" y="17"/>
                      <a:pt x="19" y="17"/>
                      <a:pt x="19" y="17"/>
                    </a:cubicBezTo>
                    <a:cubicBezTo>
                      <a:pt x="19" y="18"/>
                      <a:pt x="20" y="18"/>
                      <a:pt x="20" y="18"/>
                    </a:cubicBezTo>
                    <a:cubicBezTo>
                      <a:pt x="20" y="18"/>
                      <a:pt x="20" y="18"/>
                      <a:pt x="20" y="18"/>
                    </a:cubicBezTo>
                    <a:cubicBezTo>
                      <a:pt x="20" y="18"/>
                      <a:pt x="20" y="18"/>
                      <a:pt x="20" y="18"/>
                    </a:cubicBezTo>
                    <a:cubicBezTo>
                      <a:pt x="20" y="19"/>
                      <a:pt x="20" y="20"/>
                      <a:pt x="20" y="21"/>
                    </a:cubicBezTo>
                    <a:cubicBezTo>
                      <a:pt x="20" y="21"/>
                      <a:pt x="20" y="21"/>
                      <a:pt x="21" y="21"/>
                    </a:cubicBezTo>
                    <a:cubicBezTo>
                      <a:pt x="21" y="21"/>
                      <a:pt x="22" y="20"/>
                      <a:pt x="23" y="20"/>
                    </a:cubicBezTo>
                    <a:cubicBezTo>
                      <a:pt x="23" y="20"/>
                      <a:pt x="22" y="21"/>
                      <a:pt x="22" y="21"/>
                    </a:cubicBezTo>
                    <a:cubicBezTo>
                      <a:pt x="23" y="22"/>
                      <a:pt x="23" y="22"/>
                      <a:pt x="23" y="22"/>
                    </a:cubicBezTo>
                    <a:cubicBezTo>
                      <a:pt x="24" y="24"/>
                      <a:pt x="26" y="23"/>
                      <a:pt x="28" y="23"/>
                    </a:cubicBezTo>
                    <a:cubicBezTo>
                      <a:pt x="28" y="24"/>
                      <a:pt x="29" y="24"/>
                      <a:pt x="29" y="24"/>
                    </a:cubicBezTo>
                    <a:cubicBezTo>
                      <a:pt x="30" y="24"/>
                      <a:pt x="30" y="23"/>
                      <a:pt x="31" y="23"/>
                    </a:cubicBezTo>
                    <a:cubicBezTo>
                      <a:pt x="31" y="21"/>
                      <a:pt x="28" y="22"/>
                      <a:pt x="28" y="20"/>
                    </a:cubicBezTo>
                    <a:cubicBezTo>
                      <a:pt x="28" y="21"/>
                      <a:pt x="29" y="21"/>
                      <a:pt x="30" y="21"/>
                    </a:cubicBezTo>
                    <a:cubicBezTo>
                      <a:pt x="30" y="21"/>
                      <a:pt x="31" y="21"/>
                      <a:pt x="32" y="21"/>
                    </a:cubicBezTo>
                    <a:cubicBezTo>
                      <a:pt x="31" y="20"/>
                      <a:pt x="31" y="20"/>
                      <a:pt x="31" y="20"/>
                    </a:cubicBezTo>
                    <a:cubicBezTo>
                      <a:pt x="31" y="20"/>
                      <a:pt x="31" y="20"/>
                      <a:pt x="31" y="20"/>
                    </a:cubicBezTo>
                    <a:cubicBezTo>
                      <a:pt x="31" y="20"/>
                      <a:pt x="31" y="20"/>
                      <a:pt x="31" y="20"/>
                    </a:cubicBezTo>
                    <a:cubicBezTo>
                      <a:pt x="32" y="20"/>
                      <a:pt x="32" y="20"/>
                      <a:pt x="32" y="20"/>
                    </a:cubicBezTo>
                    <a:cubicBezTo>
                      <a:pt x="32" y="20"/>
                      <a:pt x="32" y="20"/>
                      <a:pt x="32" y="20"/>
                    </a:cubicBezTo>
                    <a:cubicBezTo>
                      <a:pt x="32" y="19"/>
                      <a:pt x="32" y="19"/>
                      <a:pt x="32" y="19"/>
                    </a:cubicBezTo>
                    <a:cubicBezTo>
                      <a:pt x="32" y="19"/>
                      <a:pt x="33" y="20"/>
                      <a:pt x="33" y="20"/>
                    </a:cubicBezTo>
                    <a:cubicBezTo>
                      <a:pt x="34" y="20"/>
                      <a:pt x="34" y="19"/>
                      <a:pt x="34" y="19"/>
                    </a:cubicBezTo>
                    <a:cubicBezTo>
                      <a:pt x="33" y="19"/>
                      <a:pt x="33" y="19"/>
                      <a:pt x="34" y="18"/>
                    </a:cubicBezTo>
                    <a:cubicBezTo>
                      <a:pt x="34" y="19"/>
                      <a:pt x="34" y="19"/>
                      <a:pt x="35" y="19"/>
                    </a:cubicBezTo>
                    <a:cubicBezTo>
                      <a:pt x="35" y="19"/>
                      <a:pt x="35" y="19"/>
                      <a:pt x="36" y="19"/>
                    </a:cubicBezTo>
                    <a:cubicBezTo>
                      <a:pt x="36" y="19"/>
                      <a:pt x="36" y="19"/>
                      <a:pt x="36" y="19"/>
                    </a:cubicBezTo>
                    <a:cubicBezTo>
                      <a:pt x="36" y="19"/>
                      <a:pt x="36" y="19"/>
                      <a:pt x="36" y="19"/>
                    </a:cubicBezTo>
                    <a:cubicBezTo>
                      <a:pt x="35" y="20"/>
                      <a:pt x="37" y="20"/>
                      <a:pt x="38" y="21"/>
                    </a:cubicBezTo>
                    <a:cubicBezTo>
                      <a:pt x="39" y="22"/>
                      <a:pt x="39" y="22"/>
                      <a:pt x="39" y="23"/>
                    </a:cubicBezTo>
                    <a:cubicBezTo>
                      <a:pt x="40" y="23"/>
                      <a:pt x="40" y="23"/>
                      <a:pt x="40" y="23"/>
                    </a:cubicBezTo>
                    <a:cubicBezTo>
                      <a:pt x="41" y="24"/>
                      <a:pt x="41" y="25"/>
                      <a:pt x="42" y="26"/>
                    </a:cubicBezTo>
                    <a:cubicBezTo>
                      <a:pt x="43" y="27"/>
                      <a:pt x="48" y="26"/>
                      <a:pt x="48" y="27"/>
                    </a:cubicBezTo>
                    <a:cubicBezTo>
                      <a:pt x="48" y="27"/>
                      <a:pt x="48" y="27"/>
                      <a:pt x="48" y="27"/>
                    </a:cubicBezTo>
                    <a:cubicBezTo>
                      <a:pt x="48" y="27"/>
                      <a:pt x="48" y="27"/>
                      <a:pt x="48" y="27"/>
                    </a:cubicBezTo>
                    <a:cubicBezTo>
                      <a:pt x="49" y="27"/>
                      <a:pt x="49" y="28"/>
                      <a:pt x="49" y="28"/>
                    </a:cubicBezTo>
                    <a:cubicBezTo>
                      <a:pt x="49" y="28"/>
                      <a:pt x="49" y="27"/>
                      <a:pt x="49" y="27"/>
                    </a:cubicBezTo>
                    <a:cubicBezTo>
                      <a:pt x="50" y="27"/>
                      <a:pt x="49" y="27"/>
                      <a:pt x="49" y="26"/>
                    </a:cubicBezTo>
                    <a:cubicBezTo>
                      <a:pt x="49" y="26"/>
                      <a:pt x="49" y="26"/>
                      <a:pt x="49" y="26"/>
                    </a:cubicBezTo>
                    <a:cubicBezTo>
                      <a:pt x="49" y="26"/>
                      <a:pt x="49" y="26"/>
                      <a:pt x="49" y="26"/>
                    </a:cubicBezTo>
                    <a:cubicBezTo>
                      <a:pt x="49" y="26"/>
                      <a:pt x="50" y="26"/>
                      <a:pt x="50" y="26"/>
                    </a:cubicBezTo>
                    <a:cubicBezTo>
                      <a:pt x="50" y="26"/>
                      <a:pt x="50" y="26"/>
                      <a:pt x="50" y="26"/>
                    </a:cubicBezTo>
                    <a:cubicBezTo>
                      <a:pt x="49" y="26"/>
                      <a:pt x="48" y="26"/>
                      <a:pt x="47" y="25"/>
                    </a:cubicBezTo>
                    <a:cubicBezTo>
                      <a:pt x="48" y="25"/>
                      <a:pt x="48" y="25"/>
                      <a:pt x="48" y="25"/>
                    </a:cubicBezTo>
                    <a:cubicBezTo>
                      <a:pt x="47" y="24"/>
                      <a:pt x="46" y="25"/>
                      <a:pt x="46" y="24"/>
                    </a:cubicBezTo>
                    <a:cubicBezTo>
                      <a:pt x="46" y="23"/>
                      <a:pt x="46" y="23"/>
                      <a:pt x="46" y="23"/>
                    </a:cubicBezTo>
                    <a:cubicBezTo>
                      <a:pt x="46" y="23"/>
                      <a:pt x="46" y="23"/>
                      <a:pt x="46" y="23"/>
                    </a:cubicBezTo>
                    <a:cubicBezTo>
                      <a:pt x="46" y="23"/>
                      <a:pt x="46" y="23"/>
                      <a:pt x="45" y="23"/>
                    </a:cubicBezTo>
                    <a:cubicBezTo>
                      <a:pt x="45" y="23"/>
                      <a:pt x="45" y="23"/>
                      <a:pt x="45" y="23"/>
                    </a:cubicBezTo>
                    <a:cubicBezTo>
                      <a:pt x="45" y="23"/>
                      <a:pt x="45" y="23"/>
                      <a:pt x="45" y="23"/>
                    </a:cubicBezTo>
                    <a:cubicBezTo>
                      <a:pt x="44" y="22"/>
                      <a:pt x="44" y="21"/>
                      <a:pt x="43" y="20"/>
                    </a:cubicBezTo>
                    <a:cubicBezTo>
                      <a:pt x="41" y="20"/>
                      <a:pt x="41" y="18"/>
                      <a:pt x="40" y="17"/>
                    </a:cubicBezTo>
                    <a:cubicBezTo>
                      <a:pt x="41" y="17"/>
                      <a:pt x="41" y="17"/>
                      <a:pt x="41" y="17"/>
                    </a:cubicBezTo>
                    <a:cubicBezTo>
                      <a:pt x="43" y="17"/>
                      <a:pt x="43" y="15"/>
                      <a:pt x="42" y="15"/>
                    </a:cubicBezTo>
                    <a:cubicBezTo>
                      <a:pt x="42" y="15"/>
                      <a:pt x="42" y="15"/>
                      <a:pt x="42" y="15"/>
                    </a:cubicBezTo>
                    <a:cubicBezTo>
                      <a:pt x="40" y="15"/>
                      <a:pt x="39" y="14"/>
                      <a:pt x="37" y="13"/>
                    </a:cubicBezTo>
                    <a:cubicBezTo>
                      <a:pt x="38" y="12"/>
                      <a:pt x="38" y="12"/>
                      <a:pt x="38" y="12"/>
                    </a:cubicBezTo>
                    <a:cubicBezTo>
                      <a:pt x="36" y="10"/>
                      <a:pt x="33" y="8"/>
                      <a:pt x="30" y="8"/>
                    </a:cubicBezTo>
                    <a:cubicBezTo>
                      <a:pt x="28" y="7"/>
                      <a:pt x="27" y="6"/>
                      <a:pt x="25" y="6"/>
                    </a:cubicBezTo>
                    <a:cubicBezTo>
                      <a:pt x="25" y="6"/>
                      <a:pt x="25" y="6"/>
                      <a:pt x="25" y="6"/>
                    </a:cubicBezTo>
                    <a:cubicBezTo>
                      <a:pt x="25" y="6"/>
                      <a:pt x="25" y="6"/>
                      <a:pt x="25" y="5"/>
                    </a:cubicBezTo>
                    <a:cubicBezTo>
                      <a:pt x="24" y="5"/>
                      <a:pt x="24" y="5"/>
                      <a:pt x="24" y="5"/>
                    </a:cubicBezTo>
                    <a:cubicBezTo>
                      <a:pt x="23" y="5"/>
                      <a:pt x="22" y="5"/>
                      <a:pt x="20" y="4"/>
                    </a:cubicBezTo>
                    <a:cubicBezTo>
                      <a:pt x="19" y="4"/>
                      <a:pt x="18" y="3"/>
                      <a:pt x="17" y="3"/>
                    </a:cubicBezTo>
                    <a:cubicBezTo>
                      <a:pt x="16" y="3"/>
                      <a:pt x="16" y="3"/>
                      <a:pt x="15" y="4"/>
                    </a:cubicBezTo>
                    <a:cubicBezTo>
                      <a:pt x="16" y="4"/>
                      <a:pt x="16" y="4"/>
                      <a:pt x="15" y="5"/>
                    </a:cubicBezTo>
                    <a:cubicBezTo>
                      <a:pt x="15" y="5"/>
                      <a:pt x="15" y="5"/>
                      <a:pt x="15" y="5"/>
                    </a:cubicBezTo>
                    <a:cubicBezTo>
                      <a:pt x="15" y="5"/>
                      <a:pt x="15" y="5"/>
                      <a:pt x="15" y="5"/>
                    </a:cubicBezTo>
                    <a:cubicBezTo>
                      <a:pt x="14" y="5"/>
                      <a:pt x="14" y="5"/>
                      <a:pt x="14" y="5"/>
                    </a:cubicBezTo>
                    <a:cubicBezTo>
                      <a:pt x="14" y="5"/>
                      <a:pt x="14" y="5"/>
                      <a:pt x="14" y="5"/>
                    </a:cubicBezTo>
                    <a:cubicBezTo>
                      <a:pt x="14" y="6"/>
                      <a:pt x="13" y="6"/>
                      <a:pt x="12" y="6"/>
                    </a:cubicBezTo>
                    <a:cubicBezTo>
                      <a:pt x="12" y="7"/>
                      <a:pt x="12" y="8"/>
                      <a:pt x="11" y="8"/>
                    </a:cubicBezTo>
                    <a:cubicBezTo>
                      <a:pt x="10" y="8"/>
                      <a:pt x="9" y="7"/>
                      <a:pt x="9" y="6"/>
                    </a:cubicBezTo>
                    <a:cubicBezTo>
                      <a:pt x="9" y="6"/>
                      <a:pt x="9" y="6"/>
                      <a:pt x="9" y="6"/>
                    </a:cubicBezTo>
                    <a:cubicBezTo>
                      <a:pt x="9" y="6"/>
                      <a:pt x="9" y="7"/>
                      <a:pt x="9" y="7"/>
                    </a:cubicBezTo>
                    <a:cubicBezTo>
                      <a:pt x="7" y="5"/>
                      <a:pt x="9" y="3"/>
                      <a:pt x="8" y="1"/>
                    </a:cubicBezTo>
                    <a:cubicBezTo>
                      <a:pt x="7" y="1"/>
                      <a:pt x="7" y="1"/>
                      <a:pt x="6" y="1"/>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8" name="Freeform 204"/>
              <p:cNvSpPr>
                <a:spLocks/>
              </p:cNvSpPr>
              <p:nvPr/>
            </p:nvSpPr>
            <p:spPr bwMode="auto">
              <a:xfrm>
                <a:off x="8286088" y="4022374"/>
                <a:ext cx="164274" cy="144750"/>
              </a:xfrm>
              <a:custGeom>
                <a:avLst/>
                <a:gdLst>
                  <a:gd name="T0" fmla="*/ 78 w 103"/>
                  <a:gd name="T1" fmla="*/ 7 h 91"/>
                  <a:gd name="T2" fmla="*/ 67 w 103"/>
                  <a:gd name="T3" fmla="*/ 15 h 91"/>
                  <a:gd name="T4" fmla="*/ 63 w 103"/>
                  <a:gd name="T5" fmla="*/ 7 h 91"/>
                  <a:gd name="T6" fmla="*/ 66 w 103"/>
                  <a:gd name="T7" fmla="*/ 3 h 91"/>
                  <a:gd name="T8" fmla="*/ 64 w 103"/>
                  <a:gd name="T9" fmla="*/ 4 h 91"/>
                  <a:gd name="T10" fmla="*/ 60 w 103"/>
                  <a:gd name="T11" fmla="*/ 3 h 91"/>
                  <a:gd name="T12" fmla="*/ 56 w 103"/>
                  <a:gd name="T13" fmla="*/ 1 h 91"/>
                  <a:gd name="T14" fmla="*/ 55 w 103"/>
                  <a:gd name="T15" fmla="*/ 0 h 91"/>
                  <a:gd name="T16" fmla="*/ 55 w 103"/>
                  <a:gd name="T17" fmla="*/ 3 h 91"/>
                  <a:gd name="T18" fmla="*/ 52 w 103"/>
                  <a:gd name="T19" fmla="*/ 4 h 91"/>
                  <a:gd name="T20" fmla="*/ 49 w 103"/>
                  <a:gd name="T21" fmla="*/ 5 h 91"/>
                  <a:gd name="T22" fmla="*/ 48 w 103"/>
                  <a:gd name="T23" fmla="*/ 7 h 91"/>
                  <a:gd name="T24" fmla="*/ 46 w 103"/>
                  <a:gd name="T25" fmla="*/ 11 h 91"/>
                  <a:gd name="T26" fmla="*/ 45 w 103"/>
                  <a:gd name="T27" fmla="*/ 12 h 91"/>
                  <a:gd name="T28" fmla="*/ 43 w 103"/>
                  <a:gd name="T29" fmla="*/ 11 h 91"/>
                  <a:gd name="T30" fmla="*/ 38 w 103"/>
                  <a:gd name="T31" fmla="*/ 9 h 91"/>
                  <a:gd name="T32" fmla="*/ 37 w 103"/>
                  <a:gd name="T33" fmla="*/ 8 h 91"/>
                  <a:gd name="T34" fmla="*/ 35 w 103"/>
                  <a:gd name="T35" fmla="*/ 11 h 91"/>
                  <a:gd name="T36" fmla="*/ 34 w 103"/>
                  <a:gd name="T37" fmla="*/ 12 h 91"/>
                  <a:gd name="T38" fmla="*/ 33 w 103"/>
                  <a:gd name="T39" fmla="*/ 14 h 91"/>
                  <a:gd name="T40" fmla="*/ 33 w 103"/>
                  <a:gd name="T41" fmla="*/ 16 h 91"/>
                  <a:gd name="T42" fmla="*/ 31 w 103"/>
                  <a:gd name="T43" fmla="*/ 16 h 91"/>
                  <a:gd name="T44" fmla="*/ 30 w 103"/>
                  <a:gd name="T45" fmla="*/ 19 h 91"/>
                  <a:gd name="T46" fmla="*/ 16 w 103"/>
                  <a:gd name="T47" fmla="*/ 26 h 91"/>
                  <a:gd name="T48" fmla="*/ 12 w 103"/>
                  <a:gd name="T49" fmla="*/ 27 h 91"/>
                  <a:gd name="T50" fmla="*/ 5 w 103"/>
                  <a:gd name="T51" fmla="*/ 30 h 91"/>
                  <a:gd name="T52" fmla="*/ 2 w 103"/>
                  <a:gd name="T53" fmla="*/ 43 h 91"/>
                  <a:gd name="T54" fmla="*/ 1 w 103"/>
                  <a:gd name="T55" fmla="*/ 43 h 91"/>
                  <a:gd name="T56" fmla="*/ 2 w 103"/>
                  <a:gd name="T57" fmla="*/ 66 h 91"/>
                  <a:gd name="T58" fmla="*/ 10 w 103"/>
                  <a:gd name="T59" fmla="*/ 70 h 91"/>
                  <a:gd name="T60" fmla="*/ 19 w 103"/>
                  <a:gd name="T61" fmla="*/ 68 h 91"/>
                  <a:gd name="T62" fmla="*/ 23 w 103"/>
                  <a:gd name="T63" fmla="*/ 68 h 91"/>
                  <a:gd name="T64" fmla="*/ 40 w 103"/>
                  <a:gd name="T65" fmla="*/ 61 h 91"/>
                  <a:gd name="T66" fmla="*/ 47 w 103"/>
                  <a:gd name="T67" fmla="*/ 63 h 91"/>
                  <a:gd name="T68" fmla="*/ 50 w 103"/>
                  <a:gd name="T69" fmla="*/ 66 h 91"/>
                  <a:gd name="T70" fmla="*/ 58 w 103"/>
                  <a:gd name="T71" fmla="*/ 69 h 91"/>
                  <a:gd name="T72" fmla="*/ 57 w 103"/>
                  <a:gd name="T73" fmla="*/ 74 h 91"/>
                  <a:gd name="T74" fmla="*/ 59 w 103"/>
                  <a:gd name="T75" fmla="*/ 71 h 91"/>
                  <a:gd name="T76" fmla="*/ 61 w 103"/>
                  <a:gd name="T77" fmla="*/ 76 h 91"/>
                  <a:gd name="T78" fmla="*/ 62 w 103"/>
                  <a:gd name="T79" fmla="*/ 84 h 91"/>
                  <a:gd name="T80" fmla="*/ 72 w 103"/>
                  <a:gd name="T81" fmla="*/ 87 h 91"/>
                  <a:gd name="T82" fmla="*/ 74 w 103"/>
                  <a:gd name="T83" fmla="*/ 88 h 91"/>
                  <a:gd name="T84" fmla="*/ 75 w 103"/>
                  <a:gd name="T85" fmla="*/ 91 h 91"/>
                  <a:gd name="T86" fmla="*/ 76 w 103"/>
                  <a:gd name="T87" fmla="*/ 90 h 91"/>
                  <a:gd name="T88" fmla="*/ 86 w 103"/>
                  <a:gd name="T89" fmla="*/ 83 h 91"/>
                  <a:gd name="T90" fmla="*/ 95 w 103"/>
                  <a:gd name="T91" fmla="*/ 68 h 91"/>
                  <a:gd name="T92" fmla="*/ 102 w 103"/>
                  <a:gd name="T93" fmla="*/ 55 h 91"/>
                  <a:gd name="T94" fmla="*/ 99 w 103"/>
                  <a:gd name="T95" fmla="*/ 39 h 91"/>
                  <a:gd name="T96" fmla="*/ 96 w 103"/>
                  <a:gd name="T97" fmla="*/ 34 h 91"/>
                  <a:gd name="T98" fmla="*/ 90 w 103"/>
                  <a:gd name="T99" fmla="*/ 26 h 91"/>
                  <a:gd name="T100" fmla="*/ 87 w 103"/>
                  <a:gd name="T101" fmla="*/ 11 h 91"/>
                  <a:gd name="T102" fmla="*/ 82 w 103"/>
                  <a:gd name="T103" fmla="*/ 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91">
                    <a:moveTo>
                      <a:pt x="80" y="0"/>
                    </a:moveTo>
                    <a:cubicBezTo>
                      <a:pt x="79" y="1"/>
                      <a:pt x="79" y="4"/>
                      <a:pt x="78" y="5"/>
                    </a:cubicBezTo>
                    <a:cubicBezTo>
                      <a:pt x="78" y="5"/>
                      <a:pt x="79" y="5"/>
                      <a:pt x="79" y="6"/>
                    </a:cubicBezTo>
                    <a:cubicBezTo>
                      <a:pt x="79" y="6"/>
                      <a:pt x="79" y="6"/>
                      <a:pt x="79" y="6"/>
                    </a:cubicBezTo>
                    <a:cubicBezTo>
                      <a:pt x="78" y="6"/>
                      <a:pt x="78" y="7"/>
                      <a:pt x="78" y="7"/>
                    </a:cubicBezTo>
                    <a:cubicBezTo>
                      <a:pt x="78" y="7"/>
                      <a:pt x="78" y="7"/>
                      <a:pt x="78" y="7"/>
                    </a:cubicBezTo>
                    <a:cubicBezTo>
                      <a:pt x="77" y="9"/>
                      <a:pt x="77" y="10"/>
                      <a:pt x="78" y="12"/>
                    </a:cubicBezTo>
                    <a:cubicBezTo>
                      <a:pt x="76" y="14"/>
                      <a:pt x="77" y="19"/>
                      <a:pt x="73" y="20"/>
                    </a:cubicBezTo>
                    <a:cubicBezTo>
                      <a:pt x="72" y="19"/>
                      <a:pt x="70" y="19"/>
                      <a:pt x="70" y="17"/>
                    </a:cubicBezTo>
                    <a:cubicBezTo>
                      <a:pt x="69" y="17"/>
                      <a:pt x="67" y="16"/>
                      <a:pt x="67" y="15"/>
                    </a:cubicBezTo>
                    <a:cubicBezTo>
                      <a:pt x="64" y="15"/>
                      <a:pt x="63" y="13"/>
                      <a:pt x="62" y="11"/>
                    </a:cubicBezTo>
                    <a:cubicBezTo>
                      <a:pt x="62" y="10"/>
                      <a:pt x="63" y="9"/>
                      <a:pt x="63" y="8"/>
                    </a:cubicBezTo>
                    <a:cubicBezTo>
                      <a:pt x="63" y="8"/>
                      <a:pt x="63" y="8"/>
                      <a:pt x="63" y="8"/>
                    </a:cubicBezTo>
                    <a:cubicBezTo>
                      <a:pt x="63" y="8"/>
                      <a:pt x="62" y="8"/>
                      <a:pt x="62" y="8"/>
                    </a:cubicBezTo>
                    <a:cubicBezTo>
                      <a:pt x="63" y="7"/>
                      <a:pt x="63" y="7"/>
                      <a:pt x="63" y="7"/>
                    </a:cubicBezTo>
                    <a:cubicBezTo>
                      <a:pt x="63" y="7"/>
                      <a:pt x="64" y="7"/>
                      <a:pt x="64" y="7"/>
                    </a:cubicBezTo>
                    <a:cubicBezTo>
                      <a:pt x="64" y="7"/>
                      <a:pt x="64" y="7"/>
                      <a:pt x="65" y="6"/>
                    </a:cubicBezTo>
                    <a:cubicBezTo>
                      <a:pt x="65" y="6"/>
                      <a:pt x="64" y="6"/>
                      <a:pt x="65" y="5"/>
                    </a:cubicBezTo>
                    <a:cubicBezTo>
                      <a:pt x="66" y="5"/>
                      <a:pt x="66" y="4"/>
                      <a:pt x="66" y="4"/>
                    </a:cubicBezTo>
                    <a:cubicBezTo>
                      <a:pt x="66" y="3"/>
                      <a:pt x="66" y="3"/>
                      <a:pt x="66" y="3"/>
                    </a:cubicBezTo>
                    <a:cubicBezTo>
                      <a:pt x="66" y="3"/>
                      <a:pt x="66" y="4"/>
                      <a:pt x="65" y="4"/>
                    </a:cubicBezTo>
                    <a:cubicBezTo>
                      <a:pt x="65" y="4"/>
                      <a:pt x="65" y="4"/>
                      <a:pt x="65" y="4"/>
                    </a:cubicBezTo>
                    <a:cubicBezTo>
                      <a:pt x="65" y="4"/>
                      <a:pt x="65" y="4"/>
                      <a:pt x="65" y="4"/>
                    </a:cubicBezTo>
                    <a:cubicBezTo>
                      <a:pt x="65" y="3"/>
                      <a:pt x="65" y="3"/>
                      <a:pt x="65" y="3"/>
                    </a:cubicBezTo>
                    <a:cubicBezTo>
                      <a:pt x="64" y="3"/>
                      <a:pt x="64" y="4"/>
                      <a:pt x="64" y="4"/>
                    </a:cubicBezTo>
                    <a:cubicBezTo>
                      <a:pt x="63" y="4"/>
                      <a:pt x="63" y="4"/>
                      <a:pt x="63" y="4"/>
                    </a:cubicBezTo>
                    <a:cubicBezTo>
                      <a:pt x="63" y="4"/>
                      <a:pt x="63" y="4"/>
                      <a:pt x="62" y="4"/>
                    </a:cubicBezTo>
                    <a:cubicBezTo>
                      <a:pt x="62" y="4"/>
                      <a:pt x="63" y="3"/>
                      <a:pt x="63" y="3"/>
                    </a:cubicBezTo>
                    <a:cubicBezTo>
                      <a:pt x="62" y="4"/>
                      <a:pt x="62" y="4"/>
                      <a:pt x="61" y="4"/>
                    </a:cubicBezTo>
                    <a:cubicBezTo>
                      <a:pt x="61" y="4"/>
                      <a:pt x="60" y="4"/>
                      <a:pt x="60" y="3"/>
                    </a:cubicBezTo>
                    <a:cubicBezTo>
                      <a:pt x="60" y="3"/>
                      <a:pt x="59" y="3"/>
                      <a:pt x="59" y="3"/>
                    </a:cubicBezTo>
                    <a:cubicBezTo>
                      <a:pt x="59" y="3"/>
                      <a:pt x="58" y="3"/>
                      <a:pt x="58" y="2"/>
                    </a:cubicBezTo>
                    <a:cubicBezTo>
                      <a:pt x="58" y="2"/>
                      <a:pt x="58" y="3"/>
                      <a:pt x="57" y="3"/>
                    </a:cubicBezTo>
                    <a:cubicBezTo>
                      <a:pt x="57" y="3"/>
                      <a:pt x="57" y="2"/>
                      <a:pt x="56" y="2"/>
                    </a:cubicBezTo>
                    <a:cubicBezTo>
                      <a:pt x="56" y="1"/>
                      <a:pt x="56" y="1"/>
                      <a:pt x="56" y="1"/>
                    </a:cubicBezTo>
                    <a:cubicBezTo>
                      <a:pt x="56" y="1"/>
                      <a:pt x="56" y="1"/>
                      <a:pt x="56" y="1"/>
                    </a:cubicBezTo>
                    <a:cubicBezTo>
                      <a:pt x="56" y="1"/>
                      <a:pt x="56" y="2"/>
                      <a:pt x="56" y="2"/>
                    </a:cubicBezTo>
                    <a:cubicBezTo>
                      <a:pt x="55" y="2"/>
                      <a:pt x="55" y="2"/>
                      <a:pt x="55" y="2"/>
                    </a:cubicBezTo>
                    <a:cubicBezTo>
                      <a:pt x="55" y="2"/>
                      <a:pt x="55" y="2"/>
                      <a:pt x="55" y="2"/>
                    </a:cubicBezTo>
                    <a:cubicBezTo>
                      <a:pt x="55" y="1"/>
                      <a:pt x="55" y="1"/>
                      <a:pt x="55" y="0"/>
                    </a:cubicBezTo>
                    <a:cubicBezTo>
                      <a:pt x="55" y="0"/>
                      <a:pt x="55" y="0"/>
                      <a:pt x="55" y="0"/>
                    </a:cubicBezTo>
                    <a:cubicBezTo>
                      <a:pt x="54" y="0"/>
                      <a:pt x="55" y="1"/>
                      <a:pt x="55" y="1"/>
                    </a:cubicBezTo>
                    <a:cubicBezTo>
                      <a:pt x="54" y="1"/>
                      <a:pt x="54" y="1"/>
                      <a:pt x="53" y="1"/>
                    </a:cubicBezTo>
                    <a:cubicBezTo>
                      <a:pt x="53" y="1"/>
                      <a:pt x="53" y="1"/>
                      <a:pt x="53" y="1"/>
                    </a:cubicBezTo>
                    <a:cubicBezTo>
                      <a:pt x="53" y="2"/>
                      <a:pt x="55" y="1"/>
                      <a:pt x="55" y="3"/>
                    </a:cubicBezTo>
                    <a:cubicBezTo>
                      <a:pt x="55" y="3"/>
                      <a:pt x="55" y="3"/>
                      <a:pt x="55" y="3"/>
                    </a:cubicBezTo>
                    <a:cubicBezTo>
                      <a:pt x="54" y="3"/>
                      <a:pt x="54" y="4"/>
                      <a:pt x="54" y="4"/>
                    </a:cubicBezTo>
                    <a:cubicBezTo>
                      <a:pt x="54" y="4"/>
                      <a:pt x="54" y="4"/>
                      <a:pt x="53" y="4"/>
                    </a:cubicBezTo>
                    <a:cubicBezTo>
                      <a:pt x="53" y="4"/>
                      <a:pt x="53" y="4"/>
                      <a:pt x="53" y="4"/>
                    </a:cubicBezTo>
                    <a:cubicBezTo>
                      <a:pt x="52" y="4"/>
                      <a:pt x="52" y="4"/>
                      <a:pt x="52" y="4"/>
                    </a:cubicBezTo>
                    <a:cubicBezTo>
                      <a:pt x="52" y="4"/>
                      <a:pt x="51" y="4"/>
                      <a:pt x="51" y="3"/>
                    </a:cubicBezTo>
                    <a:cubicBezTo>
                      <a:pt x="51" y="4"/>
                      <a:pt x="50" y="4"/>
                      <a:pt x="50" y="5"/>
                    </a:cubicBezTo>
                    <a:cubicBezTo>
                      <a:pt x="50" y="5"/>
                      <a:pt x="50" y="5"/>
                      <a:pt x="50" y="5"/>
                    </a:cubicBezTo>
                    <a:cubicBezTo>
                      <a:pt x="49" y="5"/>
                      <a:pt x="49" y="5"/>
                      <a:pt x="49" y="5"/>
                    </a:cubicBezTo>
                    <a:cubicBezTo>
                      <a:pt x="49" y="5"/>
                      <a:pt x="50" y="5"/>
                      <a:pt x="49" y="5"/>
                    </a:cubicBezTo>
                    <a:cubicBezTo>
                      <a:pt x="49" y="5"/>
                      <a:pt x="49" y="5"/>
                      <a:pt x="49" y="5"/>
                    </a:cubicBezTo>
                    <a:cubicBezTo>
                      <a:pt x="49" y="6"/>
                      <a:pt x="49" y="6"/>
                      <a:pt x="48" y="6"/>
                    </a:cubicBezTo>
                    <a:cubicBezTo>
                      <a:pt x="48" y="6"/>
                      <a:pt x="48" y="6"/>
                      <a:pt x="48" y="6"/>
                    </a:cubicBezTo>
                    <a:cubicBezTo>
                      <a:pt x="48" y="7"/>
                      <a:pt x="48" y="6"/>
                      <a:pt x="48" y="7"/>
                    </a:cubicBezTo>
                    <a:cubicBezTo>
                      <a:pt x="48" y="7"/>
                      <a:pt x="48" y="7"/>
                      <a:pt x="48" y="7"/>
                    </a:cubicBezTo>
                    <a:cubicBezTo>
                      <a:pt x="47" y="7"/>
                      <a:pt x="46" y="9"/>
                      <a:pt x="46" y="10"/>
                    </a:cubicBezTo>
                    <a:cubicBezTo>
                      <a:pt x="47" y="10"/>
                      <a:pt x="46" y="11"/>
                      <a:pt x="47" y="11"/>
                    </a:cubicBezTo>
                    <a:cubicBezTo>
                      <a:pt x="47" y="11"/>
                      <a:pt x="47" y="11"/>
                      <a:pt x="47" y="11"/>
                    </a:cubicBezTo>
                    <a:cubicBezTo>
                      <a:pt x="47" y="11"/>
                      <a:pt x="47" y="11"/>
                      <a:pt x="46" y="11"/>
                    </a:cubicBezTo>
                    <a:cubicBezTo>
                      <a:pt x="46" y="11"/>
                      <a:pt x="46" y="11"/>
                      <a:pt x="46" y="11"/>
                    </a:cubicBezTo>
                    <a:cubicBezTo>
                      <a:pt x="46" y="11"/>
                      <a:pt x="46" y="11"/>
                      <a:pt x="46" y="11"/>
                    </a:cubicBezTo>
                    <a:cubicBezTo>
                      <a:pt x="46" y="11"/>
                      <a:pt x="46" y="11"/>
                      <a:pt x="46" y="11"/>
                    </a:cubicBezTo>
                    <a:cubicBezTo>
                      <a:pt x="46" y="11"/>
                      <a:pt x="47" y="12"/>
                      <a:pt x="47" y="12"/>
                    </a:cubicBezTo>
                    <a:cubicBezTo>
                      <a:pt x="46" y="12"/>
                      <a:pt x="46" y="11"/>
                      <a:pt x="45" y="11"/>
                    </a:cubicBezTo>
                    <a:cubicBezTo>
                      <a:pt x="45" y="12"/>
                      <a:pt x="45" y="12"/>
                      <a:pt x="45" y="12"/>
                    </a:cubicBezTo>
                    <a:cubicBezTo>
                      <a:pt x="45" y="12"/>
                      <a:pt x="45" y="11"/>
                      <a:pt x="44" y="11"/>
                    </a:cubicBezTo>
                    <a:cubicBezTo>
                      <a:pt x="44" y="11"/>
                      <a:pt x="44" y="11"/>
                      <a:pt x="44" y="11"/>
                    </a:cubicBezTo>
                    <a:cubicBezTo>
                      <a:pt x="44" y="11"/>
                      <a:pt x="43" y="11"/>
                      <a:pt x="43" y="11"/>
                    </a:cubicBezTo>
                    <a:cubicBezTo>
                      <a:pt x="43" y="11"/>
                      <a:pt x="43" y="11"/>
                      <a:pt x="43" y="11"/>
                    </a:cubicBezTo>
                    <a:cubicBezTo>
                      <a:pt x="43" y="11"/>
                      <a:pt x="43" y="11"/>
                      <a:pt x="43" y="11"/>
                    </a:cubicBezTo>
                    <a:cubicBezTo>
                      <a:pt x="43" y="12"/>
                      <a:pt x="42" y="13"/>
                      <a:pt x="42" y="13"/>
                    </a:cubicBezTo>
                    <a:cubicBezTo>
                      <a:pt x="42" y="12"/>
                      <a:pt x="42" y="11"/>
                      <a:pt x="42" y="11"/>
                    </a:cubicBezTo>
                    <a:cubicBezTo>
                      <a:pt x="41" y="10"/>
                      <a:pt x="41" y="8"/>
                      <a:pt x="39" y="8"/>
                    </a:cubicBezTo>
                    <a:cubicBezTo>
                      <a:pt x="39" y="8"/>
                      <a:pt x="39" y="8"/>
                      <a:pt x="39" y="8"/>
                    </a:cubicBezTo>
                    <a:cubicBezTo>
                      <a:pt x="39" y="9"/>
                      <a:pt x="39" y="9"/>
                      <a:pt x="38" y="9"/>
                    </a:cubicBezTo>
                    <a:cubicBezTo>
                      <a:pt x="39" y="9"/>
                      <a:pt x="38" y="9"/>
                      <a:pt x="38" y="9"/>
                    </a:cubicBezTo>
                    <a:cubicBezTo>
                      <a:pt x="38" y="9"/>
                      <a:pt x="38" y="9"/>
                      <a:pt x="38" y="9"/>
                    </a:cubicBezTo>
                    <a:cubicBezTo>
                      <a:pt x="38" y="9"/>
                      <a:pt x="38" y="9"/>
                      <a:pt x="38" y="9"/>
                    </a:cubicBezTo>
                    <a:cubicBezTo>
                      <a:pt x="38" y="9"/>
                      <a:pt x="38" y="9"/>
                      <a:pt x="38" y="9"/>
                    </a:cubicBezTo>
                    <a:cubicBezTo>
                      <a:pt x="38" y="9"/>
                      <a:pt x="38" y="8"/>
                      <a:pt x="37" y="8"/>
                    </a:cubicBezTo>
                    <a:cubicBezTo>
                      <a:pt x="37" y="8"/>
                      <a:pt x="37" y="8"/>
                      <a:pt x="37" y="8"/>
                    </a:cubicBezTo>
                    <a:cubicBezTo>
                      <a:pt x="38" y="9"/>
                      <a:pt x="37" y="9"/>
                      <a:pt x="37" y="10"/>
                    </a:cubicBezTo>
                    <a:cubicBezTo>
                      <a:pt x="37" y="10"/>
                      <a:pt x="37" y="10"/>
                      <a:pt x="37" y="10"/>
                    </a:cubicBezTo>
                    <a:cubicBezTo>
                      <a:pt x="36" y="10"/>
                      <a:pt x="36" y="10"/>
                      <a:pt x="36" y="9"/>
                    </a:cubicBezTo>
                    <a:cubicBezTo>
                      <a:pt x="36" y="10"/>
                      <a:pt x="35" y="10"/>
                      <a:pt x="35" y="11"/>
                    </a:cubicBezTo>
                    <a:cubicBezTo>
                      <a:pt x="35" y="11"/>
                      <a:pt x="36" y="11"/>
                      <a:pt x="36" y="11"/>
                    </a:cubicBezTo>
                    <a:cubicBezTo>
                      <a:pt x="35" y="12"/>
                      <a:pt x="35" y="12"/>
                      <a:pt x="35" y="12"/>
                    </a:cubicBezTo>
                    <a:cubicBezTo>
                      <a:pt x="35" y="12"/>
                      <a:pt x="35" y="12"/>
                      <a:pt x="35" y="12"/>
                    </a:cubicBezTo>
                    <a:cubicBezTo>
                      <a:pt x="35" y="12"/>
                      <a:pt x="35" y="12"/>
                      <a:pt x="34" y="12"/>
                    </a:cubicBezTo>
                    <a:cubicBezTo>
                      <a:pt x="34" y="12"/>
                      <a:pt x="34" y="12"/>
                      <a:pt x="34" y="12"/>
                    </a:cubicBezTo>
                    <a:cubicBezTo>
                      <a:pt x="34" y="13"/>
                      <a:pt x="35" y="12"/>
                      <a:pt x="35" y="13"/>
                    </a:cubicBezTo>
                    <a:cubicBezTo>
                      <a:pt x="34" y="13"/>
                      <a:pt x="34" y="13"/>
                      <a:pt x="34" y="13"/>
                    </a:cubicBezTo>
                    <a:cubicBezTo>
                      <a:pt x="34" y="13"/>
                      <a:pt x="34" y="12"/>
                      <a:pt x="34" y="12"/>
                    </a:cubicBezTo>
                    <a:cubicBezTo>
                      <a:pt x="33" y="13"/>
                      <a:pt x="33" y="13"/>
                      <a:pt x="32" y="14"/>
                    </a:cubicBezTo>
                    <a:cubicBezTo>
                      <a:pt x="33" y="14"/>
                      <a:pt x="33" y="14"/>
                      <a:pt x="33" y="14"/>
                    </a:cubicBezTo>
                    <a:cubicBezTo>
                      <a:pt x="33" y="14"/>
                      <a:pt x="33" y="14"/>
                      <a:pt x="33" y="14"/>
                    </a:cubicBezTo>
                    <a:cubicBezTo>
                      <a:pt x="33" y="14"/>
                      <a:pt x="33" y="15"/>
                      <a:pt x="32" y="15"/>
                    </a:cubicBezTo>
                    <a:cubicBezTo>
                      <a:pt x="33" y="15"/>
                      <a:pt x="33" y="15"/>
                      <a:pt x="33" y="15"/>
                    </a:cubicBezTo>
                    <a:cubicBezTo>
                      <a:pt x="33" y="15"/>
                      <a:pt x="33" y="15"/>
                      <a:pt x="33" y="16"/>
                    </a:cubicBezTo>
                    <a:cubicBezTo>
                      <a:pt x="33" y="16"/>
                      <a:pt x="33" y="16"/>
                      <a:pt x="33" y="16"/>
                    </a:cubicBezTo>
                    <a:cubicBezTo>
                      <a:pt x="33" y="16"/>
                      <a:pt x="33" y="16"/>
                      <a:pt x="33" y="16"/>
                    </a:cubicBezTo>
                    <a:cubicBezTo>
                      <a:pt x="33" y="16"/>
                      <a:pt x="33" y="16"/>
                      <a:pt x="32" y="16"/>
                    </a:cubicBezTo>
                    <a:cubicBezTo>
                      <a:pt x="32" y="16"/>
                      <a:pt x="32" y="16"/>
                      <a:pt x="32" y="16"/>
                    </a:cubicBezTo>
                    <a:cubicBezTo>
                      <a:pt x="32" y="15"/>
                      <a:pt x="31" y="15"/>
                      <a:pt x="30" y="15"/>
                    </a:cubicBezTo>
                    <a:cubicBezTo>
                      <a:pt x="30" y="15"/>
                      <a:pt x="31" y="15"/>
                      <a:pt x="31" y="16"/>
                    </a:cubicBezTo>
                    <a:cubicBezTo>
                      <a:pt x="30" y="16"/>
                      <a:pt x="30" y="16"/>
                      <a:pt x="30" y="16"/>
                    </a:cubicBezTo>
                    <a:cubicBezTo>
                      <a:pt x="31" y="17"/>
                      <a:pt x="31" y="17"/>
                      <a:pt x="31" y="17"/>
                    </a:cubicBezTo>
                    <a:cubicBezTo>
                      <a:pt x="31" y="17"/>
                      <a:pt x="31" y="17"/>
                      <a:pt x="31" y="17"/>
                    </a:cubicBezTo>
                    <a:cubicBezTo>
                      <a:pt x="31" y="17"/>
                      <a:pt x="31" y="17"/>
                      <a:pt x="31" y="17"/>
                    </a:cubicBezTo>
                    <a:cubicBezTo>
                      <a:pt x="31" y="18"/>
                      <a:pt x="30" y="18"/>
                      <a:pt x="30" y="19"/>
                    </a:cubicBezTo>
                    <a:cubicBezTo>
                      <a:pt x="30" y="18"/>
                      <a:pt x="29" y="17"/>
                      <a:pt x="29" y="15"/>
                    </a:cubicBezTo>
                    <a:cubicBezTo>
                      <a:pt x="28" y="17"/>
                      <a:pt x="25" y="18"/>
                      <a:pt x="27" y="20"/>
                    </a:cubicBezTo>
                    <a:cubicBezTo>
                      <a:pt x="25" y="21"/>
                      <a:pt x="24" y="24"/>
                      <a:pt x="22" y="25"/>
                    </a:cubicBezTo>
                    <a:cubicBezTo>
                      <a:pt x="20" y="25"/>
                      <a:pt x="19" y="25"/>
                      <a:pt x="17" y="25"/>
                    </a:cubicBezTo>
                    <a:cubicBezTo>
                      <a:pt x="17" y="26"/>
                      <a:pt x="17" y="26"/>
                      <a:pt x="16" y="26"/>
                    </a:cubicBezTo>
                    <a:cubicBezTo>
                      <a:pt x="16" y="26"/>
                      <a:pt x="16" y="26"/>
                      <a:pt x="16" y="26"/>
                    </a:cubicBezTo>
                    <a:cubicBezTo>
                      <a:pt x="16" y="26"/>
                      <a:pt x="15" y="26"/>
                      <a:pt x="15" y="26"/>
                    </a:cubicBezTo>
                    <a:cubicBezTo>
                      <a:pt x="15" y="26"/>
                      <a:pt x="15" y="26"/>
                      <a:pt x="15" y="26"/>
                    </a:cubicBezTo>
                    <a:cubicBezTo>
                      <a:pt x="15" y="27"/>
                      <a:pt x="14" y="27"/>
                      <a:pt x="13" y="27"/>
                    </a:cubicBezTo>
                    <a:cubicBezTo>
                      <a:pt x="12" y="27"/>
                      <a:pt x="12" y="27"/>
                      <a:pt x="12" y="27"/>
                    </a:cubicBezTo>
                    <a:cubicBezTo>
                      <a:pt x="11" y="27"/>
                      <a:pt x="11" y="28"/>
                      <a:pt x="10" y="28"/>
                    </a:cubicBezTo>
                    <a:cubicBezTo>
                      <a:pt x="10" y="28"/>
                      <a:pt x="10" y="28"/>
                      <a:pt x="10" y="28"/>
                    </a:cubicBezTo>
                    <a:cubicBezTo>
                      <a:pt x="9" y="29"/>
                      <a:pt x="8" y="30"/>
                      <a:pt x="6" y="30"/>
                    </a:cubicBezTo>
                    <a:cubicBezTo>
                      <a:pt x="5" y="30"/>
                      <a:pt x="6" y="32"/>
                      <a:pt x="5" y="32"/>
                    </a:cubicBezTo>
                    <a:cubicBezTo>
                      <a:pt x="4" y="31"/>
                      <a:pt x="5" y="31"/>
                      <a:pt x="5" y="30"/>
                    </a:cubicBezTo>
                    <a:cubicBezTo>
                      <a:pt x="4" y="30"/>
                      <a:pt x="4" y="32"/>
                      <a:pt x="3" y="33"/>
                    </a:cubicBezTo>
                    <a:cubicBezTo>
                      <a:pt x="4" y="33"/>
                      <a:pt x="3" y="34"/>
                      <a:pt x="3" y="35"/>
                    </a:cubicBezTo>
                    <a:cubicBezTo>
                      <a:pt x="2" y="36"/>
                      <a:pt x="2" y="38"/>
                      <a:pt x="2" y="40"/>
                    </a:cubicBezTo>
                    <a:cubicBezTo>
                      <a:pt x="3" y="41"/>
                      <a:pt x="4" y="43"/>
                      <a:pt x="3" y="44"/>
                    </a:cubicBezTo>
                    <a:cubicBezTo>
                      <a:pt x="2" y="44"/>
                      <a:pt x="2" y="43"/>
                      <a:pt x="2" y="43"/>
                    </a:cubicBezTo>
                    <a:cubicBezTo>
                      <a:pt x="2" y="43"/>
                      <a:pt x="2" y="43"/>
                      <a:pt x="2" y="43"/>
                    </a:cubicBezTo>
                    <a:cubicBezTo>
                      <a:pt x="2" y="43"/>
                      <a:pt x="2" y="42"/>
                      <a:pt x="1" y="41"/>
                    </a:cubicBezTo>
                    <a:cubicBezTo>
                      <a:pt x="0" y="43"/>
                      <a:pt x="2" y="44"/>
                      <a:pt x="2" y="45"/>
                    </a:cubicBezTo>
                    <a:cubicBezTo>
                      <a:pt x="2" y="45"/>
                      <a:pt x="2" y="45"/>
                      <a:pt x="2" y="45"/>
                    </a:cubicBezTo>
                    <a:cubicBezTo>
                      <a:pt x="1" y="45"/>
                      <a:pt x="1" y="44"/>
                      <a:pt x="1" y="43"/>
                    </a:cubicBezTo>
                    <a:cubicBezTo>
                      <a:pt x="0" y="45"/>
                      <a:pt x="3" y="46"/>
                      <a:pt x="2" y="50"/>
                    </a:cubicBezTo>
                    <a:cubicBezTo>
                      <a:pt x="3" y="51"/>
                      <a:pt x="3" y="52"/>
                      <a:pt x="4" y="53"/>
                    </a:cubicBezTo>
                    <a:cubicBezTo>
                      <a:pt x="3" y="56"/>
                      <a:pt x="4" y="59"/>
                      <a:pt x="4" y="61"/>
                    </a:cubicBezTo>
                    <a:cubicBezTo>
                      <a:pt x="3" y="61"/>
                      <a:pt x="4" y="63"/>
                      <a:pt x="3" y="64"/>
                    </a:cubicBezTo>
                    <a:cubicBezTo>
                      <a:pt x="3" y="65"/>
                      <a:pt x="3" y="66"/>
                      <a:pt x="2" y="66"/>
                    </a:cubicBezTo>
                    <a:cubicBezTo>
                      <a:pt x="2" y="66"/>
                      <a:pt x="2" y="66"/>
                      <a:pt x="2" y="66"/>
                    </a:cubicBezTo>
                    <a:cubicBezTo>
                      <a:pt x="1" y="67"/>
                      <a:pt x="1" y="68"/>
                      <a:pt x="1" y="69"/>
                    </a:cubicBezTo>
                    <a:cubicBezTo>
                      <a:pt x="2" y="69"/>
                      <a:pt x="3" y="70"/>
                      <a:pt x="3" y="71"/>
                    </a:cubicBezTo>
                    <a:cubicBezTo>
                      <a:pt x="4" y="71"/>
                      <a:pt x="5" y="72"/>
                      <a:pt x="6" y="72"/>
                    </a:cubicBezTo>
                    <a:cubicBezTo>
                      <a:pt x="8" y="72"/>
                      <a:pt x="9" y="71"/>
                      <a:pt x="10" y="70"/>
                    </a:cubicBezTo>
                    <a:cubicBezTo>
                      <a:pt x="11" y="70"/>
                      <a:pt x="11" y="70"/>
                      <a:pt x="11" y="70"/>
                    </a:cubicBezTo>
                    <a:cubicBezTo>
                      <a:pt x="11" y="70"/>
                      <a:pt x="11" y="70"/>
                      <a:pt x="11" y="70"/>
                    </a:cubicBezTo>
                    <a:cubicBezTo>
                      <a:pt x="13" y="67"/>
                      <a:pt x="16" y="68"/>
                      <a:pt x="19" y="68"/>
                    </a:cubicBezTo>
                    <a:cubicBezTo>
                      <a:pt x="19" y="68"/>
                      <a:pt x="19" y="68"/>
                      <a:pt x="19" y="68"/>
                    </a:cubicBezTo>
                    <a:cubicBezTo>
                      <a:pt x="19" y="68"/>
                      <a:pt x="19" y="68"/>
                      <a:pt x="19" y="68"/>
                    </a:cubicBezTo>
                    <a:cubicBezTo>
                      <a:pt x="19" y="68"/>
                      <a:pt x="19" y="68"/>
                      <a:pt x="20" y="68"/>
                    </a:cubicBezTo>
                    <a:cubicBezTo>
                      <a:pt x="20" y="68"/>
                      <a:pt x="20" y="68"/>
                      <a:pt x="20" y="68"/>
                    </a:cubicBezTo>
                    <a:cubicBezTo>
                      <a:pt x="21" y="68"/>
                      <a:pt x="21" y="68"/>
                      <a:pt x="21" y="69"/>
                    </a:cubicBezTo>
                    <a:cubicBezTo>
                      <a:pt x="22" y="68"/>
                      <a:pt x="22" y="68"/>
                      <a:pt x="23" y="68"/>
                    </a:cubicBezTo>
                    <a:cubicBezTo>
                      <a:pt x="23" y="68"/>
                      <a:pt x="23" y="68"/>
                      <a:pt x="23" y="68"/>
                    </a:cubicBezTo>
                    <a:cubicBezTo>
                      <a:pt x="23" y="68"/>
                      <a:pt x="23" y="67"/>
                      <a:pt x="24" y="67"/>
                    </a:cubicBezTo>
                    <a:cubicBezTo>
                      <a:pt x="25" y="64"/>
                      <a:pt x="28" y="65"/>
                      <a:pt x="30" y="63"/>
                    </a:cubicBezTo>
                    <a:cubicBezTo>
                      <a:pt x="30" y="63"/>
                      <a:pt x="31" y="63"/>
                      <a:pt x="32" y="63"/>
                    </a:cubicBezTo>
                    <a:cubicBezTo>
                      <a:pt x="34" y="63"/>
                      <a:pt x="36" y="63"/>
                      <a:pt x="38" y="62"/>
                    </a:cubicBezTo>
                    <a:cubicBezTo>
                      <a:pt x="38" y="61"/>
                      <a:pt x="39" y="61"/>
                      <a:pt x="40" y="61"/>
                    </a:cubicBezTo>
                    <a:cubicBezTo>
                      <a:pt x="40" y="61"/>
                      <a:pt x="41" y="61"/>
                      <a:pt x="41" y="61"/>
                    </a:cubicBezTo>
                    <a:cubicBezTo>
                      <a:pt x="41" y="61"/>
                      <a:pt x="42" y="61"/>
                      <a:pt x="42" y="61"/>
                    </a:cubicBezTo>
                    <a:cubicBezTo>
                      <a:pt x="43" y="61"/>
                      <a:pt x="43" y="61"/>
                      <a:pt x="44" y="61"/>
                    </a:cubicBezTo>
                    <a:cubicBezTo>
                      <a:pt x="45" y="62"/>
                      <a:pt x="45" y="63"/>
                      <a:pt x="46" y="63"/>
                    </a:cubicBezTo>
                    <a:cubicBezTo>
                      <a:pt x="46" y="63"/>
                      <a:pt x="46" y="63"/>
                      <a:pt x="47" y="63"/>
                    </a:cubicBezTo>
                    <a:cubicBezTo>
                      <a:pt x="47" y="63"/>
                      <a:pt x="47" y="63"/>
                      <a:pt x="48" y="63"/>
                    </a:cubicBezTo>
                    <a:cubicBezTo>
                      <a:pt x="48" y="64"/>
                      <a:pt x="48" y="64"/>
                      <a:pt x="49" y="64"/>
                    </a:cubicBezTo>
                    <a:cubicBezTo>
                      <a:pt x="49" y="64"/>
                      <a:pt x="49" y="64"/>
                      <a:pt x="49" y="64"/>
                    </a:cubicBezTo>
                    <a:cubicBezTo>
                      <a:pt x="50" y="64"/>
                      <a:pt x="50" y="65"/>
                      <a:pt x="51" y="66"/>
                    </a:cubicBezTo>
                    <a:cubicBezTo>
                      <a:pt x="51" y="66"/>
                      <a:pt x="50" y="66"/>
                      <a:pt x="50" y="66"/>
                    </a:cubicBezTo>
                    <a:cubicBezTo>
                      <a:pt x="52" y="68"/>
                      <a:pt x="52" y="70"/>
                      <a:pt x="52" y="72"/>
                    </a:cubicBezTo>
                    <a:cubicBezTo>
                      <a:pt x="51" y="72"/>
                      <a:pt x="51" y="72"/>
                      <a:pt x="51" y="72"/>
                    </a:cubicBezTo>
                    <a:cubicBezTo>
                      <a:pt x="52" y="73"/>
                      <a:pt x="52" y="73"/>
                      <a:pt x="53" y="74"/>
                    </a:cubicBezTo>
                    <a:cubicBezTo>
                      <a:pt x="54" y="73"/>
                      <a:pt x="53" y="73"/>
                      <a:pt x="53" y="73"/>
                    </a:cubicBezTo>
                    <a:cubicBezTo>
                      <a:pt x="55" y="71"/>
                      <a:pt x="55" y="70"/>
                      <a:pt x="58" y="69"/>
                    </a:cubicBezTo>
                    <a:cubicBezTo>
                      <a:pt x="58" y="68"/>
                      <a:pt x="58" y="67"/>
                      <a:pt x="59" y="67"/>
                    </a:cubicBezTo>
                    <a:cubicBezTo>
                      <a:pt x="59" y="66"/>
                      <a:pt x="59" y="66"/>
                      <a:pt x="60" y="66"/>
                    </a:cubicBezTo>
                    <a:cubicBezTo>
                      <a:pt x="60" y="67"/>
                      <a:pt x="59" y="69"/>
                      <a:pt x="58" y="70"/>
                    </a:cubicBezTo>
                    <a:cubicBezTo>
                      <a:pt x="58" y="71"/>
                      <a:pt x="57" y="73"/>
                      <a:pt x="57" y="74"/>
                    </a:cubicBezTo>
                    <a:cubicBezTo>
                      <a:pt x="57" y="74"/>
                      <a:pt x="57" y="74"/>
                      <a:pt x="57" y="74"/>
                    </a:cubicBezTo>
                    <a:cubicBezTo>
                      <a:pt x="56" y="74"/>
                      <a:pt x="56" y="74"/>
                      <a:pt x="56" y="74"/>
                    </a:cubicBezTo>
                    <a:cubicBezTo>
                      <a:pt x="56" y="74"/>
                      <a:pt x="55" y="74"/>
                      <a:pt x="55" y="75"/>
                    </a:cubicBezTo>
                    <a:cubicBezTo>
                      <a:pt x="56" y="75"/>
                      <a:pt x="56" y="75"/>
                      <a:pt x="57" y="75"/>
                    </a:cubicBezTo>
                    <a:cubicBezTo>
                      <a:pt x="57" y="75"/>
                      <a:pt x="57" y="75"/>
                      <a:pt x="58" y="75"/>
                    </a:cubicBezTo>
                    <a:cubicBezTo>
                      <a:pt x="59" y="74"/>
                      <a:pt x="58" y="72"/>
                      <a:pt x="59" y="71"/>
                    </a:cubicBezTo>
                    <a:cubicBezTo>
                      <a:pt x="60" y="73"/>
                      <a:pt x="60" y="76"/>
                      <a:pt x="58" y="76"/>
                    </a:cubicBezTo>
                    <a:cubicBezTo>
                      <a:pt x="58" y="77"/>
                      <a:pt x="58" y="77"/>
                      <a:pt x="59" y="77"/>
                    </a:cubicBezTo>
                    <a:cubicBezTo>
                      <a:pt x="59" y="77"/>
                      <a:pt x="59" y="76"/>
                      <a:pt x="60" y="76"/>
                    </a:cubicBezTo>
                    <a:cubicBezTo>
                      <a:pt x="60" y="76"/>
                      <a:pt x="61" y="76"/>
                      <a:pt x="61" y="76"/>
                    </a:cubicBezTo>
                    <a:cubicBezTo>
                      <a:pt x="61" y="76"/>
                      <a:pt x="61" y="76"/>
                      <a:pt x="61" y="76"/>
                    </a:cubicBezTo>
                    <a:cubicBezTo>
                      <a:pt x="61" y="76"/>
                      <a:pt x="61" y="77"/>
                      <a:pt x="61" y="77"/>
                    </a:cubicBezTo>
                    <a:cubicBezTo>
                      <a:pt x="61" y="77"/>
                      <a:pt x="61" y="77"/>
                      <a:pt x="61" y="77"/>
                    </a:cubicBezTo>
                    <a:cubicBezTo>
                      <a:pt x="61" y="78"/>
                      <a:pt x="62" y="81"/>
                      <a:pt x="61" y="82"/>
                    </a:cubicBezTo>
                    <a:cubicBezTo>
                      <a:pt x="61" y="82"/>
                      <a:pt x="61" y="83"/>
                      <a:pt x="61" y="83"/>
                    </a:cubicBezTo>
                    <a:cubicBezTo>
                      <a:pt x="61" y="83"/>
                      <a:pt x="61" y="84"/>
                      <a:pt x="62" y="84"/>
                    </a:cubicBezTo>
                    <a:cubicBezTo>
                      <a:pt x="62" y="86"/>
                      <a:pt x="64" y="86"/>
                      <a:pt x="64" y="87"/>
                    </a:cubicBezTo>
                    <a:cubicBezTo>
                      <a:pt x="64" y="87"/>
                      <a:pt x="65" y="87"/>
                      <a:pt x="65" y="87"/>
                    </a:cubicBezTo>
                    <a:cubicBezTo>
                      <a:pt x="67" y="87"/>
                      <a:pt x="68" y="89"/>
                      <a:pt x="69" y="90"/>
                    </a:cubicBezTo>
                    <a:cubicBezTo>
                      <a:pt x="70" y="89"/>
                      <a:pt x="71" y="88"/>
                      <a:pt x="72" y="87"/>
                    </a:cubicBezTo>
                    <a:cubicBezTo>
                      <a:pt x="72" y="87"/>
                      <a:pt x="72" y="87"/>
                      <a:pt x="72" y="87"/>
                    </a:cubicBezTo>
                    <a:cubicBezTo>
                      <a:pt x="72" y="87"/>
                      <a:pt x="72" y="86"/>
                      <a:pt x="73" y="86"/>
                    </a:cubicBezTo>
                    <a:cubicBezTo>
                      <a:pt x="73" y="87"/>
                      <a:pt x="74" y="86"/>
                      <a:pt x="74" y="87"/>
                    </a:cubicBezTo>
                    <a:cubicBezTo>
                      <a:pt x="73" y="88"/>
                      <a:pt x="72" y="88"/>
                      <a:pt x="73" y="88"/>
                    </a:cubicBezTo>
                    <a:cubicBezTo>
                      <a:pt x="73" y="88"/>
                      <a:pt x="73" y="88"/>
                      <a:pt x="74" y="88"/>
                    </a:cubicBezTo>
                    <a:cubicBezTo>
                      <a:pt x="74" y="88"/>
                      <a:pt x="74" y="88"/>
                      <a:pt x="74" y="88"/>
                    </a:cubicBezTo>
                    <a:cubicBezTo>
                      <a:pt x="74" y="88"/>
                      <a:pt x="74" y="88"/>
                      <a:pt x="74" y="88"/>
                    </a:cubicBezTo>
                    <a:cubicBezTo>
                      <a:pt x="74" y="89"/>
                      <a:pt x="74" y="89"/>
                      <a:pt x="74" y="89"/>
                    </a:cubicBezTo>
                    <a:cubicBezTo>
                      <a:pt x="74" y="89"/>
                      <a:pt x="74" y="90"/>
                      <a:pt x="75" y="91"/>
                    </a:cubicBezTo>
                    <a:cubicBezTo>
                      <a:pt x="75" y="90"/>
                      <a:pt x="75" y="90"/>
                      <a:pt x="75" y="90"/>
                    </a:cubicBezTo>
                    <a:cubicBezTo>
                      <a:pt x="75" y="90"/>
                      <a:pt x="75" y="91"/>
                      <a:pt x="75" y="91"/>
                    </a:cubicBezTo>
                    <a:cubicBezTo>
                      <a:pt x="75" y="91"/>
                      <a:pt x="75" y="91"/>
                      <a:pt x="76" y="91"/>
                    </a:cubicBezTo>
                    <a:cubicBezTo>
                      <a:pt x="76" y="91"/>
                      <a:pt x="76" y="91"/>
                      <a:pt x="76" y="91"/>
                    </a:cubicBezTo>
                    <a:cubicBezTo>
                      <a:pt x="76" y="91"/>
                      <a:pt x="76" y="90"/>
                      <a:pt x="76" y="90"/>
                    </a:cubicBezTo>
                    <a:cubicBezTo>
                      <a:pt x="75" y="90"/>
                      <a:pt x="75" y="90"/>
                      <a:pt x="75" y="90"/>
                    </a:cubicBezTo>
                    <a:cubicBezTo>
                      <a:pt x="75" y="90"/>
                      <a:pt x="76" y="90"/>
                      <a:pt x="76" y="90"/>
                    </a:cubicBezTo>
                    <a:cubicBezTo>
                      <a:pt x="77" y="90"/>
                      <a:pt x="77" y="90"/>
                      <a:pt x="77" y="90"/>
                    </a:cubicBezTo>
                    <a:cubicBezTo>
                      <a:pt x="78" y="89"/>
                      <a:pt x="79" y="89"/>
                      <a:pt x="80" y="87"/>
                    </a:cubicBezTo>
                    <a:cubicBezTo>
                      <a:pt x="80" y="88"/>
                      <a:pt x="79" y="88"/>
                      <a:pt x="79" y="88"/>
                    </a:cubicBezTo>
                    <a:cubicBezTo>
                      <a:pt x="79" y="88"/>
                      <a:pt x="79" y="88"/>
                      <a:pt x="79" y="87"/>
                    </a:cubicBezTo>
                    <a:cubicBezTo>
                      <a:pt x="82" y="86"/>
                      <a:pt x="87" y="88"/>
                      <a:pt x="86" y="83"/>
                    </a:cubicBezTo>
                    <a:cubicBezTo>
                      <a:pt x="87" y="83"/>
                      <a:pt x="87" y="83"/>
                      <a:pt x="87" y="82"/>
                    </a:cubicBezTo>
                    <a:cubicBezTo>
                      <a:pt x="87" y="80"/>
                      <a:pt x="89" y="78"/>
                      <a:pt x="90" y="77"/>
                    </a:cubicBezTo>
                    <a:cubicBezTo>
                      <a:pt x="91" y="74"/>
                      <a:pt x="93" y="73"/>
                      <a:pt x="93" y="71"/>
                    </a:cubicBezTo>
                    <a:cubicBezTo>
                      <a:pt x="94" y="70"/>
                      <a:pt x="94" y="69"/>
                      <a:pt x="96" y="68"/>
                    </a:cubicBezTo>
                    <a:cubicBezTo>
                      <a:pt x="95" y="68"/>
                      <a:pt x="95" y="68"/>
                      <a:pt x="95" y="68"/>
                    </a:cubicBezTo>
                    <a:cubicBezTo>
                      <a:pt x="96" y="68"/>
                      <a:pt x="98" y="67"/>
                      <a:pt x="97" y="66"/>
                    </a:cubicBezTo>
                    <a:cubicBezTo>
                      <a:pt x="97" y="66"/>
                      <a:pt x="98" y="66"/>
                      <a:pt x="98" y="65"/>
                    </a:cubicBezTo>
                    <a:cubicBezTo>
                      <a:pt x="99" y="65"/>
                      <a:pt x="99" y="63"/>
                      <a:pt x="99" y="62"/>
                    </a:cubicBezTo>
                    <a:cubicBezTo>
                      <a:pt x="100" y="60"/>
                      <a:pt x="101" y="58"/>
                      <a:pt x="101" y="56"/>
                    </a:cubicBezTo>
                    <a:cubicBezTo>
                      <a:pt x="102" y="55"/>
                      <a:pt x="102" y="55"/>
                      <a:pt x="102" y="55"/>
                    </a:cubicBezTo>
                    <a:cubicBezTo>
                      <a:pt x="102" y="54"/>
                      <a:pt x="103" y="54"/>
                      <a:pt x="102" y="54"/>
                    </a:cubicBezTo>
                    <a:cubicBezTo>
                      <a:pt x="102" y="53"/>
                      <a:pt x="103" y="53"/>
                      <a:pt x="103" y="53"/>
                    </a:cubicBezTo>
                    <a:cubicBezTo>
                      <a:pt x="101" y="50"/>
                      <a:pt x="103" y="46"/>
                      <a:pt x="102" y="43"/>
                    </a:cubicBezTo>
                    <a:cubicBezTo>
                      <a:pt x="101" y="42"/>
                      <a:pt x="101" y="41"/>
                      <a:pt x="100" y="39"/>
                    </a:cubicBezTo>
                    <a:cubicBezTo>
                      <a:pt x="99" y="39"/>
                      <a:pt x="99" y="39"/>
                      <a:pt x="99" y="39"/>
                    </a:cubicBezTo>
                    <a:cubicBezTo>
                      <a:pt x="99" y="38"/>
                      <a:pt x="98" y="38"/>
                      <a:pt x="98" y="36"/>
                    </a:cubicBezTo>
                    <a:cubicBezTo>
                      <a:pt x="98" y="36"/>
                      <a:pt x="99" y="34"/>
                      <a:pt x="98" y="34"/>
                    </a:cubicBezTo>
                    <a:cubicBezTo>
                      <a:pt x="98" y="34"/>
                      <a:pt x="98" y="34"/>
                      <a:pt x="98" y="34"/>
                    </a:cubicBezTo>
                    <a:cubicBezTo>
                      <a:pt x="97" y="34"/>
                      <a:pt x="97" y="33"/>
                      <a:pt x="96" y="33"/>
                    </a:cubicBezTo>
                    <a:cubicBezTo>
                      <a:pt x="96" y="34"/>
                      <a:pt x="96" y="34"/>
                      <a:pt x="96" y="34"/>
                    </a:cubicBezTo>
                    <a:cubicBezTo>
                      <a:pt x="95" y="34"/>
                      <a:pt x="95" y="33"/>
                      <a:pt x="95" y="31"/>
                    </a:cubicBezTo>
                    <a:cubicBezTo>
                      <a:pt x="95" y="31"/>
                      <a:pt x="95" y="31"/>
                      <a:pt x="95" y="31"/>
                    </a:cubicBezTo>
                    <a:cubicBezTo>
                      <a:pt x="95" y="30"/>
                      <a:pt x="93" y="30"/>
                      <a:pt x="94" y="28"/>
                    </a:cubicBezTo>
                    <a:cubicBezTo>
                      <a:pt x="94" y="28"/>
                      <a:pt x="94" y="28"/>
                      <a:pt x="94" y="28"/>
                    </a:cubicBezTo>
                    <a:cubicBezTo>
                      <a:pt x="94" y="26"/>
                      <a:pt x="92" y="26"/>
                      <a:pt x="90" y="26"/>
                    </a:cubicBezTo>
                    <a:cubicBezTo>
                      <a:pt x="91" y="25"/>
                      <a:pt x="91" y="25"/>
                      <a:pt x="91" y="25"/>
                    </a:cubicBezTo>
                    <a:cubicBezTo>
                      <a:pt x="91" y="25"/>
                      <a:pt x="91" y="25"/>
                      <a:pt x="91" y="25"/>
                    </a:cubicBezTo>
                    <a:cubicBezTo>
                      <a:pt x="89" y="25"/>
                      <a:pt x="88" y="23"/>
                      <a:pt x="88" y="21"/>
                    </a:cubicBezTo>
                    <a:cubicBezTo>
                      <a:pt x="89" y="20"/>
                      <a:pt x="88" y="19"/>
                      <a:pt x="88" y="18"/>
                    </a:cubicBezTo>
                    <a:cubicBezTo>
                      <a:pt x="86" y="17"/>
                      <a:pt x="87" y="13"/>
                      <a:pt x="87" y="11"/>
                    </a:cubicBezTo>
                    <a:cubicBezTo>
                      <a:pt x="86" y="11"/>
                      <a:pt x="85" y="10"/>
                      <a:pt x="85" y="9"/>
                    </a:cubicBezTo>
                    <a:cubicBezTo>
                      <a:pt x="84" y="9"/>
                      <a:pt x="84" y="10"/>
                      <a:pt x="84" y="10"/>
                    </a:cubicBezTo>
                    <a:cubicBezTo>
                      <a:pt x="83" y="9"/>
                      <a:pt x="83" y="8"/>
                      <a:pt x="83" y="6"/>
                    </a:cubicBezTo>
                    <a:cubicBezTo>
                      <a:pt x="82" y="6"/>
                      <a:pt x="82" y="4"/>
                      <a:pt x="82" y="3"/>
                    </a:cubicBezTo>
                    <a:cubicBezTo>
                      <a:pt x="82" y="3"/>
                      <a:pt x="82" y="3"/>
                      <a:pt x="82" y="3"/>
                    </a:cubicBezTo>
                    <a:cubicBezTo>
                      <a:pt x="82" y="3"/>
                      <a:pt x="82" y="3"/>
                      <a:pt x="82" y="3"/>
                    </a:cubicBezTo>
                    <a:cubicBezTo>
                      <a:pt x="81" y="3"/>
                      <a:pt x="81" y="3"/>
                      <a:pt x="81" y="3"/>
                    </a:cubicBezTo>
                    <a:cubicBezTo>
                      <a:pt x="81" y="3"/>
                      <a:pt x="81" y="3"/>
                      <a:pt x="81" y="3"/>
                    </a:cubicBezTo>
                    <a:cubicBezTo>
                      <a:pt x="81" y="2"/>
                      <a:pt x="81" y="1"/>
                      <a:pt x="8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49" name="Freeform 206"/>
              <p:cNvSpPr>
                <a:spLocks/>
              </p:cNvSpPr>
              <p:nvPr/>
            </p:nvSpPr>
            <p:spPr bwMode="auto">
              <a:xfrm>
                <a:off x="8385056" y="4025740"/>
                <a:ext cx="1347" cy="1347"/>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1"/>
                      <a:pt x="0" y="1"/>
                      <a:pt x="0" y="1"/>
                    </a:cubicBezTo>
                    <a:cubicBezTo>
                      <a:pt x="0" y="1"/>
                      <a:pt x="1" y="1"/>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sp>
            <p:nvSpPr>
              <p:cNvPr id="650" name="Freeform 207"/>
              <p:cNvSpPr>
                <a:spLocks/>
              </p:cNvSpPr>
              <p:nvPr/>
            </p:nvSpPr>
            <p:spPr bwMode="auto">
              <a:xfrm>
                <a:off x="8471233" y="4187995"/>
                <a:ext cx="43088" cy="39722"/>
              </a:xfrm>
              <a:custGeom>
                <a:avLst/>
                <a:gdLst>
                  <a:gd name="T0" fmla="*/ 23 w 27"/>
                  <a:gd name="T1" fmla="*/ 0 h 25"/>
                  <a:gd name="T2" fmla="*/ 21 w 27"/>
                  <a:gd name="T3" fmla="*/ 1 h 25"/>
                  <a:gd name="T4" fmla="*/ 18 w 27"/>
                  <a:gd name="T5" fmla="*/ 5 h 25"/>
                  <a:gd name="T6" fmla="*/ 14 w 27"/>
                  <a:gd name="T7" fmla="*/ 10 h 25"/>
                  <a:gd name="T8" fmla="*/ 10 w 27"/>
                  <a:gd name="T9" fmla="*/ 12 h 25"/>
                  <a:gd name="T10" fmla="*/ 10 w 27"/>
                  <a:gd name="T11" fmla="*/ 13 h 25"/>
                  <a:gd name="T12" fmla="*/ 9 w 27"/>
                  <a:gd name="T13" fmla="*/ 13 h 25"/>
                  <a:gd name="T14" fmla="*/ 5 w 27"/>
                  <a:gd name="T15" fmla="*/ 15 h 25"/>
                  <a:gd name="T16" fmla="*/ 5 w 27"/>
                  <a:gd name="T17" fmla="*/ 15 h 25"/>
                  <a:gd name="T18" fmla="*/ 4 w 27"/>
                  <a:gd name="T19" fmla="*/ 17 h 25"/>
                  <a:gd name="T20" fmla="*/ 3 w 27"/>
                  <a:gd name="T21" fmla="*/ 19 h 25"/>
                  <a:gd name="T22" fmla="*/ 2 w 27"/>
                  <a:gd name="T23" fmla="*/ 18 h 25"/>
                  <a:gd name="T24" fmla="*/ 2 w 27"/>
                  <a:gd name="T25" fmla="*/ 18 h 25"/>
                  <a:gd name="T26" fmla="*/ 2 w 27"/>
                  <a:gd name="T27" fmla="*/ 20 h 25"/>
                  <a:gd name="T28" fmla="*/ 2 w 27"/>
                  <a:gd name="T29" fmla="*/ 20 h 25"/>
                  <a:gd name="T30" fmla="*/ 0 w 27"/>
                  <a:gd name="T31" fmla="*/ 21 h 25"/>
                  <a:gd name="T32" fmla="*/ 1 w 27"/>
                  <a:gd name="T33" fmla="*/ 21 h 25"/>
                  <a:gd name="T34" fmla="*/ 1 w 27"/>
                  <a:gd name="T35" fmla="*/ 22 h 25"/>
                  <a:gd name="T36" fmla="*/ 2 w 27"/>
                  <a:gd name="T37" fmla="*/ 23 h 25"/>
                  <a:gd name="T38" fmla="*/ 3 w 27"/>
                  <a:gd name="T39" fmla="*/ 22 h 25"/>
                  <a:gd name="T40" fmla="*/ 4 w 27"/>
                  <a:gd name="T41" fmla="*/ 25 h 25"/>
                  <a:gd name="T42" fmla="*/ 5 w 27"/>
                  <a:gd name="T43" fmla="*/ 25 h 25"/>
                  <a:gd name="T44" fmla="*/ 11 w 27"/>
                  <a:gd name="T45" fmla="*/ 22 h 25"/>
                  <a:gd name="T46" fmla="*/ 11 w 27"/>
                  <a:gd name="T47" fmla="*/ 22 h 25"/>
                  <a:gd name="T48" fmla="*/ 11 w 27"/>
                  <a:gd name="T49" fmla="*/ 21 h 25"/>
                  <a:gd name="T50" fmla="*/ 14 w 27"/>
                  <a:gd name="T51" fmla="*/ 18 h 25"/>
                  <a:gd name="T52" fmla="*/ 15 w 27"/>
                  <a:gd name="T53" fmla="*/ 14 h 25"/>
                  <a:gd name="T54" fmla="*/ 16 w 27"/>
                  <a:gd name="T55" fmla="*/ 14 h 25"/>
                  <a:gd name="T56" fmla="*/ 17 w 27"/>
                  <a:gd name="T57" fmla="*/ 13 h 25"/>
                  <a:gd name="T58" fmla="*/ 17 w 27"/>
                  <a:gd name="T59" fmla="*/ 13 h 25"/>
                  <a:gd name="T60" fmla="*/ 17 w 27"/>
                  <a:gd name="T61" fmla="*/ 13 h 25"/>
                  <a:gd name="T62" fmla="*/ 18 w 27"/>
                  <a:gd name="T63" fmla="*/ 14 h 25"/>
                  <a:gd name="T64" fmla="*/ 18 w 27"/>
                  <a:gd name="T65" fmla="*/ 13 h 25"/>
                  <a:gd name="T66" fmla="*/ 19 w 27"/>
                  <a:gd name="T67" fmla="*/ 14 h 25"/>
                  <a:gd name="T68" fmla="*/ 19 w 27"/>
                  <a:gd name="T69" fmla="*/ 14 h 25"/>
                  <a:gd name="T70" fmla="*/ 19 w 27"/>
                  <a:gd name="T71" fmla="*/ 14 h 25"/>
                  <a:gd name="T72" fmla="*/ 19 w 27"/>
                  <a:gd name="T73" fmla="*/ 13 h 25"/>
                  <a:gd name="T74" fmla="*/ 19 w 27"/>
                  <a:gd name="T75" fmla="*/ 13 h 25"/>
                  <a:gd name="T76" fmla="*/ 19 w 27"/>
                  <a:gd name="T77" fmla="*/ 13 h 25"/>
                  <a:gd name="T78" fmla="*/ 19 w 27"/>
                  <a:gd name="T79" fmla="*/ 13 h 25"/>
                  <a:gd name="T80" fmla="*/ 20 w 27"/>
                  <a:gd name="T81" fmla="*/ 13 h 25"/>
                  <a:gd name="T82" fmla="*/ 20 w 27"/>
                  <a:gd name="T83" fmla="*/ 14 h 25"/>
                  <a:gd name="T84" fmla="*/ 20 w 27"/>
                  <a:gd name="T85" fmla="*/ 14 h 25"/>
                  <a:gd name="T86" fmla="*/ 20 w 27"/>
                  <a:gd name="T87" fmla="*/ 11 h 25"/>
                  <a:gd name="T88" fmla="*/ 26 w 27"/>
                  <a:gd name="T89" fmla="*/ 5 h 25"/>
                  <a:gd name="T90" fmla="*/ 26 w 27"/>
                  <a:gd name="T91" fmla="*/ 2 h 25"/>
                  <a:gd name="T92" fmla="*/ 25 w 27"/>
                  <a:gd name="T93" fmla="*/ 3 h 25"/>
                  <a:gd name="T94" fmla="*/ 25 w 27"/>
                  <a:gd name="T95" fmla="*/ 2 h 25"/>
                  <a:gd name="T96" fmla="*/ 25 w 27"/>
                  <a:gd name="T97" fmla="*/ 2 h 25"/>
                  <a:gd name="T98" fmla="*/ 25 w 27"/>
                  <a:gd name="T99" fmla="*/ 2 h 25"/>
                  <a:gd name="T100" fmla="*/ 24 w 27"/>
                  <a:gd name="T101" fmla="*/ 2 h 25"/>
                  <a:gd name="T102" fmla="*/ 24 w 27"/>
                  <a:gd name="T103" fmla="*/ 3 h 25"/>
                  <a:gd name="T104" fmla="*/ 24 w 27"/>
                  <a:gd name="T105" fmla="*/ 3 h 25"/>
                  <a:gd name="T106" fmla="*/ 23 w 27"/>
                  <a:gd name="T107" fmla="*/ 2 h 25"/>
                  <a:gd name="T108" fmla="*/ 24 w 27"/>
                  <a:gd name="T109" fmla="*/ 1 h 25"/>
                  <a:gd name="T110" fmla="*/ 23 w 27"/>
                  <a:gd name="T111" fmla="*/ 1 h 25"/>
                  <a:gd name="T112" fmla="*/ 23 w 27"/>
                  <a:gd name="T11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7" h="25">
                    <a:moveTo>
                      <a:pt x="23" y="0"/>
                    </a:moveTo>
                    <a:cubicBezTo>
                      <a:pt x="22" y="0"/>
                      <a:pt x="22" y="0"/>
                      <a:pt x="21" y="1"/>
                    </a:cubicBezTo>
                    <a:cubicBezTo>
                      <a:pt x="21" y="3"/>
                      <a:pt x="20" y="4"/>
                      <a:pt x="18" y="5"/>
                    </a:cubicBezTo>
                    <a:cubicBezTo>
                      <a:pt x="17" y="7"/>
                      <a:pt x="16" y="9"/>
                      <a:pt x="14" y="10"/>
                    </a:cubicBezTo>
                    <a:cubicBezTo>
                      <a:pt x="12" y="11"/>
                      <a:pt x="11" y="12"/>
                      <a:pt x="10" y="12"/>
                    </a:cubicBezTo>
                    <a:cubicBezTo>
                      <a:pt x="10" y="13"/>
                      <a:pt x="10" y="13"/>
                      <a:pt x="10" y="13"/>
                    </a:cubicBezTo>
                    <a:cubicBezTo>
                      <a:pt x="10" y="13"/>
                      <a:pt x="9" y="13"/>
                      <a:pt x="9" y="13"/>
                    </a:cubicBezTo>
                    <a:cubicBezTo>
                      <a:pt x="8" y="13"/>
                      <a:pt x="6" y="14"/>
                      <a:pt x="5" y="15"/>
                    </a:cubicBezTo>
                    <a:cubicBezTo>
                      <a:pt x="5" y="15"/>
                      <a:pt x="5" y="15"/>
                      <a:pt x="5" y="15"/>
                    </a:cubicBezTo>
                    <a:cubicBezTo>
                      <a:pt x="5" y="15"/>
                      <a:pt x="4" y="16"/>
                      <a:pt x="4" y="17"/>
                    </a:cubicBezTo>
                    <a:cubicBezTo>
                      <a:pt x="3" y="17"/>
                      <a:pt x="3" y="18"/>
                      <a:pt x="3" y="19"/>
                    </a:cubicBezTo>
                    <a:cubicBezTo>
                      <a:pt x="2" y="19"/>
                      <a:pt x="3" y="18"/>
                      <a:pt x="2" y="18"/>
                    </a:cubicBezTo>
                    <a:cubicBezTo>
                      <a:pt x="2" y="18"/>
                      <a:pt x="2" y="18"/>
                      <a:pt x="2" y="18"/>
                    </a:cubicBezTo>
                    <a:cubicBezTo>
                      <a:pt x="2" y="19"/>
                      <a:pt x="1" y="20"/>
                      <a:pt x="2" y="20"/>
                    </a:cubicBezTo>
                    <a:cubicBezTo>
                      <a:pt x="2" y="20"/>
                      <a:pt x="2" y="20"/>
                      <a:pt x="2" y="20"/>
                    </a:cubicBezTo>
                    <a:cubicBezTo>
                      <a:pt x="1" y="20"/>
                      <a:pt x="1" y="21"/>
                      <a:pt x="0" y="21"/>
                    </a:cubicBezTo>
                    <a:cubicBezTo>
                      <a:pt x="0" y="21"/>
                      <a:pt x="0" y="21"/>
                      <a:pt x="1" y="21"/>
                    </a:cubicBezTo>
                    <a:cubicBezTo>
                      <a:pt x="1" y="21"/>
                      <a:pt x="0" y="22"/>
                      <a:pt x="1" y="22"/>
                    </a:cubicBezTo>
                    <a:cubicBezTo>
                      <a:pt x="1" y="22"/>
                      <a:pt x="1" y="23"/>
                      <a:pt x="2" y="23"/>
                    </a:cubicBezTo>
                    <a:cubicBezTo>
                      <a:pt x="2" y="23"/>
                      <a:pt x="2" y="22"/>
                      <a:pt x="3" y="22"/>
                    </a:cubicBezTo>
                    <a:cubicBezTo>
                      <a:pt x="3" y="24"/>
                      <a:pt x="5" y="24"/>
                      <a:pt x="4" y="25"/>
                    </a:cubicBezTo>
                    <a:cubicBezTo>
                      <a:pt x="4" y="25"/>
                      <a:pt x="5" y="25"/>
                      <a:pt x="5" y="25"/>
                    </a:cubicBezTo>
                    <a:cubicBezTo>
                      <a:pt x="8" y="25"/>
                      <a:pt x="9" y="22"/>
                      <a:pt x="11" y="22"/>
                    </a:cubicBezTo>
                    <a:cubicBezTo>
                      <a:pt x="11" y="22"/>
                      <a:pt x="11" y="22"/>
                      <a:pt x="11" y="22"/>
                    </a:cubicBezTo>
                    <a:cubicBezTo>
                      <a:pt x="10" y="22"/>
                      <a:pt x="11" y="22"/>
                      <a:pt x="11" y="21"/>
                    </a:cubicBezTo>
                    <a:cubicBezTo>
                      <a:pt x="12" y="20"/>
                      <a:pt x="12" y="19"/>
                      <a:pt x="14" y="18"/>
                    </a:cubicBezTo>
                    <a:cubicBezTo>
                      <a:pt x="14" y="16"/>
                      <a:pt x="15" y="15"/>
                      <a:pt x="15" y="14"/>
                    </a:cubicBezTo>
                    <a:cubicBezTo>
                      <a:pt x="16" y="14"/>
                      <a:pt x="16" y="14"/>
                      <a:pt x="16" y="14"/>
                    </a:cubicBezTo>
                    <a:cubicBezTo>
                      <a:pt x="17" y="14"/>
                      <a:pt x="17" y="14"/>
                      <a:pt x="17" y="13"/>
                    </a:cubicBezTo>
                    <a:cubicBezTo>
                      <a:pt x="17" y="13"/>
                      <a:pt x="17" y="13"/>
                      <a:pt x="17" y="13"/>
                    </a:cubicBezTo>
                    <a:cubicBezTo>
                      <a:pt x="17" y="13"/>
                      <a:pt x="17" y="13"/>
                      <a:pt x="17" y="13"/>
                    </a:cubicBezTo>
                    <a:cubicBezTo>
                      <a:pt x="17" y="14"/>
                      <a:pt x="17" y="14"/>
                      <a:pt x="18" y="14"/>
                    </a:cubicBezTo>
                    <a:cubicBezTo>
                      <a:pt x="18" y="14"/>
                      <a:pt x="18" y="13"/>
                      <a:pt x="18" y="13"/>
                    </a:cubicBezTo>
                    <a:cubicBezTo>
                      <a:pt x="19" y="13"/>
                      <a:pt x="19" y="14"/>
                      <a:pt x="19" y="14"/>
                    </a:cubicBezTo>
                    <a:cubicBezTo>
                      <a:pt x="19" y="14"/>
                      <a:pt x="19" y="14"/>
                      <a:pt x="19" y="14"/>
                    </a:cubicBezTo>
                    <a:cubicBezTo>
                      <a:pt x="19" y="14"/>
                      <a:pt x="19" y="14"/>
                      <a:pt x="19" y="14"/>
                    </a:cubicBezTo>
                    <a:cubicBezTo>
                      <a:pt x="19" y="14"/>
                      <a:pt x="19" y="14"/>
                      <a:pt x="19" y="13"/>
                    </a:cubicBezTo>
                    <a:cubicBezTo>
                      <a:pt x="19" y="13"/>
                      <a:pt x="19" y="13"/>
                      <a:pt x="19" y="13"/>
                    </a:cubicBezTo>
                    <a:cubicBezTo>
                      <a:pt x="19" y="13"/>
                      <a:pt x="19" y="13"/>
                      <a:pt x="19" y="13"/>
                    </a:cubicBezTo>
                    <a:cubicBezTo>
                      <a:pt x="19" y="13"/>
                      <a:pt x="19" y="13"/>
                      <a:pt x="19" y="13"/>
                    </a:cubicBezTo>
                    <a:cubicBezTo>
                      <a:pt x="20" y="13"/>
                      <a:pt x="20" y="13"/>
                      <a:pt x="20" y="13"/>
                    </a:cubicBezTo>
                    <a:cubicBezTo>
                      <a:pt x="20" y="14"/>
                      <a:pt x="20" y="14"/>
                      <a:pt x="20" y="14"/>
                    </a:cubicBezTo>
                    <a:cubicBezTo>
                      <a:pt x="20" y="14"/>
                      <a:pt x="20" y="14"/>
                      <a:pt x="20" y="14"/>
                    </a:cubicBezTo>
                    <a:cubicBezTo>
                      <a:pt x="20" y="13"/>
                      <a:pt x="19" y="12"/>
                      <a:pt x="20" y="11"/>
                    </a:cubicBezTo>
                    <a:cubicBezTo>
                      <a:pt x="22" y="10"/>
                      <a:pt x="23" y="7"/>
                      <a:pt x="26" y="5"/>
                    </a:cubicBezTo>
                    <a:cubicBezTo>
                      <a:pt x="25" y="4"/>
                      <a:pt x="27" y="3"/>
                      <a:pt x="26" y="2"/>
                    </a:cubicBezTo>
                    <a:cubicBezTo>
                      <a:pt x="25" y="2"/>
                      <a:pt x="26" y="3"/>
                      <a:pt x="25" y="3"/>
                    </a:cubicBezTo>
                    <a:cubicBezTo>
                      <a:pt x="25" y="3"/>
                      <a:pt x="25" y="2"/>
                      <a:pt x="25" y="2"/>
                    </a:cubicBezTo>
                    <a:cubicBezTo>
                      <a:pt x="25" y="2"/>
                      <a:pt x="25" y="2"/>
                      <a:pt x="25" y="2"/>
                    </a:cubicBezTo>
                    <a:cubicBezTo>
                      <a:pt x="25" y="2"/>
                      <a:pt x="25" y="2"/>
                      <a:pt x="25" y="2"/>
                    </a:cubicBezTo>
                    <a:cubicBezTo>
                      <a:pt x="24" y="2"/>
                      <a:pt x="24" y="2"/>
                      <a:pt x="24" y="2"/>
                    </a:cubicBezTo>
                    <a:cubicBezTo>
                      <a:pt x="24" y="3"/>
                      <a:pt x="24" y="3"/>
                      <a:pt x="24" y="3"/>
                    </a:cubicBezTo>
                    <a:cubicBezTo>
                      <a:pt x="24" y="3"/>
                      <a:pt x="24" y="3"/>
                      <a:pt x="24" y="3"/>
                    </a:cubicBezTo>
                    <a:cubicBezTo>
                      <a:pt x="23" y="2"/>
                      <a:pt x="23" y="2"/>
                      <a:pt x="23" y="2"/>
                    </a:cubicBezTo>
                    <a:cubicBezTo>
                      <a:pt x="23" y="2"/>
                      <a:pt x="24" y="2"/>
                      <a:pt x="24" y="1"/>
                    </a:cubicBezTo>
                    <a:cubicBezTo>
                      <a:pt x="24" y="1"/>
                      <a:pt x="24" y="1"/>
                      <a:pt x="23" y="1"/>
                    </a:cubicBezTo>
                    <a:cubicBezTo>
                      <a:pt x="23" y="1"/>
                      <a:pt x="23" y="0"/>
                      <a:pt x="2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5954" tIns="42977" rIns="85954" bIns="42977" numCol="1" anchor="t" anchorCtr="0" compatLnSpc="1">
                <a:prstTxWarp prst="textNoShape">
                  <a:avLst/>
                </a:prstTxWarp>
              </a:bodyPr>
              <a:lstStyle/>
              <a:p>
                <a:pPr>
                  <a:lnSpc>
                    <a:spcPct val="120000"/>
                  </a:lnSpc>
                </a:pPr>
                <a:endParaRPr lang="en-US" sz="1605">
                  <a:latin typeface="Arial" panose="020B0604020202020204" pitchFamily="34" charset="0"/>
                  <a:ea typeface="微软雅黑" panose="020B0503020204020204" pitchFamily="34" charset="-122"/>
                  <a:sym typeface="Arial" panose="020B0604020202020204" pitchFamily="34" charset="0"/>
                </a:endParaRPr>
              </a:p>
            </p:txBody>
          </p:sp>
          <p:pic>
            <p:nvPicPr>
              <p:cNvPr id="651" name="Picture 208"/>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156150" y="3852714"/>
                <a:ext cx="215442" cy="17706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652" name="Picture 20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440480" y="3453473"/>
                <a:ext cx="477338" cy="2369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653" name="Picture 2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365748" y="3542343"/>
                <a:ext cx="570247" cy="28276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654" name="Picture 21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608793" y="3819051"/>
                <a:ext cx="328548" cy="363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655" name="Picture 212"/>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940708" y="3468958"/>
                <a:ext cx="189185" cy="16023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grpSp>
        <p:grpSp>
          <p:nvGrpSpPr>
            <p:cNvPr id="656" name="Group 655"/>
            <p:cNvGrpSpPr/>
            <p:nvPr/>
          </p:nvGrpSpPr>
          <p:grpSpPr>
            <a:xfrm>
              <a:off x="4305294" y="2734508"/>
              <a:ext cx="464344" cy="464344"/>
              <a:chOff x="8216107" y="1647825"/>
              <a:chExt cx="464344" cy="464344"/>
            </a:xfrm>
            <a:solidFill>
              <a:schemeClr val="bg2"/>
            </a:solidFill>
          </p:grpSpPr>
          <p:sp>
            <p:nvSpPr>
              <p:cNvPr id="657" name="AutoShape 81"/>
              <p:cNvSpPr>
                <a:spLocks/>
              </p:cNvSpPr>
              <p:nvPr/>
            </p:nvSpPr>
            <p:spPr bwMode="auto">
              <a:xfrm>
                <a:off x="8216107" y="164782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58" name="AutoShape 82"/>
              <p:cNvSpPr>
                <a:spLocks/>
              </p:cNvSpPr>
              <p:nvPr/>
            </p:nvSpPr>
            <p:spPr bwMode="auto">
              <a:xfrm>
                <a:off x="8259763" y="202485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59" name="Group 658"/>
            <p:cNvGrpSpPr/>
            <p:nvPr/>
          </p:nvGrpSpPr>
          <p:grpSpPr>
            <a:xfrm>
              <a:off x="2230732" y="4807377"/>
              <a:ext cx="465138" cy="435769"/>
              <a:chOff x="5368132" y="3540125"/>
              <a:chExt cx="465138" cy="435769"/>
            </a:xfrm>
            <a:solidFill>
              <a:schemeClr val="bg2"/>
            </a:solidFill>
          </p:grpSpPr>
          <p:sp>
            <p:nvSpPr>
              <p:cNvPr id="660"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61"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62" name="Group 661"/>
            <p:cNvGrpSpPr/>
            <p:nvPr/>
          </p:nvGrpSpPr>
          <p:grpSpPr>
            <a:xfrm>
              <a:off x="4075904" y="4912101"/>
              <a:ext cx="465138" cy="391319"/>
              <a:chOff x="5368132" y="2625725"/>
              <a:chExt cx="465138" cy="391319"/>
            </a:xfrm>
            <a:solidFill>
              <a:schemeClr val="bg2"/>
            </a:solidFill>
          </p:grpSpPr>
          <p:sp>
            <p:nvSpPr>
              <p:cNvPr id="663" name="AutoShape 120"/>
              <p:cNvSpPr>
                <a:spLocks/>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64" name="AutoShape 121"/>
              <p:cNvSpPr>
                <a:spLocks/>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65" name="AutoShape 122"/>
              <p:cNvSpPr>
                <a:spLocks/>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rgbClr val="FFFFFF"/>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666" name="Group 665"/>
          <p:cNvGrpSpPr/>
          <p:nvPr/>
        </p:nvGrpSpPr>
        <p:grpSpPr>
          <a:xfrm>
            <a:off x="5961702" y="2214608"/>
            <a:ext cx="645784" cy="645784"/>
            <a:chOff x="7525576" y="2517478"/>
            <a:chExt cx="831273" cy="831273"/>
          </a:xfrm>
        </p:grpSpPr>
        <p:sp>
          <p:nvSpPr>
            <p:cNvPr id="667" name="Oval 666"/>
            <p:cNvSpPr/>
            <p:nvPr/>
          </p:nvSpPr>
          <p:spPr>
            <a:xfrm>
              <a:off x="7525576" y="2517478"/>
              <a:ext cx="831273" cy="8312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1605">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68" name="Group 667"/>
            <p:cNvGrpSpPr/>
            <p:nvPr/>
          </p:nvGrpSpPr>
          <p:grpSpPr>
            <a:xfrm>
              <a:off x="7709040" y="2706431"/>
              <a:ext cx="464344" cy="464344"/>
              <a:chOff x="8216107" y="2577307"/>
              <a:chExt cx="464344" cy="464344"/>
            </a:xfrm>
            <a:solidFill>
              <a:schemeClr val="bg2"/>
            </a:solidFill>
          </p:grpSpPr>
          <p:sp>
            <p:nvSpPr>
              <p:cNvPr id="669" name="AutoShape 52"/>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chemeClr val="tx1">
                      <a:lumMod val="65000"/>
                      <a:lumOff val="3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70" name="AutoShape 53"/>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chemeClr val="tx1">
                      <a:lumMod val="65000"/>
                      <a:lumOff val="3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71" name="AutoShape 54"/>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chemeClr val="tx1">
                      <a:lumMod val="65000"/>
                      <a:lumOff val="3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72" name="AutoShape 55"/>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7907" tIns="17907" rIns="17907" bIns="17907" anchor="ctr"/>
              <a:lstStyle/>
              <a:p>
                <a:pPr algn="ctr" defTabSz="214878" hangingPunct="0">
                  <a:lnSpc>
                    <a:spcPct val="120000"/>
                  </a:lnSpc>
                </a:pPr>
                <a:endParaRPr lang="en-US" sz="1410">
                  <a:solidFill>
                    <a:schemeClr val="tx1">
                      <a:lumMod val="65000"/>
                      <a:lumOff val="3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673" name="TextBox 672"/>
          <p:cNvSpPr txBox="1"/>
          <p:nvPr/>
        </p:nvSpPr>
        <p:spPr>
          <a:xfrm>
            <a:off x="6708648" y="2278968"/>
            <a:ext cx="2513509" cy="472565"/>
          </a:xfrm>
          <a:prstGeom prst="rect">
            <a:avLst/>
          </a:prstGeom>
          <a:noFill/>
        </p:spPr>
        <p:txBody>
          <a:bodyPr wrap="none" lIns="0" tIns="0" rIns="0" bIns="0" rtlCol="0">
            <a:spAutoFit/>
          </a:bodyPr>
          <a:lstStyle/>
          <a:p>
            <a:pPr>
              <a:lnSpc>
                <a:spcPct val="120000"/>
              </a:lnSpc>
            </a:pPr>
            <a:r>
              <a:rPr lang="zh-CN" altLang="en-US" sz="28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sz="28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74" name="Rectangle 673"/>
          <p:cNvSpPr/>
          <p:nvPr/>
        </p:nvSpPr>
        <p:spPr>
          <a:xfrm>
            <a:off x="5961703" y="2980157"/>
            <a:ext cx="5052934" cy="387798"/>
          </a:xfrm>
          <a:prstGeom prst="rect">
            <a:avLst/>
          </a:prstGeom>
        </p:spPr>
        <p:txBody>
          <a:bodyPr wrap="square" lIns="0" tIns="0" rIns="0" bIns="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5" name="TextBox 441"/>
          <p:cNvSpPr txBox="1"/>
          <p:nvPr/>
        </p:nvSpPr>
        <p:spPr>
          <a:xfrm>
            <a:off x="5867923" y="5187132"/>
            <a:ext cx="1553092" cy="581698"/>
          </a:xfrm>
          <a:prstGeom prst="rect">
            <a:avLst/>
          </a:prstGeom>
          <a:noFill/>
        </p:spPr>
        <p:txBody>
          <a:bodyPr wrap="square" lIns="0" tIns="0" rIns="0" bIns="0" rtlCol="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6" name="TextBox 441"/>
          <p:cNvSpPr txBox="1"/>
          <p:nvPr/>
        </p:nvSpPr>
        <p:spPr>
          <a:xfrm>
            <a:off x="7752320" y="5187132"/>
            <a:ext cx="1553092" cy="581698"/>
          </a:xfrm>
          <a:prstGeom prst="rect">
            <a:avLst/>
          </a:prstGeom>
          <a:noFill/>
        </p:spPr>
        <p:txBody>
          <a:bodyPr wrap="square" lIns="0" tIns="0" rIns="0" bIns="0" rtlCol="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7" name="TextBox 441"/>
          <p:cNvSpPr txBox="1"/>
          <p:nvPr/>
        </p:nvSpPr>
        <p:spPr>
          <a:xfrm>
            <a:off x="9609713" y="5187132"/>
            <a:ext cx="1553092" cy="581698"/>
          </a:xfrm>
          <a:prstGeom prst="rect">
            <a:avLst/>
          </a:prstGeom>
          <a:noFill/>
        </p:spPr>
        <p:txBody>
          <a:bodyPr wrap="square" lIns="0" tIns="0" rIns="0" bIns="0" rtlCol="0">
            <a:spAutoFit/>
          </a:bodyPr>
          <a:lstStyle/>
          <a:p>
            <a:pPr algn="just">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4" name="椭圆 233"/>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8" name="椭圆 237"/>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9"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0"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47167426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666"/>
                                        </p:tgtEl>
                                        <p:attrNameLst>
                                          <p:attrName>style.visibility</p:attrName>
                                        </p:attrNameLst>
                                      </p:cBhvr>
                                      <p:to>
                                        <p:strVal val="visible"/>
                                      </p:to>
                                    </p:set>
                                    <p:anim calcmode="lin" valueType="num">
                                      <p:cBhvr>
                                        <p:cTn id="13" dur="500" fill="hold"/>
                                        <p:tgtEl>
                                          <p:spTgt spid="666"/>
                                        </p:tgtEl>
                                        <p:attrNameLst>
                                          <p:attrName>ppt_w</p:attrName>
                                        </p:attrNameLst>
                                      </p:cBhvr>
                                      <p:tavLst>
                                        <p:tav tm="0">
                                          <p:val>
                                            <p:fltVal val="0"/>
                                          </p:val>
                                        </p:tav>
                                        <p:tav tm="100000">
                                          <p:val>
                                            <p:strVal val="#ppt_w"/>
                                          </p:val>
                                        </p:tav>
                                      </p:tavLst>
                                    </p:anim>
                                    <p:anim calcmode="lin" valueType="num">
                                      <p:cBhvr>
                                        <p:cTn id="14" dur="500" fill="hold"/>
                                        <p:tgtEl>
                                          <p:spTgt spid="666"/>
                                        </p:tgtEl>
                                        <p:attrNameLst>
                                          <p:attrName>ppt_h</p:attrName>
                                        </p:attrNameLst>
                                      </p:cBhvr>
                                      <p:tavLst>
                                        <p:tav tm="0">
                                          <p:val>
                                            <p:fltVal val="0"/>
                                          </p:val>
                                        </p:tav>
                                        <p:tav tm="100000">
                                          <p:val>
                                            <p:strVal val="#ppt_h"/>
                                          </p:val>
                                        </p:tav>
                                      </p:tavLst>
                                    </p:anim>
                                    <p:animEffect transition="in" filter="fade">
                                      <p:cBhvr>
                                        <p:cTn id="15" dur="500"/>
                                        <p:tgtEl>
                                          <p:spTgt spid="666"/>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673"/>
                                        </p:tgtEl>
                                        <p:attrNameLst>
                                          <p:attrName>style.visibility</p:attrName>
                                        </p:attrNameLst>
                                      </p:cBhvr>
                                      <p:to>
                                        <p:strVal val="visible"/>
                                      </p:to>
                                    </p:set>
                                    <p:anim calcmode="lin" valueType="num">
                                      <p:cBhvr>
                                        <p:cTn id="19" dur="500" fill="hold"/>
                                        <p:tgtEl>
                                          <p:spTgt spid="673"/>
                                        </p:tgtEl>
                                        <p:attrNameLst>
                                          <p:attrName>ppt_w</p:attrName>
                                        </p:attrNameLst>
                                      </p:cBhvr>
                                      <p:tavLst>
                                        <p:tav tm="0">
                                          <p:val>
                                            <p:fltVal val="0"/>
                                          </p:val>
                                        </p:tav>
                                        <p:tav tm="100000">
                                          <p:val>
                                            <p:strVal val="#ppt_w"/>
                                          </p:val>
                                        </p:tav>
                                      </p:tavLst>
                                    </p:anim>
                                    <p:anim calcmode="lin" valueType="num">
                                      <p:cBhvr>
                                        <p:cTn id="20" dur="500" fill="hold"/>
                                        <p:tgtEl>
                                          <p:spTgt spid="673"/>
                                        </p:tgtEl>
                                        <p:attrNameLst>
                                          <p:attrName>ppt_h</p:attrName>
                                        </p:attrNameLst>
                                      </p:cBhvr>
                                      <p:tavLst>
                                        <p:tav tm="0">
                                          <p:val>
                                            <p:fltVal val="0"/>
                                          </p:val>
                                        </p:tav>
                                        <p:tav tm="100000">
                                          <p:val>
                                            <p:strVal val="#ppt_h"/>
                                          </p:val>
                                        </p:tav>
                                      </p:tavLst>
                                    </p:anim>
                                    <p:animEffect transition="in" filter="fade">
                                      <p:cBhvr>
                                        <p:cTn id="21" dur="500"/>
                                        <p:tgtEl>
                                          <p:spTgt spid="673"/>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674"/>
                                        </p:tgtEl>
                                        <p:attrNameLst>
                                          <p:attrName>style.visibility</p:attrName>
                                        </p:attrNameLst>
                                      </p:cBhvr>
                                      <p:to>
                                        <p:strVal val="visible"/>
                                      </p:to>
                                    </p:set>
                                    <p:animEffect transition="in" filter="wipe(left)">
                                      <p:cBhvr>
                                        <p:cTn id="25" dur="500"/>
                                        <p:tgtEl>
                                          <p:spTgt spid="674"/>
                                        </p:tgtEl>
                                      </p:cBhvr>
                                    </p:animEffect>
                                  </p:childTnLst>
                                </p:cTn>
                              </p:par>
                            </p:childTnLst>
                          </p:cTn>
                        </p:par>
                        <p:par>
                          <p:cTn id="26" fill="hold">
                            <p:stCondLst>
                              <p:cond delay="2500"/>
                            </p:stCondLst>
                            <p:childTnLst>
                              <p:par>
                                <p:cTn id="27" presetID="49" presetClass="entr" presetSubtype="0" decel="100000" fill="hold" nodeType="afterEffect">
                                  <p:stCondLst>
                                    <p:cond delay="0"/>
                                  </p:stCondLst>
                                  <p:childTnLst>
                                    <p:set>
                                      <p:cBhvr>
                                        <p:cTn id="28" dur="1" fill="hold">
                                          <p:stCondLst>
                                            <p:cond delay="0"/>
                                          </p:stCondLst>
                                        </p:cTn>
                                        <p:tgtEl>
                                          <p:spTgt spid="445"/>
                                        </p:tgtEl>
                                        <p:attrNameLst>
                                          <p:attrName>style.visibility</p:attrName>
                                        </p:attrNameLst>
                                      </p:cBhvr>
                                      <p:to>
                                        <p:strVal val="visible"/>
                                      </p:to>
                                    </p:set>
                                    <p:anim calcmode="lin" valueType="num">
                                      <p:cBhvr>
                                        <p:cTn id="29" dur="500" fill="hold"/>
                                        <p:tgtEl>
                                          <p:spTgt spid="445"/>
                                        </p:tgtEl>
                                        <p:attrNameLst>
                                          <p:attrName>ppt_w</p:attrName>
                                        </p:attrNameLst>
                                      </p:cBhvr>
                                      <p:tavLst>
                                        <p:tav tm="0">
                                          <p:val>
                                            <p:fltVal val="0"/>
                                          </p:val>
                                        </p:tav>
                                        <p:tav tm="100000">
                                          <p:val>
                                            <p:strVal val="#ppt_w"/>
                                          </p:val>
                                        </p:tav>
                                      </p:tavLst>
                                    </p:anim>
                                    <p:anim calcmode="lin" valueType="num">
                                      <p:cBhvr>
                                        <p:cTn id="30" dur="500" fill="hold"/>
                                        <p:tgtEl>
                                          <p:spTgt spid="445"/>
                                        </p:tgtEl>
                                        <p:attrNameLst>
                                          <p:attrName>ppt_h</p:attrName>
                                        </p:attrNameLst>
                                      </p:cBhvr>
                                      <p:tavLst>
                                        <p:tav tm="0">
                                          <p:val>
                                            <p:fltVal val="0"/>
                                          </p:val>
                                        </p:tav>
                                        <p:tav tm="100000">
                                          <p:val>
                                            <p:strVal val="#ppt_h"/>
                                          </p:val>
                                        </p:tav>
                                      </p:tavLst>
                                    </p:anim>
                                    <p:anim calcmode="lin" valueType="num">
                                      <p:cBhvr>
                                        <p:cTn id="31" dur="500" fill="hold"/>
                                        <p:tgtEl>
                                          <p:spTgt spid="445"/>
                                        </p:tgtEl>
                                        <p:attrNameLst>
                                          <p:attrName>style.rotation</p:attrName>
                                        </p:attrNameLst>
                                      </p:cBhvr>
                                      <p:tavLst>
                                        <p:tav tm="0">
                                          <p:val>
                                            <p:fltVal val="360"/>
                                          </p:val>
                                        </p:tav>
                                        <p:tav tm="100000">
                                          <p:val>
                                            <p:fltVal val="0"/>
                                          </p:val>
                                        </p:tav>
                                      </p:tavLst>
                                    </p:anim>
                                    <p:animEffect transition="in" filter="fade">
                                      <p:cBhvr>
                                        <p:cTn id="32" dur="500"/>
                                        <p:tgtEl>
                                          <p:spTgt spid="445"/>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456"/>
                                        </p:tgtEl>
                                        <p:attrNameLst>
                                          <p:attrName>style.visibility</p:attrName>
                                        </p:attrNameLst>
                                      </p:cBhvr>
                                      <p:to>
                                        <p:strVal val="visible"/>
                                      </p:to>
                                    </p:set>
                                    <p:anim calcmode="lin" valueType="num">
                                      <p:cBhvr>
                                        <p:cTn id="36" dur="500" fill="hold"/>
                                        <p:tgtEl>
                                          <p:spTgt spid="456"/>
                                        </p:tgtEl>
                                        <p:attrNameLst>
                                          <p:attrName>ppt_w</p:attrName>
                                        </p:attrNameLst>
                                      </p:cBhvr>
                                      <p:tavLst>
                                        <p:tav tm="0">
                                          <p:val>
                                            <p:fltVal val="0"/>
                                          </p:val>
                                        </p:tav>
                                        <p:tav tm="100000">
                                          <p:val>
                                            <p:strVal val="#ppt_w"/>
                                          </p:val>
                                        </p:tav>
                                      </p:tavLst>
                                    </p:anim>
                                    <p:anim calcmode="lin" valueType="num">
                                      <p:cBhvr>
                                        <p:cTn id="37" dur="500" fill="hold"/>
                                        <p:tgtEl>
                                          <p:spTgt spid="456"/>
                                        </p:tgtEl>
                                        <p:attrNameLst>
                                          <p:attrName>ppt_h</p:attrName>
                                        </p:attrNameLst>
                                      </p:cBhvr>
                                      <p:tavLst>
                                        <p:tav tm="0">
                                          <p:val>
                                            <p:fltVal val="0"/>
                                          </p:val>
                                        </p:tav>
                                        <p:tav tm="100000">
                                          <p:val>
                                            <p:strVal val="#ppt_h"/>
                                          </p:val>
                                        </p:tav>
                                      </p:tavLst>
                                    </p:anim>
                                    <p:animEffect transition="in" filter="fade">
                                      <p:cBhvr>
                                        <p:cTn id="38" dur="500"/>
                                        <p:tgtEl>
                                          <p:spTgt spid="456"/>
                                        </p:tgtEl>
                                      </p:cBhvr>
                                    </p:animEffect>
                                  </p:childTnLst>
                                </p:cTn>
                              </p:par>
                            </p:childTnLst>
                          </p:cTn>
                        </p:par>
                        <p:par>
                          <p:cTn id="39" fill="hold">
                            <p:stCondLst>
                              <p:cond delay="3500"/>
                            </p:stCondLst>
                            <p:childTnLst>
                              <p:par>
                                <p:cTn id="40" presetID="49" presetClass="entr" presetSubtype="0" decel="100000" fill="hold" nodeType="afterEffect">
                                  <p:stCondLst>
                                    <p:cond delay="0"/>
                                  </p:stCondLst>
                                  <p:childTnLst>
                                    <p:set>
                                      <p:cBhvr>
                                        <p:cTn id="41" dur="1" fill="hold">
                                          <p:stCondLst>
                                            <p:cond delay="0"/>
                                          </p:stCondLst>
                                        </p:cTn>
                                        <p:tgtEl>
                                          <p:spTgt spid="435"/>
                                        </p:tgtEl>
                                        <p:attrNameLst>
                                          <p:attrName>style.visibility</p:attrName>
                                        </p:attrNameLst>
                                      </p:cBhvr>
                                      <p:to>
                                        <p:strVal val="visible"/>
                                      </p:to>
                                    </p:set>
                                    <p:anim calcmode="lin" valueType="num">
                                      <p:cBhvr>
                                        <p:cTn id="42" dur="500" fill="hold"/>
                                        <p:tgtEl>
                                          <p:spTgt spid="435"/>
                                        </p:tgtEl>
                                        <p:attrNameLst>
                                          <p:attrName>ppt_w</p:attrName>
                                        </p:attrNameLst>
                                      </p:cBhvr>
                                      <p:tavLst>
                                        <p:tav tm="0">
                                          <p:val>
                                            <p:fltVal val="0"/>
                                          </p:val>
                                        </p:tav>
                                        <p:tav tm="100000">
                                          <p:val>
                                            <p:strVal val="#ppt_w"/>
                                          </p:val>
                                        </p:tav>
                                      </p:tavLst>
                                    </p:anim>
                                    <p:anim calcmode="lin" valueType="num">
                                      <p:cBhvr>
                                        <p:cTn id="43" dur="500" fill="hold"/>
                                        <p:tgtEl>
                                          <p:spTgt spid="435"/>
                                        </p:tgtEl>
                                        <p:attrNameLst>
                                          <p:attrName>ppt_h</p:attrName>
                                        </p:attrNameLst>
                                      </p:cBhvr>
                                      <p:tavLst>
                                        <p:tav tm="0">
                                          <p:val>
                                            <p:fltVal val="0"/>
                                          </p:val>
                                        </p:tav>
                                        <p:tav tm="100000">
                                          <p:val>
                                            <p:strVal val="#ppt_h"/>
                                          </p:val>
                                        </p:tav>
                                      </p:tavLst>
                                    </p:anim>
                                    <p:anim calcmode="lin" valueType="num">
                                      <p:cBhvr>
                                        <p:cTn id="44" dur="500" fill="hold"/>
                                        <p:tgtEl>
                                          <p:spTgt spid="435"/>
                                        </p:tgtEl>
                                        <p:attrNameLst>
                                          <p:attrName>style.rotation</p:attrName>
                                        </p:attrNameLst>
                                      </p:cBhvr>
                                      <p:tavLst>
                                        <p:tav tm="0">
                                          <p:val>
                                            <p:fltVal val="360"/>
                                          </p:val>
                                        </p:tav>
                                        <p:tav tm="100000">
                                          <p:val>
                                            <p:fltVal val="0"/>
                                          </p:val>
                                        </p:tav>
                                      </p:tavLst>
                                    </p:anim>
                                    <p:animEffect transition="in" filter="fade">
                                      <p:cBhvr>
                                        <p:cTn id="45" dur="500"/>
                                        <p:tgtEl>
                                          <p:spTgt spid="435"/>
                                        </p:tgtEl>
                                      </p:cBhvr>
                                    </p:animEffect>
                                  </p:childTnLst>
                                </p:cTn>
                              </p:par>
                            </p:childTnLst>
                          </p:cTn>
                        </p:par>
                        <p:par>
                          <p:cTn id="46" fill="hold">
                            <p:stCondLst>
                              <p:cond delay="4000"/>
                            </p:stCondLst>
                            <p:childTnLst>
                              <p:par>
                                <p:cTn id="47" presetID="53" presetClass="entr" presetSubtype="16" fill="hold" grpId="0" nodeType="afterEffect">
                                  <p:stCondLst>
                                    <p:cond delay="0"/>
                                  </p:stCondLst>
                                  <p:childTnLst>
                                    <p:set>
                                      <p:cBhvr>
                                        <p:cTn id="48" dur="1" fill="hold">
                                          <p:stCondLst>
                                            <p:cond delay="0"/>
                                          </p:stCondLst>
                                        </p:cTn>
                                        <p:tgtEl>
                                          <p:spTgt spid="457"/>
                                        </p:tgtEl>
                                        <p:attrNameLst>
                                          <p:attrName>style.visibility</p:attrName>
                                        </p:attrNameLst>
                                      </p:cBhvr>
                                      <p:to>
                                        <p:strVal val="visible"/>
                                      </p:to>
                                    </p:set>
                                    <p:anim calcmode="lin" valueType="num">
                                      <p:cBhvr>
                                        <p:cTn id="49" dur="500" fill="hold"/>
                                        <p:tgtEl>
                                          <p:spTgt spid="457"/>
                                        </p:tgtEl>
                                        <p:attrNameLst>
                                          <p:attrName>ppt_w</p:attrName>
                                        </p:attrNameLst>
                                      </p:cBhvr>
                                      <p:tavLst>
                                        <p:tav tm="0">
                                          <p:val>
                                            <p:fltVal val="0"/>
                                          </p:val>
                                        </p:tav>
                                        <p:tav tm="100000">
                                          <p:val>
                                            <p:strVal val="#ppt_w"/>
                                          </p:val>
                                        </p:tav>
                                      </p:tavLst>
                                    </p:anim>
                                    <p:anim calcmode="lin" valueType="num">
                                      <p:cBhvr>
                                        <p:cTn id="50" dur="500" fill="hold"/>
                                        <p:tgtEl>
                                          <p:spTgt spid="457"/>
                                        </p:tgtEl>
                                        <p:attrNameLst>
                                          <p:attrName>ppt_h</p:attrName>
                                        </p:attrNameLst>
                                      </p:cBhvr>
                                      <p:tavLst>
                                        <p:tav tm="0">
                                          <p:val>
                                            <p:fltVal val="0"/>
                                          </p:val>
                                        </p:tav>
                                        <p:tav tm="100000">
                                          <p:val>
                                            <p:strVal val="#ppt_h"/>
                                          </p:val>
                                        </p:tav>
                                      </p:tavLst>
                                    </p:anim>
                                    <p:animEffect transition="in" filter="fade">
                                      <p:cBhvr>
                                        <p:cTn id="51" dur="500"/>
                                        <p:tgtEl>
                                          <p:spTgt spid="457"/>
                                        </p:tgtEl>
                                      </p:cBhvr>
                                    </p:animEffect>
                                  </p:childTnLst>
                                </p:cTn>
                              </p:par>
                            </p:childTnLst>
                          </p:cTn>
                        </p:par>
                        <p:par>
                          <p:cTn id="52" fill="hold">
                            <p:stCondLst>
                              <p:cond delay="4500"/>
                            </p:stCondLst>
                            <p:childTnLst>
                              <p:par>
                                <p:cTn id="53" presetID="49" presetClass="entr" presetSubtype="0" decel="100000" fill="hold" nodeType="afterEffect">
                                  <p:stCondLst>
                                    <p:cond delay="0"/>
                                  </p:stCondLst>
                                  <p:childTnLst>
                                    <p:set>
                                      <p:cBhvr>
                                        <p:cTn id="54" dur="1" fill="hold">
                                          <p:stCondLst>
                                            <p:cond delay="0"/>
                                          </p:stCondLst>
                                        </p:cTn>
                                        <p:tgtEl>
                                          <p:spTgt spid="431"/>
                                        </p:tgtEl>
                                        <p:attrNameLst>
                                          <p:attrName>style.visibility</p:attrName>
                                        </p:attrNameLst>
                                      </p:cBhvr>
                                      <p:to>
                                        <p:strVal val="visible"/>
                                      </p:to>
                                    </p:set>
                                    <p:anim calcmode="lin" valueType="num">
                                      <p:cBhvr>
                                        <p:cTn id="55" dur="500" fill="hold"/>
                                        <p:tgtEl>
                                          <p:spTgt spid="431"/>
                                        </p:tgtEl>
                                        <p:attrNameLst>
                                          <p:attrName>ppt_w</p:attrName>
                                        </p:attrNameLst>
                                      </p:cBhvr>
                                      <p:tavLst>
                                        <p:tav tm="0">
                                          <p:val>
                                            <p:fltVal val="0"/>
                                          </p:val>
                                        </p:tav>
                                        <p:tav tm="100000">
                                          <p:val>
                                            <p:strVal val="#ppt_w"/>
                                          </p:val>
                                        </p:tav>
                                      </p:tavLst>
                                    </p:anim>
                                    <p:anim calcmode="lin" valueType="num">
                                      <p:cBhvr>
                                        <p:cTn id="56" dur="500" fill="hold"/>
                                        <p:tgtEl>
                                          <p:spTgt spid="431"/>
                                        </p:tgtEl>
                                        <p:attrNameLst>
                                          <p:attrName>ppt_h</p:attrName>
                                        </p:attrNameLst>
                                      </p:cBhvr>
                                      <p:tavLst>
                                        <p:tav tm="0">
                                          <p:val>
                                            <p:fltVal val="0"/>
                                          </p:val>
                                        </p:tav>
                                        <p:tav tm="100000">
                                          <p:val>
                                            <p:strVal val="#ppt_h"/>
                                          </p:val>
                                        </p:tav>
                                      </p:tavLst>
                                    </p:anim>
                                    <p:anim calcmode="lin" valueType="num">
                                      <p:cBhvr>
                                        <p:cTn id="57" dur="500" fill="hold"/>
                                        <p:tgtEl>
                                          <p:spTgt spid="431"/>
                                        </p:tgtEl>
                                        <p:attrNameLst>
                                          <p:attrName>style.rotation</p:attrName>
                                        </p:attrNameLst>
                                      </p:cBhvr>
                                      <p:tavLst>
                                        <p:tav tm="0">
                                          <p:val>
                                            <p:fltVal val="360"/>
                                          </p:val>
                                        </p:tav>
                                        <p:tav tm="100000">
                                          <p:val>
                                            <p:fltVal val="0"/>
                                          </p:val>
                                        </p:tav>
                                      </p:tavLst>
                                    </p:anim>
                                    <p:animEffect transition="in" filter="fade">
                                      <p:cBhvr>
                                        <p:cTn id="58" dur="500"/>
                                        <p:tgtEl>
                                          <p:spTgt spid="431"/>
                                        </p:tgtEl>
                                      </p:cBhvr>
                                    </p:animEffect>
                                  </p:childTnLst>
                                </p:cTn>
                              </p:par>
                            </p:childTnLst>
                          </p:cTn>
                        </p:par>
                        <p:par>
                          <p:cTn id="59" fill="hold">
                            <p:stCondLst>
                              <p:cond delay="5000"/>
                            </p:stCondLst>
                            <p:childTnLst>
                              <p:par>
                                <p:cTn id="60" presetID="53" presetClass="entr" presetSubtype="16" fill="hold" grpId="0" nodeType="afterEffect">
                                  <p:stCondLst>
                                    <p:cond delay="0"/>
                                  </p:stCondLst>
                                  <p:childTnLst>
                                    <p:set>
                                      <p:cBhvr>
                                        <p:cTn id="61" dur="1" fill="hold">
                                          <p:stCondLst>
                                            <p:cond delay="0"/>
                                          </p:stCondLst>
                                        </p:cTn>
                                        <p:tgtEl>
                                          <p:spTgt spid="458"/>
                                        </p:tgtEl>
                                        <p:attrNameLst>
                                          <p:attrName>style.visibility</p:attrName>
                                        </p:attrNameLst>
                                      </p:cBhvr>
                                      <p:to>
                                        <p:strVal val="visible"/>
                                      </p:to>
                                    </p:set>
                                    <p:anim calcmode="lin" valueType="num">
                                      <p:cBhvr>
                                        <p:cTn id="62" dur="500" fill="hold"/>
                                        <p:tgtEl>
                                          <p:spTgt spid="458"/>
                                        </p:tgtEl>
                                        <p:attrNameLst>
                                          <p:attrName>ppt_w</p:attrName>
                                        </p:attrNameLst>
                                      </p:cBhvr>
                                      <p:tavLst>
                                        <p:tav tm="0">
                                          <p:val>
                                            <p:fltVal val="0"/>
                                          </p:val>
                                        </p:tav>
                                        <p:tav tm="100000">
                                          <p:val>
                                            <p:strVal val="#ppt_w"/>
                                          </p:val>
                                        </p:tav>
                                      </p:tavLst>
                                    </p:anim>
                                    <p:anim calcmode="lin" valueType="num">
                                      <p:cBhvr>
                                        <p:cTn id="63" dur="500" fill="hold"/>
                                        <p:tgtEl>
                                          <p:spTgt spid="458"/>
                                        </p:tgtEl>
                                        <p:attrNameLst>
                                          <p:attrName>ppt_h</p:attrName>
                                        </p:attrNameLst>
                                      </p:cBhvr>
                                      <p:tavLst>
                                        <p:tav tm="0">
                                          <p:val>
                                            <p:fltVal val="0"/>
                                          </p:val>
                                        </p:tav>
                                        <p:tav tm="100000">
                                          <p:val>
                                            <p:strVal val="#ppt_h"/>
                                          </p:val>
                                        </p:tav>
                                      </p:tavLst>
                                    </p:anim>
                                    <p:animEffect transition="in" filter="fade">
                                      <p:cBhvr>
                                        <p:cTn id="64" dur="500"/>
                                        <p:tgtEl>
                                          <p:spTgt spid="458"/>
                                        </p:tgtEl>
                                      </p:cBhvr>
                                    </p:animEffect>
                                  </p:childTnLst>
                                </p:cTn>
                              </p:par>
                            </p:childTnLst>
                          </p:cTn>
                        </p:par>
                        <p:par>
                          <p:cTn id="65" fill="hold">
                            <p:stCondLst>
                              <p:cond delay="5500"/>
                            </p:stCondLst>
                            <p:childTnLst>
                              <p:par>
                                <p:cTn id="66" presetID="2" presetClass="entr" presetSubtype="4" fill="hold" grpId="0" nodeType="afterEffect">
                                  <p:stCondLst>
                                    <p:cond delay="0"/>
                                  </p:stCondLst>
                                  <p:childTnLst>
                                    <p:set>
                                      <p:cBhvr>
                                        <p:cTn id="67" dur="1" fill="hold">
                                          <p:stCondLst>
                                            <p:cond delay="0"/>
                                          </p:stCondLst>
                                        </p:cTn>
                                        <p:tgtEl>
                                          <p:spTgt spid="235"/>
                                        </p:tgtEl>
                                        <p:attrNameLst>
                                          <p:attrName>style.visibility</p:attrName>
                                        </p:attrNameLst>
                                      </p:cBhvr>
                                      <p:to>
                                        <p:strVal val="visible"/>
                                      </p:to>
                                    </p:set>
                                    <p:anim calcmode="lin" valueType="num">
                                      <p:cBhvr additive="base">
                                        <p:cTn id="68" dur="500" fill="hold"/>
                                        <p:tgtEl>
                                          <p:spTgt spid="235"/>
                                        </p:tgtEl>
                                        <p:attrNameLst>
                                          <p:attrName>ppt_x</p:attrName>
                                        </p:attrNameLst>
                                      </p:cBhvr>
                                      <p:tavLst>
                                        <p:tav tm="0">
                                          <p:val>
                                            <p:strVal val="#ppt_x"/>
                                          </p:val>
                                        </p:tav>
                                        <p:tav tm="100000">
                                          <p:val>
                                            <p:strVal val="#ppt_x"/>
                                          </p:val>
                                        </p:tav>
                                      </p:tavLst>
                                    </p:anim>
                                    <p:anim calcmode="lin" valueType="num">
                                      <p:cBhvr additive="base">
                                        <p:cTn id="69" dur="500" fill="hold"/>
                                        <p:tgtEl>
                                          <p:spTgt spid="235"/>
                                        </p:tgtEl>
                                        <p:attrNameLst>
                                          <p:attrName>ppt_y</p:attrName>
                                        </p:attrNameLst>
                                      </p:cBhvr>
                                      <p:tavLst>
                                        <p:tav tm="0">
                                          <p:val>
                                            <p:strVal val="1+#ppt_h/2"/>
                                          </p:val>
                                        </p:tav>
                                        <p:tav tm="100000">
                                          <p:val>
                                            <p:strVal val="#ppt_y"/>
                                          </p:val>
                                        </p:tav>
                                      </p:tavLst>
                                    </p:anim>
                                  </p:childTnLst>
                                </p:cTn>
                              </p:par>
                            </p:childTnLst>
                          </p:cTn>
                        </p:par>
                        <p:par>
                          <p:cTn id="70" fill="hold">
                            <p:stCondLst>
                              <p:cond delay="6000"/>
                            </p:stCondLst>
                            <p:childTnLst>
                              <p:par>
                                <p:cTn id="71" presetID="2" presetClass="entr" presetSubtype="4" fill="hold" grpId="0" nodeType="afterEffect">
                                  <p:stCondLst>
                                    <p:cond delay="0"/>
                                  </p:stCondLst>
                                  <p:childTnLst>
                                    <p:set>
                                      <p:cBhvr>
                                        <p:cTn id="72" dur="1" fill="hold">
                                          <p:stCondLst>
                                            <p:cond delay="0"/>
                                          </p:stCondLst>
                                        </p:cTn>
                                        <p:tgtEl>
                                          <p:spTgt spid="236"/>
                                        </p:tgtEl>
                                        <p:attrNameLst>
                                          <p:attrName>style.visibility</p:attrName>
                                        </p:attrNameLst>
                                      </p:cBhvr>
                                      <p:to>
                                        <p:strVal val="visible"/>
                                      </p:to>
                                    </p:set>
                                    <p:anim calcmode="lin" valueType="num">
                                      <p:cBhvr additive="base">
                                        <p:cTn id="73" dur="500" fill="hold"/>
                                        <p:tgtEl>
                                          <p:spTgt spid="236"/>
                                        </p:tgtEl>
                                        <p:attrNameLst>
                                          <p:attrName>ppt_x</p:attrName>
                                        </p:attrNameLst>
                                      </p:cBhvr>
                                      <p:tavLst>
                                        <p:tav tm="0">
                                          <p:val>
                                            <p:strVal val="#ppt_x"/>
                                          </p:val>
                                        </p:tav>
                                        <p:tav tm="100000">
                                          <p:val>
                                            <p:strVal val="#ppt_x"/>
                                          </p:val>
                                        </p:tav>
                                      </p:tavLst>
                                    </p:anim>
                                    <p:anim calcmode="lin" valueType="num">
                                      <p:cBhvr additive="base">
                                        <p:cTn id="74" dur="500" fill="hold"/>
                                        <p:tgtEl>
                                          <p:spTgt spid="236"/>
                                        </p:tgtEl>
                                        <p:attrNameLst>
                                          <p:attrName>ppt_y</p:attrName>
                                        </p:attrNameLst>
                                      </p:cBhvr>
                                      <p:tavLst>
                                        <p:tav tm="0">
                                          <p:val>
                                            <p:strVal val="1+#ppt_h/2"/>
                                          </p:val>
                                        </p:tav>
                                        <p:tav tm="100000">
                                          <p:val>
                                            <p:strVal val="#ppt_y"/>
                                          </p:val>
                                        </p:tav>
                                      </p:tavLst>
                                    </p:anim>
                                  </p:childTnLst>
                                </p:cTn>
                              </p:par>
                            </p:childTnLst>
                          </p:cTn>
                        </p:par>
                        <p:par>
                          <p:cTn id="75" fill="hold">
                            <p:stCondLst>
                              <p:cond delay="6500"/>
                            </p:stCondLst>
                            <p:childTnLst>
                              <p:par>
                                <p:cTn id="76" presetID="2" presetClass="entr" presetSubtype="4" fill="hold" grpId="0" nodeType="afterEffect">
                                  <p:stCondLst>
                                    <p:cond delay="0"/>
                                  </p:stCondLst>
                                  <p:childTnLst>
                                    <p:set>
                                      <p:cBhvr>
                                        <p:cTn id="77" dur="1" fill="hold">
                                          <p:stCondLst>
                                            <p:cond delay="0"/>
                                          </p:stCondLst>
                                        </p:cTn>
                                        <p:tgtEl>
                                          <p:spTgt spid="237"/>
                                        </p:tgtEl>
                                        <p:attrNameLst>
                                          <p:attrName>style.visibility</p:attrName>
                                        </p:attrNameLst>
                                      </p:cBhvr>
                                      <p:to>
                                        <p:strVal val="visible"/>
                                      </p:to>
                                    </p:set>
                                    <p:anim calcmode="lin" valueType="num">
                                      <p:cBhvr additive="base">
                                        <p:cTn id="78" dur="500" fill="hold"/>
                                        <p:tgtEl>
                                          <p:spTgt spid="237"/>
                                        </p:tgtEl>
                                        <p:attrNameLst>
                                          <p:attrName>ppt_x</p:attrName>
                                        </p:attrNameLst>
                                      </p:cBhvr>
                                      <p:tavLst>
                                        <p:tav tm="0">
                                          <p:val>
                                            <p:strVal val="#ppt_x"/>
                                          </p:val>
                                        </p:tav>
                                        <p:tav tm="100000">
                                          <p:val>
                                            <p:strVal val="#ppt_x"/>
                                          </p:val>
                                        </p:tav>
                                      </p:tavLst>
                                    </p:anim>
                                    <p:anim calcmode="lin" valueType="num">
                                      <p:cBhvr additive="base">
                                        <p:cTn id="79" dur="500" fill="hold"/>
                                        <p:tgtEl>
                                          <p:spTgt spid="2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6" grpId="0"/>
      <p:bldP spid="457" grpId="0"/>
      <p:bldP spid="458" grpId="0"/>
      <p:bldP spid="673" grpId="0"/>
      <p:bldP spid="674" grpId="0"/>
      <p:bldP spid="235" grpId="0"/>
      <p:bldP spid="236" grpId="0"/>
      <p:bldP spid="23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6" name="TextBox 84"/>
          <p:cNvSpPr txBox="1"/>
          <p:nvPr/>
        </p:nvSpPr>
        <p:spPr>
          <a:xfrm>
            <a:off x="1829655" y="4300958"/>
            <a:ext cx="6989816" cy="677108"/>
          </a:xfrm>
          <a:prstGeom prst="rect">
            <a:avLst/>
          </a:prstGeom>
          <a:noFill/>
          <a:ln>
            <a:noFill/>
          </a:ln>
        </p:spPr>
        <p:txBody>
          <a:bodyPr vert="horz" wrap="square" lIns="0" tIns="0" rIns="0" bIns="0" rtlCol="0">
            <a:spAutoFit/>
          </a:bodyPr>
          <a:lstStyle/>
          <a:p>
            <a:r>
              <a:rPr lang="zh-CN" altLang="en-US" sz="4400" spc="1200">
                <a:solidFill>
                  <a:schemeClr val="bg1"/>
                </a:solidFill>
                <a:latin typeface="微软雅黑" panose="020B0503020204020204" pitchFamily="34" charset="-122"/>
                <a:ea typeface="微软雅黑" panose="020B0503020204020204" pitchFamily="34" charset="-122"/>
              </a:rPr>
              <a:t>感谢聆听</a:t>
            </a:r>
            <a:r>
              <a:rPr lang="en-US" altLang="zh-CN" sz="4400" spc="1200">
                <a:solidFill>
                  <a:schemeClr val="bg1"/>
                </a:solidFill>
                <a:latin typeface="微软雅黑" panose="020B0503020204020204" pitchFamily="34" charset="-122"/>
                <a:ea typeface="微软雅黑" panose="020B0503020204020204" pitchFamily="34" charset="-122"/>
              </a:rPr>
              <a:t>,</a:t>
            </a:r>
            <a:r>
              <a:rPr lang="zh-CN" altLang="en-US" sz="4400" spc="1200">
                <a:solidFill>
                  <a:schemeClr val="bg1"/>
                </a:solidFill>
                <a:latin typeface="微软雅黑" panose="020B0503020204020204" pitchFamily="34" charset="-122"/>
                <a:ea typeface="微软雅黑" panose="020B0503020204020204" pitchFamily="34" charset="-122"/>
              </a:rPr>
              <a:t>批评指导</a:t>
            </a:r>
            <a:endParaRPr lang="en-US" altLang="zh-CN" sz="4400" spc="1200" dirty="0">
              <a:solidFill>
                <a:schemeClr val="bg1"/>
              </a:solidFill>
              <a:latin typeface="微软雅黑" panose="020B0503020204020204" pitchFamily="34" charset="-122"/>
              <a:ea typeface="微软雅黑" panose="020B0503020204020204" pitchFamily="34" charset="-122"/>
            </a:endParaRPr>
          </a:p>
        </p:txBody>
      </p:sp>
      <p:sp>
        <p:nvSpPr>
          <p:cNvPr id="17" name="TextBox 84"/>
          <p:cNvSpPr txBox="1"/>
          <p:nvPr/>
        </p:nvSpPr>
        <p:spPr>
          <a:xfrm>
            <a:off x="1829655" y="5095538"/>
            <a:ext cx="6419674" cy="391004"/>
          </a:xfrm>
          <a:prstGeom prst="rect">
            <a:avLst/>
          </a:prstGeom>
          <a:noFill/>
          <a:ln>
            <a:noFill/>
          </a:ln>
        </p:spPr>
        <p:txBody>
          <a:bodyPr vert="horz" wrap="square" lIns="0" tIns="0" rIns="0" bIns="0" rtlCol="0">
            <a:spAutoFit/>
          </a:bodyPr>
          <a:lstStyle/>
          <a:p>
            <a:pPr>
              <a:lnSpc>
                <a:spcPct val="150000"/>
              </a:lnSpc>
            </a:pPr>
            <a:r>
              <a:rPr lang="en-US" altLang="zh-CN" sz="900" dirty="0">
                <a:solidFill>
                  <a:schemeClr val="bg1"/>
                </a:solidFill>
                <a:latin typeface="+mn-ea"/>
                <a:ea typeface="+mn-ea"/>
              </a:rPr>
              <a:t>Please replace the text, modify the text, you can also copy your content directly to this. Please replace the text, modify the text, you can also copy your content directly to this.</a:t>
            </a:r>
            <a:endParaRPr lang="zh-CN" altLang="en-US" sz="900" dirty="0">
              <a:solidFill>
                <a:schemeClr val="bg1"/>
              </a:solidFill>
              <a:latin typeface="+mn-ea"/>
              <a:ea typeface="+mn-ea"/>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dirty="0">
                <a:solidFill>
                  <a:schemeClr val="bg1"/>
                </a:solidFill>
                <a:latin typeface="Agency FB" panose="020B0503020202020204" pitchFamily="34" charset="0"/>
                <a:ea typeface="+mn-ea"/>
              </a:rPr>
              <a:t>2019</a:t>
            </a:r>
          </a:p>
        </p:txBody>
      </p:sp>
      <p:cxnSp>
        <p:nvCxnSpPr>
          <p:cNvPr id="5" name="直接连接符 4"/>
          <p:cNvCxnSpPr/>
          <p:nvPr/>
        </p:nvCxnSpPr>
        <p:spPr>
          <a:xfrm>
            <a:off x="1820825" y="5775057"/>
            <a:ext cx="115212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4"/>
          <p:cNvSpPr txBox="1"/>
          <p:nvPr/>
        </p:nvSpPr>
        <p:spPr>
          <a:xfrm>
            <a:off x="1820825" y="6305773"/>
            <a:ext cx="3561085" cy="276999"/>
          </a:xfrm>
          <a:prstGeom prst="rect">
            <a:avLst/>
          </a:prstGeom>
          <a:noFill/>
          <a:ln>
            <a:noFill/>
          </a:ln>
        </p:spPr>
        <p:txBody>
          <a:bodyPr vert="horz" wrap="square" lIns="0" tIns="0" rIns="0" bIns="0"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部门：</a:t>
            </a:r>
            <a:endParaRPr lang="en-US" altLang="zh-CN" spc="300" dirty="0">
              <a:solidFill>
                <a:schemeClr val="bg1"/>
              </a:solidFill>
              <a:latin typeface="微软雅黑" panose="020B0503020204020204" pitchFamily="34" charset="-122"/>
              <a:ea typeface="微软雅黑" panose="020B0503020204020204" pitchFamily="34" charset="-122"/>
            </a:endParaRPr>
          </a:p>
        </p:txBody>
      </p:sp>
      <p:sp>
        <p:nvSpPr>
          <p:cNvPr id="10" name="TextBox 84"/>
          <p:cNvSpPr txBox="1"/>
          <p:nvPr/>
        </p:nvSpPr>
        <p:spPr>
          <a:xfrm>
            <a:off x="4835344" y="6398106"/>
            <a:ext cx="3561085" cy="184666"/>
          </a:xfrm>
          <a:prstGeom prst="rect">
            <a:avLst/>
          </a:prstGeom>
          <a:noFill/>
          <a:ln>
            <a:noFill/>
          </a:ln>
        </p:spPr>
        <p:txBody>
          <a:bodyPr vert="horz" wrap="square" lIns="0" tIns="0" rIns="0" bIns="0" rtlCol="0">
            <a:spAutoFit/>
          </a:bodyPr>
          <a:lstStyle/>
          <a:p>
            <a:r>
              <a:rPr lang="en-US" altLang="zh-CN" sz="1200" spc="300" dirty="0">
                <a:solidFill>
                  <a:schemeClr val="bg1"/>
                </a:solidFill>
                <a:latin typeface="+mn-ea"/>
                <a:ea typeface="+mn-ea"/>
              </a:rPr>
              <a:t>REPORT:</a:t>
            </a:r>
          </a:p>
        </p:txBody>
      </p:sp>
    </p:spTree>
    <p:extLst>
      <p:ext uri="{BB962C8B-B14F-4D97-AF65-F5344CB8AC3E}">
        <p14:creationId xmlns:p14="http://schemas.microsoft.com/office/powerpoint/2010/main" val="1755626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fractur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additive="base">
                                        <p:cTn id="7" dur="750"/>
                                        <p:tgtEl>
                                          <p:spTgt spid="16"/>
                                        </p:tgtEl>
                                        <p:attrNameLst>
                                          <p:attrName>ppt_y</p:attrName>
                                        </p:attrNameLst>
                                      </p:cBhvr>
                                      <p:tavLst>
                                        <p:tav tm="0">
                                          <p:val>
                                            <p:strVal val="#ppt_y+#ppt_h*1.125000"/>
                                          </p:val>
                                        </p:tav>
                                        <p:tav tm="100000">
                                          <p:val>
                                            <p:strVal val="#ppt_y"/>
                                          </p:val>
                                        </p:tav>
                                      </p:tavLst>
                                    </p:anim>
                                    <p:animEffect transition="in" filter="wipe(up)">
                                      <p:cBhvr>
                                        <p:cTn id="8" dur="750"/>
                                        <p:tgtEl>
                                          <p:spTgt spid="16"/>
                                        </p:tgtEl>
                                      </p:cBhvr>
                                    </p:animEffec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12" presetClass="entr" presetSubtype="4" fill="hold" grpId="0" nodeType="afterEffect">
                                  <p:stCondLst>
                                    <p:cond delay="0"/>
                                  </p:stCondLst>
                                  <p:iterate type="lt">
                                    <p:tmPct val="10000"/>
                                  </p:iterate>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750"/>
                                        <p:tgtEl>
                                          <p:spTgt spid="19"/>
                                        </p:tgtEl>
                                        <p:attrNameLst>
                                          <p:attrName>ppt_y</p:attrName>
                                        </p:attrNameLst>
                                      </p:cBhvr>
                                      <p:tavLst>
                                        <p:tav tm="0">
                                          <p:val>
                                            <p:strVal val="#ppt_y+#ppt_h*1.125000"/>
                                          </p:val>
                                        </p:tav>
                                        <p:tav tm="100000">
                                          <p:val>
                                            <p:strVal val="#ppt_y"/>
                                          </p:val>
                                        </p:tav>
                                      </p:tavLst>
                                    </p:anim>
                                    <p:animEffect transition="in" filter="wipe(up)">
                                      <p:cBhvr>
                                        <p:cTn id="19" dur="75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par>
                          <p:cTn id="26" fill="hold">
                            <p:stCondLst>
                              <p:cond delay="500"/>
                            </p:stCondLst>
                            <p:childTnLst>
                              <p:par>
                                <p:cTn id="27" presetID="12" presetClass="entr" presetSubtype="4" fill="hold" grpId="0" nodeType="afterEffect">
                                  <p:stCondLst>
                                    <p:cond delay="0"/>
                                  </p:stCondLst>
                                  <p:iterate type="lt">
                                    <p:tmPct val="10000"/>
                                  </p:iterate>
                                  <p:childTnLst>
                                    <p:set>
                                      <p:cBhvr>
                                        <p:cTn id="28" dur="1" fill="hold">
                                          <p:stCondLst>
                                            <p:cond delay="0"/>
                                          </p:stCondLst>
                                        </p:cTn>
                                        <p:tgtEl>
                                          <p:spTgt spid="9"/>
                                        </p:tgtEl>
                                        <p:attrNameLst>
                                          <p:attrName>style.visibility</p:attrName>
                                        </p:attrNameLst>
                                      </p:cBhvr>
                                      <p:to>
                                        <p:strVal val="visible"/>
                                      </p:to>
                                    </p:set>
                                    <p:anim calcmode="lin" valueType="num">
                                      <p:cBhvr additive="base">
                                        <p:cTn id="29" dur="750"/>
                                        <p:tgtEl>
                                          <p:spTgt spid="9"/>
                                        </p:tgtEl>
                                        <p:attrNameLst>
                                          <p:attrName>ppt_y</p:attrName>
                                        </p:attrNameLst>
                                      </p:cBhvr>
                                      <p:tavLst>
                                        <p:tav tm="0">
                                          <p:val>
                                            <p:strVal val="#ppt_y+#ppt_h*1.125000"/>
                                          </p:val>
                                        </p:tav>
                                        <p:tav tm="100000">
                                          <p:val>
                                            <p:strVal val="#ppt_y"/>
                                          </p:val>
                                        </p:tav>
                                      </p:tavLst>
                                    </p:anim>
                                    <p:animEffect transition="in" filter="wipe(up)">
                                      <p:cBhvr>
                                        <p:cTn id="30" dur="750"/>
                                        <p:tgtEl>
                                          <p:spTgt spid="9"/>
                                        </p:tgtEl>
                                      </p:cBhvr>
                                    </p:animEffect>
                                  </p:childTnLst>
                                </p:cTn>
                              </p:par>
                            </p:childTnLst>
                          </p:cTn>
                        </p:par>
                        <p:par>
                          <p:cTn id="31" fill="hold">
                            <p:stCondLst>
                              <p:cond delay="1400"/>
                            </p:stCondLst>
                            <p:childTnLst>
                              <p:par>
                                <p:cTn id="32" presetID="12" presetClass="entr" presetSubtype="4" fill="hold" grpId="0" nodeType="afterEffect">
                                  <p:stCondLst>
                                    <p:cond delay="0"/>
                                  </p:stCondLst>
                                  <p:iterate type="lt">
                                    <p:tmPct val="10000"/>
                                  </p:iterate>
                                  <p:childTnLst>
                                    <p:set>
                                      <p:cBhvr>
                                        <p:cTn id="33" dur="1" fill="hold">
                                          <p:stCondLst>
                                            <p:cond delay="0"/>
                                          </p:stCondLst>
                                        </p:cTn>
                                        <p:tgtEl>
                                          <p:spTgt spid="10"/>
                                        </p:tgtEl>
                                        <p:attrNameLst>
                                          <p:attrName>style.visibility</p:attrName>
                                        </p:attrNameLst>
                                      </p:cBhvr>
                                      <p:to>
                                        <p:strVal val="visible"/>
                                      </p:to>
                                    </p:set>
                                    <p:anim calcmode="lin" valueType="num">
                                      <p:cBhvr additive="base">
                                        <p:cTn id="34" dur="750"/>
                                        <p:tgtEl>
                                          <p:spTgt spid="10"/>
                                        </p:tgtEl>
                                        <p:attrNameLst>
                                          <p:attrName>ppt_y</p:attrName>
                                        </p:attrNameLst>
                                      </p:cBhvr>
                                      <p:tavLst>
                                        <p:tav tm="0">
                                          <p:val>
                                            <p:strVal val="#ppt_y+#ppt_h*1.125000"/>
                                          </p:val>
                                        </p:tav>
                                        <p:tav tm="100000">
                                          <p:val>
                                            <p:strVal val="#ppt_y"/>
                                          </p:val>
                                        </p:tav>
                                      </p:tavLst>
                                    </p:anim>
                                    <p:animEffect transition="in" filter="wipe(up)">
                                      <p:cBhvr>
                                        <p:cTn id="35"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9"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a:solidFill>
                  <a:schemeClr val="bg1"/>
                </a:solidFill>
                <a:latin typeface="Agency FB" panose="020B0503020202020204" pitchFamily="34" charset="0"/>
                <a:ea typeface="+mn-ea"/>
              </a:rPr>
              <a:t>01</a:t>
            </a:r>
            <a:endParaRPr lang="en-US" altLang="zh-CN" sz="11500" spc="1500" dirty="0">
              <a:solidFill>
                <a:schemeClr val="bg1"/>
              </a:solidFill>
              <a:latin typeface="Agency FB" panose="020B0503020202020204" pitchFamily="34" charset="0"/>
              <a:ea typeface="+mn-ea"/>
            </a:endParaRPr>
          </a:p>
        </p:txBody>
      </p:sp>
      <p:sp>
        <p:nvSpPr>
          <p:cNvPr id="11" name="矩形 10"/>
          <p:cNvSpPr/>
          <p:nvPr/>
        </p:nvSpPr>
        <p:spPr>
          <a:xfrm>
            <a:off x="2293505" y="4632065"/>
            <a:ext cx="3321284" cy="553998"/>
          </a:xfrm>
          <a:prstGeom prst="rect">
            <a:avLst/>
          </a:prstGeom>
        </p:spPr>
        <p:txBody>
          <a:bodyPr wrap="square" lIns="0" tIns="0" rIns="0" bIns="0">
            <a:spAutoFit/>
          </a:bodyPr>
          <a:lstStyle/>
          <a:p>
            <a:r>
              <a:rPr lang="zh-CN" altLang="en-US" sz="3600">
                <a:solidFill>
                  <a:schemeClr val="bg1"/>
                </a:solidFill>
                <a:latin typeface="Arial" panose="020B0604020202020204" pitchFamily="34" charset="0"/>
                <a:ea typeface="微软雅黑" panose="020B0503020204020204" pitchFamily="34" charset="-122"/>
                <a:sym typeface="Arial" panose="020B0604020202020204" pitchFamily="34" charset="0"/>
              </a:rPr>
              <a:t>请替换标题文字</a:t>
            </a:r>
          </a:p>
        </p:txBody>
      </p:sp>
      <p:sp>
        <p:nvSpPr>
          <p:cNvPr id="12" name="文本框 11"/>
          <p:cNvSpPr txBox="1"/>
          <p:nvPr/>
        </p:nvSpPr>
        <p:spPr>
          <a:xfrm>
            <a:off x="2293505" y="5355017"/>
            <a:ext cx="4905460" cy="553998"/>
          </a:xfrm>
          <a:prstGeom prst="rect">
            <a:avLst/>
          </a:prstGeom>
          <a:noFill/>
        </p:spPr>
        <p:txBody>
          <a:bodyPr wrap="square" lIns="0" tIns="0" rIns="0" bIns="0" rtlCol="0">
            <a:spAutoFit/>
          </a:bodyPr>
          <a:lstStyle/>
          <a:p>
            <a:pPr algn="just">
              <a:lnSpc>
                <a:spcPct val="150000"/>
              </a:lnSpc>
            </a:pPr>
            <a:r>
              <a:rPr lang="zh-CN" alt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年度工作概述，修改文字内容，也可以直接复制你的内容到此。年度工作概述，修改文字内容，也可以直接复制你的内容到此。</a:t>
            </a:r>
          </a:p>
        </p:txBody>
      </p:sp>
    </p:spTree>
    <p:extLst>
      <p:ext uri="{BB962C8B-B14F-4D97-AF65-F5344CB8AC3E}">
        <p14:creationId xmlns:p14="http://schemas.microsoft.com/office/powerpoint/2010/main" val="30494218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p:tgtEl>
                                          <p:spTgt spid="19"/>
                                        </p:tgtEl>
                                        <p:attrNameLst>
                                          <p:attrName>ppt_y</p:attrName>
                                        </p:attrNameLst>
                                      </p:cBhvr>
                                      <p:tavLst>
                                        <p:tav tm="0">
                                          <p:val>
                                            <p:strVal val="#ppt_y+#ppt_h*1.125000"/>
                                          </p:val>
                                        </p:tav>
                                        <p:tav tm="100000">
                                          <p:val>
                                            <p:strVal val="#ppt_y"/>
                                          </p:val>
                                        </p:tav>
                                      </p:tavLst>
                                    </p:anim>
                                    <p:animEffect transition="in" filter="wipe(up)">
                                      <p:cBhvr>
                                        <p:cTn id="8" dur="750"/>
                                        <p:tgtEl>
                                          <p:spTgt spid="19"/>
                                        </p:tgtEl>
                                      </p:cBhvr>
                                    </p:animEffect>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strVal val="4*#ppt_w"/>
                                          </p:val>
                                        </p:tav>
                                        <p:tav tm="100000">
                                          <p:val>
                                            <p:strVal val="#ppt_w"/>
                                          </p:val>
                                        </p:tav>
                                      </p:tavLst>
                                    </p:anim>
                                    <p:anim calcmode="lin" valueType="num">
                                      <p:cBhvr>
                                        <p:cTn id="14" dur="500" fill="hold"/>
                                        <p:tgtEl>
                                          <p:spTgt spid="11"/>
                                        </p:tgtEl>
                                        <p:attrNameLst>
                                          <p:attrName>ppt_h</p:attrName>
                                        </p:attrNameLst>
                                      </p:cBhvr>
                                      <p:tavLst>
                                        <p:tav tm="0">
                                          <p:val>
                                            <p:strVal val="4*#ppt_h"/>
                                          </p:val>
                                        </p:tav>
                                        <p:tav tm="100000">
                                          <p:val>
                                            <p:strVal val="#ppt_h"/>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7" name="Group 847"/>
          <p:cNvGrpSpPr/>
          <p:nvPr/>
        </p:nvGrpSpPr>
        <p:grpSpPr>
          <a:xfrm>
            <a:off x="9597727" y="2402855"/>
            <a:ext cx="1863463" cy="3897633"/>
            <a:chOff x="0" y="-1"/>
            <a:chExt cx="4173698" cy="8729735"/>
          </a:xfrm>
        </p:grpSpPr>
        <p:sp>
          <p:nvSpPr>
            <p:cNvPr id="839" name="Shape 839"/>
            <p:cNvSpPr/>
            <p:nvPr/>
          </p:nvSpPr>
          <p:spPr>
            <a:xfrm rot="16200000">
              <a:off x="665658" y="-665659"/>
              <a:ext cx="2842381" cy="4173698"/>
            </a:xfrm>
            <a:prstGeom prst="rightArrow">
              <a:avLst>
                <a:gd name="adj1" fmla="val 81119"/>
                <a:gd name="adj2" fmla="val 46535"/>
              </a:avLst>
            </a:prstGeom>
            <a:solidFill>
              <a:schemeClr val="accent1"/>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0" name="Shape 840"/>
            <p:cNvSpPr/>
            <p:nvPr/>
          </p:nvSpPr>
          <p:spPr>
            <a:xfrm>
              <a:off x="398740" y="2402520"/>
              <a:ext cx="3376217" cy="2690020"/>
            </a:xfrm>
            <a:custGeom>
              <a:avLst/>
              <a:gdLst/>
              <a:ahLst/>
              <a:cxnLst>
                <a:cxn ang="0">
                  <a:pos x="wd2" y="hd2"/>
                </a:cxn>
                <a:cxn ang="5400000">
                  <a:pos x="wd2" y="hd2"/>
                </a:cxn>
                <a:cxn ang="10800000">
                  <a:pos x="wd2" y="hd2"/>
                </a:cxn>
                <a:cxn ang="16200000">
                  <a:pos x="wd2" y="hd2"/>
                </a:cxn>
              </a:cxnLst>
              <a:rect l="0" t="0" r="r" b="b"/>
              <a:pathLst>
                <a:path w="21600" h="21600" extrusionOk="0">
                  <a:moveTo>
                    <a:pt x="10677" y="0"/>
                  </a:moveTo>
                  <a:lnTo>
                    <a:pt x="8173" y="2903"/>
                  </a:lnTo>
                  <a:lnTo>
                    <a:pt x="0" y="2903"/>
                  </a:lnTo>
                  <a:lnTo>
                    <a:pt x="0" y="21600"/>
                  </a:lnTo>
                  <a:lnTo>
                    <a:pt x="21600" y="21600"/>
                  </a:lnTo>
                  <a:lnTo>
                    <a:pt x="21600" y="2903"/>
                  </a:lnTo>
                  <a:lnTo>
                    <a:pt x="13180" y="2903"/>
                  </a:lnTo>
                  <a:lnTo>
                    <a:pt x="10677" y="0"/>
                  </a:lnTo>
                  <a:close/>
                </a:path>
              </a:pathLst>
            </a:custGeom>
            <a:solidFill>
              <a:schemeClr val="accent2"/>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1" name="Shape 841"/>
            <p:cNvSpPr/>
            <p:nvPr/>
          </p:nvSpPr>
          <p:spPr>
            <a:xfrm>
              <a:off x="398740" y="4389510"/>
              <a:ext cx="3376217" cy="2690020"/>
            </a:xfrm>
            <a:custGeom>
              <a:avLst/>
              <a:gdLst/>
              <a:ahLst/>
              <a:cxnLst>
                <a:cxn ang="0">
                  <a:pos x="wd2" y="hd2"/>
                </a:cxn>
                <a:cxn ang="5400000">
                  <a:pos x="wd2" y="hd2"/>
                </a:cxn>
                <a:cxn ang="10800000">
                  <a:pos x="wd2" y="hd2"/>
                </a:cxn>
                <a:cxn ang="16200000">
                  <a:pos x="wd2" y="hd2"/>
                </a:cxn>
              </a:cxnLst>
              <a:rect l="0" t="0" r="r" b="b"/>
              <a:pathLst>
                <a:path w="21600" h="21600" extrusionOk="0">
                  <a:moveTo>
                    <a:pt x="10677" y="0"/>
                  </a:moveTo>
                  <a:lnTo>
                    <a:pt x="8173" y="2903"/>
                  </a:lnTo>
                  <a:lnTo>
                    <a:pt x="0" y="2903"/>
                  </a:lnTo>
                  <a:lnTo>
                    <a:pt x="0" y="21600"/>
                  </a:lnTo>
                  <a:lnTo>
                    <a:pt x="21600" y="21600"/>
                  </a:lnTo>
                  <a:lnTo>
                    <a:pt x="21600" y="2903"/>
                  </a:lnTo>
                  <a:lnTo>
                    <a:pt x="13180" y="2903"/>
                  </a:lnTo>
                  <a:lnTo>
                    <a:pt x="10677" y="0"/>
                  </a:lnTo>
                  <a:close/>
                </a:path>
              </a:pathLst>
            </a:custGeom>
            <a:solidFill>
              <a:schemeClr val="accent3"/>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2" name="Shape 842"/>
            <p:cNvSpPr/>
            <p:nvPr/>
          </p:nvSpPr>
          <p:spPr>
            <a:xfrm>
              <a:off x="398740" y="6289348"/>
              <a:ext cx="3376217" cy="2440386"/>
            </a:xfrm>
            <a:custGeom>
              <a:avLst/>
              <a:gdLst/>
              <a:ahLst/>
              <a:cxnLst>
                <a:cxn ang="0">
                  <a:pos x="wd2" y="hd2"/>
                </a:cxn>
                <a:cxn ang="5400000">
                  <a:pos x="wd2" y="hd2"/>
                </a:cxn>
                <a:cxn ang="10800000">
                  <a:pos x="wd2" y="hd2"/>
                </a:cxn>
                <a:cxn ang="16200000">
                  <a:pos x="wd2" y="hd2"/>
                </a:cxn>
              </a:cxnLst>
              <a:rect l="0" t="0" r="r" b="b"/>
              <a:pathLst>
                <a:path w="21600" h="21600" extrusionOk="0">
                  <a:moveTo>
                    <a:pt x="10677" y="0"/>
                  </a:moveTo>
                  <a:lnTo>
                    <a:pt x="8173" y="3200"/>
                  </a:lnTo>
                  <a:lnTo>
                    <a:pt x="0" y="3200"/>
                  </a:lnTo>
                  <a:lnTo>
                    <a:pt x="0" y="21600"/>
                  </a:lnTo>
                  <a:lnTo>
                    <a:pt x="21600" y="21600"/>
                  </a:lnTo>
                  <a:lnTo>
                    <a:pt x="21600" y="3200"/>
                  </a:lnTo>
                  <a:lnTo>
                    <a:pt x="13180" y="3200"/>
                  </a:lnTo>
                  <a:lnTo>
                    <a:pt x="10677" y="0"/>
                  </a:lnTo>
                  <a:close/>
                </a:path>
              </a:pathLst>
            </a:custGeom>
            <a:solidFill>
              <a:schemeClr val="accent4"/>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3" name="Shape 843"/>
            <p:cNvSpPr/>
            <p:nvPr/>
          </p:nvSpPr>
          <p:spPr>
            <a:xfrm>
              <a:off x="1282613" y="1269574"/>
              <a:ext cx="1608468" cy="5290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7000">
                  <a:solidFill>
                    <a:srgbClr val="F9FAFC"/>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文字内容</a:t>
              </a:r>
              <a:endParaRPr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4" name="Shape 844"/>
            <p:cNvSpPr/>
            <p:nvPr/>
          </p:nvSpPr>
          <p:spPr>
            <a:xfrm>
              <a:off x="1812951" y="3217465"/>
              <a:ext cx="547792" cy="62836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22681" tIns="22681" rIns="22681" bIns="22681"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845" name="Shape 845"/>
            <p:cNvSpPr/>
            <p:nvPr/>
          </p:nvSpPr>
          <p:spPr>
            <a:xfrm>
              <a:off x="1812951" y="5304395"/>
              <a:ext cx="445200" cy="5257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846" name="Shape 846"/>
            <p:cNvSpPr/>
            <p:nvPr/>
          </p:nvSpPr>
          <p:spPr>
            <a:xfrm>
              <a:off x="1812951" y="7340028"/>
              <a:ext cx="445200" cy="5257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03</a:t>
              </a:r>
            </a:p>
          </p:txBody>
        </p:sp>
      </p:grpSp>
      <p:grpSp>
        <p:nvGrpSpPr>
          <p:cNvPr id="856" name="Group 856"/>
          <p:cNvGrpSpPr/>
          <p:nvPr/>
        </p:nvGrpSpPr>
        <p:grpSpPr>
          <a:xfrm>
            <a:off x="7924062" y="3135746"/>
            <a:ext cx="1513061" cy="3164718"/>
            <a:chOff x="-1" y="0"/>
            <a:chExt cx="3388883" cy="7088187"/>
          </a:xfrm>
        </p:grpSpPr>
        <p:sp>
          <p:nvSpPr>
            <p:cNvPr id="848" name="Shape 848"/>
            <p:cNvSpPr/>
            <p:nvPr/>
          </p:nvSpPr>
          <p:spPr>
            <a:xfrm rot="16200000">
              <a:off x="540489" y="-540490"/>
              <a:ext cx="2307904" cy="3388883"/>
            </a:xfrm>
            <a:prstGeom prst="rightArrow">
              <a:avLst>
                <a:gd name="adj1" fmla="val 81119"/>
                <a:gd name="adj2" fmla="val 46535"/>
              </a:avLst>
            </a:prstGeom>
            <a:solidFill>
              <a:schemeClr val="accent1"/>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9" name="Shape 849"/>
            <p:cNvSpPr/>
            <p:nvPr/>
          </p:nvSpPr>
          <p:spPr>
            <a:xfrm>
              <a:off x="323762" y="1951031"/>
              <a:ext cx="2741216" cy="2184004"/>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2" y="2901"/>
                  </a:lnTo>
                  <a:lnTo>
                    <a:pt x="0" y="2901"/>
                  </a:lnTo>
                  <a:lnTo>
                    <a:pt x="0" y="21600"/>
                  </a:lnTo>
                  <a:lnTo>
                    <a:pt x="21600" y="21600"/>
                  </a:lnTo>
                  <a:lnTo>
                    <a:pt x="21600" y="2901"/>
                  </a:lnTo>
                  <a:lnTo>
                    <a:pt x="13181" y="2901"/>
                  </a:lnTo>
                  <a:lnTo>
                    <a:pt x="10676" y="0"/>
                  </a:lnTo>
                  <a:close/>
                </a:path>
              </a:pathLst>
            </a:custGeom>
            <a:solidFill>
              <a:schemeClr val="accent2"/>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0" name="Shape 850"/>
            <p:cNvSpPr/>
            <p:nvPr/>
          </p:nvSpPr>
          <p:spPr>
            <a:xfrm>
              <a:off x="323762" y="3564390"/>
              <a:ext cx="2741216" cy="2184005"/>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2" y="2901"/>
                  </a:lnTo>
                  <a:lnTo>
                    <a:pt x="0" y="2901"/>
                  </a:lnTo>
                  <a:lnTo>
                    <a:pt x="0" y="21600"/>
                  </a:lnTo>
                  <a:lnTo>
                    <a:pt x="21600" y="21600"/>
                  </a:lnTo>
                  <a:lnTo>
                    <a:pt x="21600" y="2901"/>
                  </a:lnTo>
                  <a:lnTo>
                    <a:pt x="13181" y="2901"/>
                  </a:lnTo>
                  <a:lnTo>
                    <a:pt x="10676" y="0"/>
                  </a:lnTo>
                  <a:close/>
                </a:path>
              </a:pathLst>
            </a:custGeom>
            <a:solidFill>
              <a:schemeClr val="accent3"/>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1" name="Shape 851"/>
            <p:cNvSpPr/>
            <p:nvPr/>
          </p:nvSpPr>
          <p:spPr>
            <a:xfrm>
              <a:off x="323762" y="5106986"/>
              <a:ext cx="2741216" cy="1981201"/>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2" y="3198"/>
                  </a:lnTo>
                  <a:lnTo>
                    <a:pt x="0" y="3198"/>
                  </a:lnTo>
                  <a:lnTo>
                    <a:pt x="0" y="21600"/>
                  </a:lnTo>
                  <a:lnTo>
                    <a:pt x="21600" y="21600"/>
                  </a:lnTo>
                  <a:lnTo>
                    <a:pt x="21600" y="3198"/>
                  </a:lnTo>
                  <a:lnTo>
                    <a:pt x="13181" y="3198"/>
                  </a:lnTo>
                  <a:lnTo>
                    <a:pt x="10676" y="0"/>
                  </a:lnTo>
                  <a:close/>
                </a:path>
              </a:pathLst>
            </a:custGeom>
            <a:solidFill>
              <a:schemeClr val="accent4"/>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2" name="Shape 852"/>
            <p:cNvSpPr/>
            <p:nvPr/>
          </p:nvSpPr>
          <p:spPr>
            <a:xfrm>
              <a:off x="890207" y="1086218"/>
              <a:ext cx="1608467" cy="5290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7000">
                  <a:solidFill>
                    <a:srgbClr val="F9FAFC"/>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文字内容</a:t>
              </a:r>
              <a:endParaRPr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3" name="Shape 853"/>
            <p:cNvSpPr/>
            <p:nvPr/>
          </p:nvSpPr>
          <p:spPr>
            <a:xfrm>
              <a:off x="1478281" y="2691643"/>
              <a:ext cx="445200" cy="5257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854" name="Shape 854"/>
            <p:cNvSpPr/>
            <p:nvPr/>
          </p:nvSpPr>
          <p:spPr>
            <a:xfrm>
              <a:off x="1478281" y="4333512"/>
              <a:ext cx="445200" cy="5257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855" name="Shape 855"/>
            <p:cNvSpPr/>
            <p:nvPr/>
          </p:nvSpPr>
          <p:spPr>
            <a:xfrm>
              <a:off x="1478281" y="5975384"/>
              <a:ext cx="445200" cy="52576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03</a:t>
              </a:r>
            </a:p>
          </p:txBody>
        </p:sp>
      </p:grpSp>
      <p:grpSp>
        <p:nvGrpSpPr>
          <p:cNvPr id="865" name="Group 865"/>
          <p:cNvGrpSpPr/>
          <p:nvPr/>
        </p:nvGrpSpPr>
        <p:grpSpPr>
          <a:xfrm>
            <a:off x="6598223" y="3878747"/>
            <a:ext cx="1165236" cy="2437151"/>
            <a:chOff x="-1" y="0"/>
            <a:chExt cx="2609839" cy="5458615"/>
          </a:xfrm>
        </p:grpSpPr>
        <p:sp>
          <p:nvSpPr>
            <p:cNvPr id="857" name="Shape 857"/>
            <p:cNvSpPr/>
            <p:nvPr/>
          </p:nvSpPr>
          <p:spPr>
            <a:xfrm rot="16200000">
              <a:off x="416240" y="-416241"/>
              <a:ext cx="1777358" cy="2609839"/>
            </a:xfrm>
            <a:prstGeom prst="rightArrow">
              <a:avLst>
                <a:gd name="adj1" fmla="val 81119"/>
                <a:gd name="adj2" fmla="val 46535"/>
              </a:avLst>
            </a:prstGeom>
            <a:solidFill>
              <a:schemeClr val="accent1"/>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8" name="Shape 858"/>
            <p:cNvSpPr/>
            <p:nvPr/>
          </p:nvSpPr>
          <p:spPr>
            <a:xfrm>
              <a:off x="249335" y="1502569"/>
              <a:ext cx="2110979" cy="1681957"/>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5" y="2900"/>
                  </a:lnTo>
                  <a:lnTo>
                    <a:pt x="0" y="2900"/>
                  </a:lnTo>
                  <a:lnTo>
                    <a:pt x="0" y="21600"/>
                  </a:lnTo>
                  <a:lnTo>
                    <a:pt x="21600" y="21600"/>
                  </a:lnTo>
                  <a:lnTo>
                    <a:pt x="21600" y="2900"/>
                  </a:lnTo>
                  <a:lnTo>
                    <a:pt x="13182" y="2900"/>
                  </a:lnTo>
                  <a:lnTo>
                    <a:pt x="10676" y="0"/>
                  </a:lnTo>
                  <a:close/>
                </a:path>
              </a:pathLst>
            </a:custGeom>
            <a:solidFill>
              <a:schemeClr val="accent2"/>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59" name="Shape 859"/>
            <p:cNvSpPr/>
            <p:nvPr/>
          </p:nvSpPr>
          <p:spPr>
            <a:xfrm>
              <a:off x="249335" y="2745046"/>
              <a:ext cx="2110979" cy="1681957"/>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5" y="2900"/>
                  </a:lnTo>
                  <a:lnTo>
                    <a:pt x="0" y="2900"/>
                  </a:lnTo>
                  <a:lnTo>
                    <a:pt x="0" y="21600"/>
                  </a:lnTo>
                  <a:lnTo>
                    <a:pt x="21600" y="21600"/>
                  </a:lnTo>
                  <a:lnTo>
                    <a:pt x="21600" y="2900"/>
                  </a:lnTo>
                  <a:lnTo>
                    <a:pt x="13182" y="2900"/>
                  </a:lnTo>
                  <a:lnTo>
                    <a:pt x="10676" y="0"/>
                  </a:lnTo>
                  <a:close/>
                </a:path>
              </a:pathLst>
            </a:custGeom>
            <a:solidFill>
              <a:schemeClr val="accent3"/>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60" name="Shape 860"/>
            <p:cNvSpPr/>
            <p:nvPr/>
          </p:nvSpPr>
          <p:spPr>
            <a:xfrm>
              <a:off x="249335" y="3933026"/>
              <a:ext cx="2110979" cy="1525589"/>
            </a:xfrm>
            <a:custGeom>
              <a:avLst/>
              <a:gdLst/>
              <a:ahLst/>
              <a:cxnLst>
                <a:cxn ang="0">
                  <a:pos x="wd2" y="hd2"/>
                </a:cxn>
                <a:cxn ang="5400000">
                  <a:pos x="wd2" y="hd2"/>
                </a:cxn>
                <a:cxn ang="10800000">
                  <a:pos x="wd2" y="hd2"/>
                </a:cxn>
                <a:cxn ang="16200000">
                  <a:pos x="wd2" y="hd2"/>
                </a:cxn>
              </a:cxnLst>
              <a:rect l="0" t="0" r="r" b="b"/>
              <a:pathLst>
                <a:path w="21600" h="21600" extrusionOk="0">
                  <a:moveTo>
                    <a:pt x="10676" y="0"/>
                  </a:moveTo>
                  <a:lnTo>
                    <a:pt x="8175" y="3197"/>
                  </a:lnTo>
                  <a:lnTo>
                    <a:pt x="0" y="3197"/>
                  </a:lnTo>
                  <a:lnTo>
                    <a:pt x="0" y="21600"/>
                  </a:lnTo>
                  <a:lnTo>
                    <a:pt x="21600" y="21600"/>
                  </a:lnTo>
                  <a:lnTo>
                    <a:pt x="21600" y="3197"/>
                  </a:lnTo>
                  <a:lnTo>
                    <a:pt x="13182" y="3197"/>
                  </a:lnTo>
                  <a:lnTo>
                    <a:pt x="10676" y="0"/>
                  </a:lnTo>
                  <a:close/>
                </a:path>
              </a:pathLst>
            </a:custGeom>
            <a:solidFill>
              <a:schemeClr val="accent4"/>
            </a:solidFill>
            <a:ln w="12700" cap="flat">
              <a:noFill/>
              <a:miter lim="400000"/>
            </a:ln>
            <a:effectLst/>
          </p:spPr>
          <p:txBody>
            <a:bodyPr wrap="square" lIns="0" tIns="0" rIns="0" bIns="0" numCol="1" anchor="ctr">
              <a:noAutofit/>
            </a:bodyPr>
            <a:lstStyle/>
            <a:p>
              <a:pPr lvl="0" algn="ctr">
                <a:lnSpc>
                  <a:spcPct val="120000"/>
                </a:lnSpc>
                <a:defRPr sz="3200">
                  <a:solidFill>
                    <a:srgbClr val="FFFFFF"/>
                  </a:solidFill>
                </a:defRPr>
              </a:pPr>
              <a:endParaRPr sz="14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61" name="Shape 861"/>
            <p:cNvSpPr/>
            <p:nvPr/>
          </p:nvSpPr>
          <p:spPr>
            <a:xfrm>
              <a:off x="501383" y="727935"/>
              <a:ext cx="1608466" cy="5290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sz="7000">
                  <a:solidFill>
                    <a:srgbClr val="F9FAFC"/>
                  </a:solidFill>
                  <a:latin typeface="FontAwesome"/>
                  <a:ea typeface="FontAwesome"/>
                  <a:cs typeface="FontAwesome"/>
                  <a:sym typeface="FontAwesome"/>
                </a:defRPr>
              </a:lvl1pPr>
            </a:lstStyle>
            <a:p>
              <a:pPr lvl="0" algn="ctr">
                <a:lnSpc>
                  <a:spcPct val="120000"/>
                </a:lnSpc>
                <a:defRPr sz="1800">
                  <a:solidFill>
                    <a:srgbClr val="000000"/>
                  </a:solidFill>
                </a:defRPr>
              </a:pPr>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文字内容</a:t>
              </a:r>
              <a:endParaRPr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62" name="Shape 862"/>
            <p:cNvSpPr/>
            <p:nvPr/>
          </p:nvSpPr>
          <p:spPr>
            <a:xfrm>
              <a:off x="1047038" y="2049559"/>
              <a:ext cx="445200" cy="52576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863" name="Shape 863"/>
            <p:cNvSpPr/>
            <p:nvPr/>
          </p:nvSpPr>
          <p:spPr>
            <a:xfrm>
              <a:off x="1047038" y="3307819"/>
              <a:ext cx="445200" cy="52576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864" name="Shape 864"/>
            <p:cNvSpPr/>
            <p:nvPr/>
          </p:nvSpPr>
          <p:spPr>
            <a:xfrm>
              <a:off x="1047038" y="4566078"/>
              <a:ext cx="445200" cy="52576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ctr">
              <a:spAutoFit/>
            </a:bodyPr>
            <a:lstStyle>
              <a:lvl1pPr>
                <a:defRPr>
                  <a:solidFill>
                    <a:srgbClr val="F9FAFC"/>
                  </a:solidFill>
                  <a:latin typeface="STIXGeneral-Bold"/>
                  <a:ea typeface="STIXGeneral-Bold"/>
                  <a:cs typeface="STIXGeneral-Bold"/>
                  <a:sym typeface="STIXGeneral-Bold"/>
                </a:defRPr>
              </a:lvl1pPr>
            </a:lstStyle>
            <a:p>
              <a:pPr lvl="0" algn="ctr">
                <a:lnSpc>
                  <a:spcPct val="120000"/>
                </a:lnSpc>
                <a:defRPr sz="1800">
                  <a:solidFill>
                    <a:srgbClr val="000000"/>
                  </a:solidFill>
                </a:defRPr>
              </a:pPr>
              <a:r>
                <a:rPr sz="1400">
                  <a:solidFill>
                    <a:schemeClr val="bg1"/>
                  </a:solidFill>
                  <a:latin typeface="Arial" panose="020B0604020202020204" pitchFamily="34" charset="0"/>
                  <a:ea typeface="微软雅黑" panose="020B0503020204020204" pitchFamily="34" charset="-122"/>
                  <a:sym typeface="Arial" panose="020B0604020202020204" pitchFamily="34" charset="0"/>
                </a:rPr>
                <a:t>03</a:t>
              </a:r>
            </a:p>
          </p:txBody>
        </p:sp>
      </p:grpSp>
      <p:grpSp>
        <p:nvGrpSpPr>
          <p:cNvPr id="868" name="Group 868"/>
          <p:cNvGrpSpPr/>
          <p:nvPr/>
        </p:nvGrpSpPr>
        <p:grpSpPr>
          <a:xfrm>
            <a:off x="1544180" y="2102743"/>
            <a:ext cx="8053546" cy="663461"/>
            <a:chOff x="0" y="-41219"/>
            <a:chExt cx="19498693" cy="1485986"/>
          </a:xfrm>
        </p:grpSpPr>
        <p:sp>
          <p:nvSpPr>
            <p:cNvPr id="866" name="Shape 866"/>
            <p:cNvSpPr/>
            <p:nvPr/>
          </p:nvSpPr>
          <p:spPr>
            <a:xfrm>
              <a:off x="5280" y="-41219"/>
              <a:ext cx="4748146" cy="75597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defTabSz="817244">
                <a:defRPr sz="2970">
                  <a:solidFill>
                    <a:srgbClr val="4A5E6C"/>
                  </a:solidFill>
                  <a:latin typeface="STIXGeneral-Bold"/>
                  <a:ea typeface="STIXGeneral-Bold"/>
                  <a:cs typeface="STIXGeneral-Bold"/>
                  <a:sym typeface="STIXGeneral-Bold"/>
                </a:defRPr>
              </a:lvl1pPr>
            </a:lstStyle>
            <a:p>
              <a:pPr lvl="0">
                <a:lnSpc>
                  <a:spcPct val="120000"/>
                </a:lnSpc>
                <a:defRPr sz="1800">
                  <a:solidFill>
                    <a:srgbClr val="000000"/>
                  </a:solidFill>
                </a:defRPr>
              </a:pPr>
              <a:r>
                <a:rPr lang="zh-CN" altLang="en-US"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67" name="Shape 867"/>
            <p:cNvSpPr/>
            <p:nvPr/>
          </p:nvSpPr>
          <p:spPr>
            <a:xfrm>
              <a:off x="0" y="1047821"/>
              <a:ext cx="19498693" cy="39694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a:defRPr sz="2400">
                  <a:solidFill>
                    <a:srgbClr val="828589"/>
                  </a:solidFill>
                  <a:latin typeface="STIXGeneral-Regular"/>
                  <a:ea typeface="STIXGeneral-Regular"/>
                  <a:cs typeface="STIXGeneral-Regular"/>
                  <a:sym typeface="STIXGeneral-Regular"/>
                </a:defRPr>
              </a:lvl1pPr>
            </a:lstStyle>
            <a:p>
              <a:pPr algn="just">
                <a:lnSpc>
                  <a:spcPct val="120000"/>
                </a:lnSpc>
                <a:defRPr sz="1800">
                  <a:solidFill>
                    <a:srgbClr val="000000"/>
                  </a:solidFill>
                </a:defRPr>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71" name="Group 871"/>
          <p:cNvGrpSpPr/>
          <p:nvPr/>
        </p:nvGrpSpPr>
        <p:grpSpPr>
          <a:xfrm>
            <a:off x="1543476" y="3214235"/>
            <a:ext cx="5054747" cy="760409"/>
            <a:chOff x="-1704" y="-41219"/>
            <a:chExt cx="12238204" cy="1703127"/>
          </a:xfrm>
        </p:grpSpPr>
        <p:sp>
          <p:nvSpPr>
            <p:cNvPr id="869" name="Shape 869"/>
            <p:cNvSpPr/>
            <p:nvPr/>
          </p:nvSpPr>
          <p:spPr>
            <a:xfrm>
              <a:off x="-1704" y="-41219"/>
              <a:ext cx="4748143" cy="75597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defTabSz="817244">
                <a:defRPr sz="2970">
                  <a:solidFill>
                    <a:srgbClr val="3A9A87"/>
                  </a:solidFill>
                  <a:latin typeface="STIXGeneral-Bold"/>
                  <a:ea typeface="STIXGeneral-Bold"/>
                  <a:cs typeface="STIXGeneral-Bold"/>
                  <a:sym typeface="STIXGeneral-Bold"/>
                </a:defRPr>
              </a:lvl1pPr>
            </a:lstStyle>
            <a:p>
              <a:pPr>
                <a:lnSpc>
                  <a:spcPct val="120000"/>
                </a:lnSpc>
                <a:defRPr sz="1800">
                  <a:solidFill>
                    <a:srgbClr val="000000"/>
                  </a:solidFill>
                </a:defRPr>
              </a:pPr>
              <a:r>
                <a:rPr lang="zh-CN" altLang="en-US"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0" name="Shape 870"/>
            <p:cNvSpPr/>
            <p:nvPr/>
          </p:nvSpPr>
          <p:spPr>
            <a:xfrm>
              <a:off x="0" y="830676"/>
              <a:ext cx="12236500" cy="83123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a:defRPr sz="2400">
                  <a:solidFill>
                    <a:srgbClr val="828589"/>
                  </a:solidFill>
                  <a:latin typeface="STIXGeneral-Regular"/>
                  <a:ea typeface="STIXGeneral-Regular"/>
                  <a:cs typeface="STIXGeneral-Regular"/>
                  <a:sym typeface="STIXGeneral-Regular"/>
                </a:defRPr>
              </a:lvl1pPr>
            </a:lstStyle>
            <a:p>
              <a:pPr algn="just">
                <a:lnSpc>
                  <a:spcPct val="120000"/>
                </a:lnSpc>
                <a:defRPr sz="1800">
                  <a:solidFill>
                    <a:srgbClr val="000000"/>
                  </a:solidFill>
                </a:defRPr>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a:t>
              </a:r>
              <a:endPar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74" name="Group 874"/>
          <p:cNvGrpSpPr/>
          <p:nvPr/>
        </p:nvGrpSpPr>
        <p:grpSpPr>
          <a:xfrm>
            <a:off x="1543477" y="4325468"/>
            <a:ext cx="4682820" cy="1047624"/>
            <a:chOff x="-1704" y="-41796"/>
            <a:chExt cx="11337721" cy="2346412"/>
          </a:xfrm>
        </p:grpSpPr>
        <p:sp>
          <p:nvSpPr>
            <p:cNvPr id="872" name="Shape 872"/>
            <p:cNvSpPr/>
            <p:nvPr/>
          </p:nvSpPr>
          <p:spPr>
            <a:xfrm>
              <a:off x="-1704" y="-41796"/>
              <a:ext cx="4748143" cy="75712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defTabSz="817244">
                <a:defRPr sz="2970">
                  <a:solidFill>
                    <a:srgbClr val="809D2C"/>
                  </a:solidFill>
                  <a:latin typeface="STIXGeneral-Bold"/>
                  <a:ea typeface="STIXGeneral-Bold"/>
                  <a:cs typeface="STIXGeneral-Bold"/>
                  <a:sym typeface="STIXGeneral-Bold"/>
                </a:defRPr>
              </a:lvl1pPr>
            </a:lstStyle>
            <a:p>
              <a:pPr>
                <a:lnSpc>
                  <a:spcPct val="120000"/>
                </a:lnSpc>
                <a:defRPr sz="1800">
                  <a:solidFill>
                    <a:srgbClr val="000000"/>
                  </a:solidFill>
                </a:defRPr>
              </a:pPr>
              <a:r>
                <a:rPr lang="zh-CN" altLang="en-US"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sz="20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73" name="Shape 873"/>
            <p:cNvSpPr/>
            <p:nvPr/>
          </p:nvSpPr>
          <p:spPr>
            <a:xfrm>
              <a:off x="-2" y="1039101"/>
              <a:ext cx="11336019" cy="1265515"/>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a:defRPr sz="2400">
                  <a:solidFill>
                    <a:srgbClr val="828589"/>
                  </a:solidFill>
                  <a:latin typeface="STIXGeneral-Regular"/>
                  <a:ea typeface="STIXGeneral-Regular"/>
                  <a:cs typeface="STIXGeneral-Regular"/>
                  <a:sym typeface="STIXGeneral-Regular"/>
                </a:defRPr>
              </a:lvl1pPr>
            </a:lstStyle>
            <a:p>
              <a:pPr algn="just">
                <a:lnSpc>
                  <a:spcPct val="120000"/>
                </a:lnSpc>
                <a:defRPr sz="1800">
                  <a:solidFill>
                    <a:srgbClr val="000000"/>
                  </a:solidFill>
                </a:defRPr>
              </a:pPr>
              <a:r>
                <a:rPr lang="zh-CN" altLang="en-US" sz="105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请替换文字内容，修改文字内容，也可以直接复制你的内容到此。请替换文字内容，修改文字内容，也可以直接复制你的内容到此。请</a:t>
              </a:r>
              <a:r>
                <a:rPr lang="zh-CN" altLang="en-US" sz="105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替换文字内容，修改文字内容，也可以直接复制你的内容到此。</a:t>
              </a:r>
            </a:p>
          </p:txBody>
        </p:sp>
      </p:grpSp>
      <p:sp>
        <p:nvSpPr>
          <p:cNvPr id="38" name="椭圆 37"/>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椭圆 38"/>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653101436"/>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p:tmAbs val="0"/>
                                  </p:iterate>
                                  <p:childTnLst>
                                    <p:set>
                                      <p:cBhvr>
                                        <p:cTn id="6" fill="hold"/>
                                        <p:tgtEl>
                                          <p:spTgt spid="847"/>
                                        </p:tgtEl>
                                        <p:attrNameLst>
                                          <p:attrName>style.visibility</p:attrName>
                                        </p:attrNameLst>
                                      </p:cBhvr>
                                      <p:to>
                                        <p:strVal val="visible"/>
                                      </p:to>
                                    </p:set>
                                    <p:anim calcmode="lin" valueType="num">
                                      <p:cBhvr>
                                        <p:cTn id="7" dur="1000" fill="hold"/>
                                        <p:tgtEl>
                                          <p:spTgt spid="847"/>
                                        </p:tgtEl>
                                        <p:attrNameLst>
                                          <p:attrName>ppt_x</p:attrName>
                                        </p:attrNameLst>
                                      </p:cBhvr>
                                      <p:tavLst>
                                        <p:tav tm="0">
                                          <p:val>
                                            <p:strVal val="#ppt_x"/>
                                          </p:val>
                                        </p:tav>
                                        <p:tav tm="100000">
                                          <p:val>
                                            <p:strVal val="#ppt_x"/>
                                          </p:val>
                                        </p:tav>
                                      </p:tavLst>
                                    </p:anim>
                                    <p:anim calcmode="lin" valueType="num">
                                      <p:cBhvr>
                                        <p:cTn id="8" dur="1000" fill="hold"/>
                                        <p:tgtEl>
                                          <p:spTgt spid="847"/>
                                        </p:tgtEl>
                                        <p:attrNameLst>
                                          <p:attrName>ppt_y</p:attrName>
                                        </p:attrNameLst>
                                      </p:cBhvr>
                                      <p:tavLst>
                                        <p:tav tm="0">
                                          <p:val>
                                            <p:strVal val="1+#ppt_h/2"/>
                                          </p:val>
                                        </p:tav>
                                        <p:tav tm="100000">
                                          <p:val>
                                            <p:strVal val="#ppt_y"/>
                                          </p:val>
                                        </p:tav>
                                      </p:tavLst>
                                    </p:anim>
                                  </p:childTnLst>
                                </p:cTn>
                              </p:par>
                              <p:par>
                                <p:cTn id="9" presetID="2" presetClass="entr" presetSubtype="8" fill="hold" grpId="0" nodeType="withEffect">
                                  <p:stCondLst>
                                    <p:cond delay="0"/>
                                  </p:stCondLst>
                                  <p:iterate>
                                    <p:tmAbs val="0"/>
                                  </p:iterate>
                                  <p:childTnLst>
                                    <p:set>
                                      <p:cBhvr>
                                        <p:cTn id="10" fill="hold"/>
                                        <p:tgtEl>
                                          <p:spTgt spid="868"/>
                                        </p:tgtEl>
                                        <p:attrNameLst>
                                          <p:attrName>style.visibility</p:attrName>
                                        </p:attrNameLst>
                                      </p:cBhvr>
                                      <p:to>
                                        <p:strVal val="visible"/>
                                      </p:to>
                                    </p:set>
                                    <p:anim calcmode="lin" valueType="num">
                                      <p:cBhvr>
                                        <p:cTn id="11" dur="1000" fill="hold"/>
                                        <p:tgtEl>
                                          <p:spTgt spid="868"/>
                                        </p:tgtEl>
                                        <p:attrNameLst>
                                          <p:attrName>ppt_x</p:attrName>
                                        </p:attrNameLst>
                                      </p:cBhvr>
                                      <p:tavLst>
                                        <p:tav tm="0">
                                          <p:val>
                                            <p:strVal val="0-#ppt_w/2"/>
                                          </p:val>
                                        </p:tav>
                                        <p:tav tm="100000">
                                          <p:val>
                                            <p:strVal val="#ppt_x"/>
                                          </p:val>
                                        </p:tav>
                                      </p:tavLst>
                                    </p:anim>
                                    <p:anim calcmode="lin" valueType="num">
                                      <p:cBhvr>
                                        <p:cTn id="12" dur="1000" fill="hold"/>
                                        <p:tgtEl>
                                          <p:spTgt spid="86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iterate>
                                    <p:tmAbs val="0"/>
                                  </p:iterate>
                                  <p:childTnLst>
                                    <p:set>
                                      <p:cBhvr>
                                        <p:cTn id="16" fill="hold"/>
                                        <p:tgtEl>
                                          <p:spTgt spid="856"/>
                                        </p:tgtEl>
                                        <p:attrNameLst>
                                          <p:attrName>style.visibility</p:attrName>
                                        </p:attrNameLst>
                                      </p:cBhvr>
                                      <p:to>
                                        <p:strVal val="visible"/>
                                      </p:to>
                                    </p:set>
                                    <p:anim calcmode="lin" valueType="num">
                                      <p:cBhvr>
                                        <p:cTn id="17" dur="1000" fill="hold"/>
                                        <p:tgtEl>
                                          <p:spTgt spid="856"/>
                                        </p:tgtEl>
                                        <p:attrNameLst>
                                          <p:attrName>ppt_x</p:attrName>
                                        </p:attrNameLst>
                                      </p:cBhvr>
                                      <p:tavLst>
                                        <p:tav tm="0">
                                          <p:val>
                                            <p:strVal val="#ppt_x"/>
                                          </p:val>
                                        </p:tav>
                                        <p:tav tm="100000">
                                          <p:val>
                                            <p:strVal val="#ppt_x"/>
                                          </p:val>
                                        </p:tav>
                                      </p:tavLst>
                                    </p:anim>
                                    <p:anim calcmode="lin" valueType="num">
                                      <p:cBhvr>
                                        <p:cTn id="18" dur="1000" fill="hold"/>
                                        <p:tgtEl>
                                          <p:spTgt spid="856"/>
                                        </p:tgtEl>
                                        <p:attrNameLst>
                                          <p:attrName>ppt_y</p:attrName>
                                        </p:attrNameLst>
                                      </p:cBhvr>
                                      <p:tavLst>
                                        <p:tav tm="0">
                                          <p:val>
                                            <p:strVal val="1+#ppt_h/2"/>
                                          </p:val>
                                        </p:tav>
                                        <p:tav tm="100000">
                                          <p:val>
                                            <p:strVal val="#ppt_y"/>
                                          </p:val>
                                        </p:tav>
                                      </p:tavLst>
                                    </p:anim>
                                  </p:childTnLst>
                                </p:cTn>
                              </p:par>
                              <p:par>
                                <p:cTn id="19" presetID="2" presetClass="entr" presetSubtype="8" fill="hold" grpId="0" nodeType="withEffect">
                                  <p:stCondLst>
                                    <p:cond delay="0"/>
                                  </p:stCondLst>
                                  <p:iterate>
                                    <p:tmAbs val="0"/>
                                  </p:iterate>
                                  <p:childTnLst>
                                    <p:set>
                                      <p:cBhvr>
                                        <p:cTn id="20" fill="hold"/>
                                        <p:tgtEl>
                                          <p:spTgt spid="871"/>
                                        </p:tgtEl>
                                        <p:attrNameLst>
                                          <p:attrName>style.visibility</p:attrName>
                                        </p:attrNameLst>
                                      </p:cBhvr>
                                      <p:to>
                                        <p:strVal val="visible"/>
                                      </p:to>
                                    </p:set>
                                    <p:anim calcmode="lin" valueType="num">
                                      <p:cBhvr>
                                        <p:cTn id="21" dur="1000" fill="hold"/>
                                        <p:tgtEl>
                                          <p:spTgt spid="871"/>
                                        </p:tgtEl>
                                        <p:attrNameLst>
                                          <p:attrName>ppt_x</p:attrName>
                                        </p:attrNameLst>
                                      </p:cBhvr>
                                      <p:tavLst>
                                        <p:tav tm="0">
                                          <p:val>
                                            <p:strVal val="0-#ppt_w/2"/>
                                          </p:val>
                                        </p:tav>
                                        <p:tav tm="100000">
                                          <p:val>
                                            <p:strVal val="#ppt_x"/>
                                          </p:val>
                                        </p:tav>
                                      </p:tavLst>
                                    </p:anim>
                                    <p:anim calcmode="lin" valueType="num">
                                      <p:cBhvr>
                                        <p:cTn id="22" dur="1000" fill="hold"/>
                                        <p:tgtEl>
                                          <p:spTgt spid="871"/>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iterate>
                                    <p:tmAbs val="0"/>
                                  </p:iterate>
                                  <p:childTnLst>
                                    <p:set>
                                      <p:cBhvr>
                                        <p:cTn id="26" fill="hold"/>
                                        <p:tgtEl>
                                          <p:spTgt spid="865"/>
                                        </p:tgtEl>
                                        <p:attrNameLst>
                                          <p:attrName>style.visibility</p:attrName>
                                        </p:attrNameLst>
                                      </p:cBhvr>
                                      <p:to>
                                        <p:strVal val="visible"/>
                                      </p:to>
                                    </p:set>
                                    <p:anim calcmode="lin" valueType="num">
                                      <p:cBhvr>
                                        <p:cTn id="27" dur="1000" fill="hold"/>
                                        <p:tgtEl>
                                          <p:spTgt spid="865"/>
                                        </p:tgtEl>
                                        <p:attrNameLst>
                                          <p:attrName>ppt_x</p:attrName>
                                        </p:attrNameLst>
                                      </p:cBhvr>
                                      <p:tavLst>
                                        <p:tav tm="0">
                                          <p:val>
                                            <p:strVal val="#ppt_x"/>
                                          </p:val>
                                        </p:tav>
                                        <p:tav tm="100000">
                                          <p:val>
                                            <p:strVal val="#ppt_x"/>
                                          </p:val>
                                        </p:tav>
                                      </p:tavLst>
                                    </p:anim>
                                    <p:anim calcmode="lin" valueType="num">
                                      <p:cBhvr>
                                        <p:cTn id="28" dur="1000" fill="hold"/>
                                        <p:tgtEl>
                                          <p:spTgt spid="865"/>
                                        </p:tgtEl>
                                        <p:attrNameLst>
                                          <p:attrName>ppt_y</p:attrName>
                                        </p:attrNameLst>
                                      </p:cBhvr>
                                      <p:tavLst>
                                        <p:tav tm="0">
                                          <p:val>
                                            <p:strVal val="1+#ppt_h/2"/>
                                          </p:val>
                                        </p:tav>
                                        <p:tav tm="100000">
                                          <p:val>
                                            <p:strVal val="#ppt_y"/>
                                          </p:val>
                                        </p:tav>
                                      </p:tavLst>
                                    </p:anim>
                                  </p:childTnLst>
                                </p:cTn>
                              </p:par>
                              <p:par>
                                <p:cTn id="29" presetID="2" presetClass="entr" presetSubtype="8" fill="hold" grpId="0" nodeType="withEffect">
                                  <p:stCondLst>
                                    <p:cond delay="0"/>
                                  </p:stCondLst>
                                  <p:iterate>
                                    <p:tmAbs val="0"/>
                                  </p:iterate>
                                  <p:childTnLst>
                                    <p:set>
                                      <p:cBhvr>
                                        <p:cTn id="30" fill="hold"/>
                                        <p:tgtEl>
                                          <p:spTgt spid="874"/>
                                        </p:tgtEl>
                                        <p:attrNameLst>
                                          <p:attrName>style.visibility</p:attrName>
                                        </p:attrNameLst>
                                      </p:cBhvr>
                                      <p:to>
                                        <p:strVal val="visible"/>
                                      </p:to>
                                    </p:set>
                                    <p:anim calcmode="lin" valueType="num">
                                      <p:cBhvr>
                                        <p:cTn id="31" dur="1000" fill="hold"/>
                                        <p:tgtEl>
                                          <p:spTgt spid="874"/>
                                        </p:tgtEl>
                                        <p:attrNameLst>
                                          <p:attrName>ppt_x</p:attrName>
                                        </p:attrNameLst>
                                      </p:cBhvr>
                                      <p:tavLst>
                                        <p:tav tm="0">
                                          <p:val>
                                            <p:strVal val="0-#ppt_w/2"/>
                                          </p:val>
                                        </p:tav>
                                        <p:tav tm="100000">
                                          <p:val>
                                            <p:strVal val="#ppt_x"/>
                                          </p:val>
                                        </p:tav>
                                      </p:tavLst>
                                    </p:anim>
                                    <p:anim calcmode="lin" valueType="num">
                                      <p:cBhvr>
                                        <p:cTn id="32" dur="1000" fill="hold"/>
                                        <p:tgtEl>
                                          <p:spTgt spid="8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 grpId="0" advAuto="0"/>
      <p:bldP spid="856" grpId="0" advAuto="0"/>
      <p:bldP spid="865" grpId="0" advAuto="0"/>
      <p:bldP spid="868" grpId="0" advAuto="0"/>
      <p:bldP spid="871" grpId="0" advAuto="0"/>
      <p:bldP spid="874" grpId="0"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 Same Side Corner Rectangle 4"/>
          <p:cNvSpPr/>
          <p:nvPr/>
        </p:nvSpPr>
        <p:spPr>
          <a:xfrm rot="16200000">
            <a:off x="697395" y="3011602"/>
            <a:ext cx="3466596" cy="2803833"/>
          </a:xfrm>
          <a:custGeom>
            <a:avLst/>
            <a:gdLst>
              <a:gd name="connsiteX0" fmla="*/ 290314 w 2817606"/>
              <a:gd name="connsiteY0" fmla="*/ 0 h 1741847"/>
              <a:gd name="connsiteX1" fmla="*/ 2527292 w 2817606"/>
              <a:gd name="connsiteY1" fmla="*/ 0 h 1741847"/>
              <a:gd name="connsiteX2" fmla="*/ 2817606 w 2817606"/>
              <a:gd name="connsiteY2" fmla="*/ 290314 h 1741847"/>
              <a:gd name="connsiteX3" fmla="*/ 2817606 w 2817606"/>
              <a:gd name="connsiteY3" fmla="*/ 1741847 h 1741847"/>
              <a:gd name="connsiteX4" fmla="*/ 2817606 w 2817606"/>
              <a:gd name="connsiteY4" fmla="*/ 1741847 h 1741847"/>
              <a:gd name="connsiteX5" fmla="*/ 0 w 2817606"/>
              <a:gd name="connsiteY5" fmla="*/ 1741847 h 1741847"/>
              <a:gd name="connsiteX6" fmla="*/ 0 w 2817606"/>
              <a:gd name="connsiteY6" fmla="*/ 1741847 h 1741847"/>
              <a:gd name="connsiteX7" fmla="*/ 0 w 2817606"/>
              <a:gd name="connsiteY7" fmla="*/ 290314 h 1741847"/>
              <a:gd name="connsiteX8" fmla="*/ 290314 w 2817606"/>
              <a:gd name="connsiteY8" fmla="*/ 0 h 1741847"/>
              <a:gd name="connsiteX0" fmla="*/ 290314 w 2817606"/>
              <a:gd name="connsiteY0" fmla="*/ 436099 h 2177946"/>
              <a:gd name="connsiteX1" fmla="*/ 2344412 w 2817606"/>
              <a:gd name="connsiteY1" fmla="*/ 0 h 2177946"/>
              <a:gd name="connsiteX2" fmla="*/ 2817606 w 2817606"/>
              <a:gd name="connsiteY2" fmla="*/ 726413 h 2177946"/>
              <a:gd name="connsiteX3" fmla="*/ 2817606 w 2817606"/>
              <a:gd name="connsiteY3" fmla="*/ 2177946 h 2177946"/>
              <a:gd name="connsiteX4" fmla="*/ 2817606 w 2817606"/>
              <a:gd name="connsiteY4" fmla="*/ 2177946 h 2177946"/>
              <a:gd name="connsiteX5" fmla="*/ 0 w 2817606"/>
              <a:gd name="connsiteY5" fmla="*/ 2177946 h 2177946"/>
              <a:gd name="connsiteX6" fmla="*/ 0 w 2817606"/>
              <a:gd name="connsiteY6" fmla="*/ 2177946 h 2177946"/>
              <a:gd name="connsiteX7" fmla="*/ 0 w 2817606"/>
              <a:gd name="connsiteY7" fmla="*/ 726413 h 2177946"/>
              <a:gd name="connsiteX8" fmla="*/ 290314 w 2817606"/>
              <a:gd name="connsiteY8" fmla="*/ 436099 h 2177946"/>
              <a:gd name="connsiteX0" fmla="*/ 416923 w 2817606"/>
              <a:gd name="connsiteY0" fmla="*/ 84407 h 2177946"/>
              <a:gd name="connsiteX1" fmla="*/ 2344412 w 2817606"/>
              <a:gd name="connsiteY1" fmla="*/ 0 h 2177946"/>
              <a:gd name="connsiteX2" fmla="*/ 2817606 w 2817606"/>
              <a:gd name="connsiteY2" fmla="*/ 726413 h 2177946"/>
              <a:gd name="connsiteX3" fmla="*/ 2817606 w 2817606"/>
              <a:gd name="connsiteY3" fmla="*/ 2177946 h 2177946"/>
              <a:gd name="connsiteX4" fmla="*/ 2817606 w 2817606"/>
              <a:gd name="connsiteY4" fmla="*/ 2177946 h 2177946"/>
              <a:gd name="connsiteX5" fmla="*/ 0 w 2817606"/>
              <a:gd name="connsiteY5" fmla="*/ 2177946 h 2177946"/>
              <a:gd name="connsiteX6" fmla="*/ 0 w 2817606"/>
              <a:gd name="connsiteY6" fmla="*/ 2177946 h 2177946"/>
              <a:gd name="connsiteX7" fmla="*/ 0 w 2817606"/>
              <a:gd name="connsiteY7" fmla="*/ 726413 h 2177946"/>
              <a:gd name="connsiteX8" fmla="*/ 416923 w 2817606"/>
              <a:gd name="connsiteY8" fmla="*/ 84407 h 2177946"/>
              <a:gd name="connsiteX0" fmla="*/ 416923 w 2817606"/>
              <a:gd name="connsiteY0" fmla="*/ 84407 h 2177946"/>
              <a:gd name="connsiteX1" fmla="*/ 2344412 w 2817606"/>
              <a:gd name="connsiteY1" fmla="*/ 0 h 2177946"/>
              <a:gd name="connsiteX2" fmla="*/ 2817606 w 2817606"/>
              <a:gd name="connsiteY2" fmla="*/ 726413 h 2177946"/>
              <a:gd name="connsiteX3" fmla="*/ 2817606 w 2817606"/>
              <a:gd name="connsiteY3" fmla="*/ 2177946 h 2177946"/>
              <a:gd name="connsiteX4" fmla="*/ 2817606 w 2817606"/>
              <a:gd name="connsiteY4" fmla="*/ 2177946 h 2177946"/>
              <a:gd name="connsiteX5" fmla="*/ 0 w 2817606"/>
              <a:gd name="connsiteY5" fmla="*/ 2177946 h 2177946"/>
              <a:gd name="connsiteX6" fmla="*/ 0 w 2817606"/>
              <a:gd name="connsiteY6" fmla="*/ 2177946 h 2177946"/>
              <a:gd name="connsiteX7" fmla="*/ 0 w 2817606"/>
              <a:gd name="connsiteY7" fmla="*/ 726413 h 2177946"/>
              <a:gd name="connsiteX8" fmla="*/ 416923 w 2817606"/>
              <a:gd name="connsiteY8" fmla="*/ 84407 h 2177946"/>
              <a:gd name="connsiteX0" fmla="*/ 416923 w 2817606"/>
              <a:gd name="connsiteY0" fmla="*/ 196949 h 2290488"/>
              <a:gd name="connsiteX1" fmla="*/ 2147464 w 2817606"/>
              <a:gd name="connsiteY1" fmla="*/ 0 h 2290488"/>
              <a:gd name="connsiteX2" fmla="*/ 2817606 w 2817606"/>
              <a:gd name="connsiteY2" fmla="*/ 838955 h 2290488"/>
              <a:gd name="connsiteX3" fmla="*/ 2817606 w 2817606"/>
              <a:gd name="connsiteY3" fmla="*/ 2290488 h 2290488"/>
              <a:gd name="connsiteX4" fmla="*/ 2817606 w 2817606"/>
              <a:gd name="connsiteY4" fmla="*/ 2290488 h 2290488"/>
              <a:gd name="connsiteX5" fmla="*/ 0 w 2817606"/>
              <a:gd name="connsiteY5" fmla="*/ 2290488 h 2290488"/>
              <a:gd name="connsiteX6" fmla="*/ 0 w 2817606"/>
              <a:gd name="connsiteY6" fmla="*/ 2290488 h 2290488"/>
              <a:gd name="connsiteX7" fmla="*/ 0 w 2817606"/>
              <a:gd name="connsiteY7" fmla="*/ 838955 h 2290488"/>
              <a:gd name="connsiteX8" fmla="*/ 416923 w 2817606"/>
              <a:gd name="connsiteY8" fmla="*/ 196949 h 2290488"/>
              <a:gd name="connsiteX0" fmla="*/ 445058 w 2817606"/>
              <a:gd name="connsiteY0" fmla="*/ 267287 h 2290488"/>
              <a:gd name="connsiteX1" fmla="*/ 2147464 w 2817606"/>
              <a:gd name="connsiteY1" fmla="*/ 0 h 2290488"/>
              <a:gd name="connsiteX2" fmla="*/ 2817606 w 2817606"/>
              <a:gd name="connsiteY2" fmla="*/ 838955 h 2290488"/>
              <a:gd name="connsiteX3" fmla="*/ 2817606 w 2817606"/>
              <a:gd name="connsiteY3" fmla="*/ 2290488 h 2290488"/>
              <a:gd name="connsiteX4" fmla="*/ 2817606 w 2817606"/>
              <a:gd name="connsiteY4" fmla="*/ 2290488 h 2290488"/>
              <a:gd name="connsiteX5" fmla="*/ 0 w 2817606"/>
              <a:gd name="connsiteY5" fmla="*/ 2290488 h 2290488"/>
              <a:gd name="connsiteX6" fmla="*/ 0 w 2817606"/>
              <a:gd name="connsiteY6" fmla="*/ 2290488 h 2290488"/>
              <a:gd name="connsiteX7" fmla="*/ 0 w 2817606"/>
              <a:gd name="connsiteY7" fmla="*/ 838955 h 2290488"/>
              <a:gd name="connsiteX8" fmla="*/ 445058 w 2817606"/>
              <a:gd name="connsiteY8" fmla="*/ 267287 h 2290488"/>
              <a:gd name="connsiteX0" fmla="*/ 796750 w 2817606"/>
              <a:gd name="connsiteY0" fmla="*/ 337626 h 2290488"/>
              <a:gd name="connsiteX1" fmla="*/ 2147464 w 2817606"/>
              <a:gd name="connsiteY1" fmla="*/ 0 h 2290488"/>
              <a:gd name="connsiteX2" fmla="*/ 2817606 w 2817606"/>
              <a:gd name="connsiteY2" fmla="*/ 838955 h 2290488"/>
              <a:gd name="connsiteX3" fmla="*/ 2817606 w 2817606"/>
              <a:gd name="connsiteY3" fmla="*/ 2290488 h 2290488"/>
              <a:gd name="connsiteX4" fmla="*/ 2817606 w 2817606"/>
              <a:gd name="connsiteY4" fmla="*/ 2290488 h 2290488"/>
              <a:gd name="connsiteX5" fmla="*/ 0 w 2817606"/>
              <a:gd name="connsiteY5" fmla="*/ 2290488 h 2290488"/>
              <a:gd name="connsiteX6" fmla="*/ 0 w 2817606"/>
              <a:gd name="connsiteY6" fmla="*/ 2290488 h 2290488"/>
              <a:gd name="connsiteX7" fmla="*/ 0 w 2817606"/>
              <a:gd name="connsiteY7" fmla="*/ 838955 h 2290488"/>
              <a:gd name="connsiteX8" fmla="*/ 796750 w 2817606"/>
              <a:gd name="connsiteY8" fmla="*/ 337626 h 2290488"/>
              <a:gd name="connsiteX0" fmla="*/ 796750 w 2817606"/>
              <a:gd name="connsiteY0" fmla="*/ 338620 h 2291482"/>
              <a:gd name="connsiteX1" fmla="*/ 2147464 w 2817606"/>
              <a:gd name="connsiteY1" fmla="*/ 994 h 2291482"/>
              <a:gd name="connsiteX2" fmla="*/ 2817606 w 2817606"/>
              <a:gd name="connsiteY2" fmla="*/ 839949 h 2291482"/>
              <a:gd name="connsiteX3" fmla="*/ 2817606 w 2817606"/>
              <a:gd name="connsiteY3" fmla="*/ 2291482 h 2291482"/>
              <a:gd name="connsiteX4" fmla="*/ 2817606 w 2817606"/>
              <a:gd name="connsiteY4" fmla="*/ 2291482 h 2291482"/>
              <a:gd name="connsiteX5" fmla="*/ 0 w 2817606"/>
              <a:gd name="connsiteY5" fmla="*/ 2291482 h 2291482"/>
              <a:gd name="connsiteX6" fmla="*/ 0 w 2817606"/>
              <a:gd name="connsiteY6" fmla="*/ 2291482 h 2291482"/>
              <a:gd name="connsiteX7" fmla="*/ 0 w 2817606"/>
              <a:gd name="connsiteY7" fmla="*/ 839949 h 2291482"/>
              <a:gd name="connsiteX8" fmla="*/ 796750 w 2817606"/>
              <a:gd name="connsiteY8" fmla="*/ 338620 h 2291482"/>
              <a:gd name="connsiteX0" fmla="*/ 796750 w 2817606"/>
              <a:gd name="connsiteY0" fmla="*/ 338620 h 2291482"/>
              <a:gd name="connsiteX1" fmla="*/ 2100980 w 2817606"/>
              <a:gd name="connsiteY1" fmla="*/ 994 h 2291482"/>
              <a:gd name="connsiteX2" fmla="*/ 2817606 w 2817606"/>
              <a:gd name="connsiteY2" fmla="*/ 839949 h 2291482"/>
              <a:gd name="connsiteX3" fmla="*/ 2817606 w 2817606"/>
              <a:gd name="connsiteY3" fmla="*/ 2291482 h 2291482"/>
              <a:gd name="connsiteX4" fmla="*/ 2817606 w 2817606"/>
              <a:gd name="connsiteY4" fmla="*/ 2291482 h 2291482"/>
              <a:gd name="connsiteX5" fmla="*/ 0 w 2817606"/>
              <a:gd name="connsiteY5" fmla="*/ 2291482 h 2291482"/>
              <a:gd name="connsiteX6" fmla="*/ 0 w 2817606"/>
              <a:gd name="connsiteY6" fmla="*/ 2291482 h 2291482"/>
              <a:gd name="connsiteX7" fmla="*/ 0 w 2817606"/>
              <a:gd name="connsiteY7" fmla="*/ 839949 h 2291482"/>
              <a:gd name="connsiteX8" fmla="*/ 796750 w 2817606"/>
              <a:gd name="connsiteY8" fmla="*/ 338620 h 2291482"/>
              <a:gd name="connsiteX0" fmla="*/ 796750 w 2817606"/>
              <a:gd name="connsiteY0" fmla="*/ 339171 h 2292033"/>
              <a:gd name="connsiteX1" fmla="*/ 2100980 w 2817606"/>
              <a:gd name="connsiteY1" fmla="*/ 1545 h 2292033"/>
              <a:gd name="connsiteX2" fmla="*/ 2817606 w 2817606"/>
              <a:gd name="connsiteY2" fmla="*/ 840500 h 2292033"/>
              <a:gd name="connsiteX3" fmla="*/ 2817606 w 2817606"/>
              <a:gd name="connsiteY3" fmla="*/ 2292033 h 2292033"/>
              <a:gd name="connsiteX4" fmla="*/ 2817606 w 2817606"/>
              <a:gd name="connsiteY4" fmla="*/ 2292033 h 2292033"/>
              <a:gd name="connsiteX5" fmla="*/ 0 w 2817606"/>
              <a:gd name="connsiteY5" fmla="*/ 2292033 h 2292033"/>
              <a:gd name="connsiteX6" fmla="*/ 0 w 2817606"/>
              <a:gd name="connsiteY6" fmla="*/ 2292033 h 2292033"/>
              <a:gd name="connsiteX7" fmla="*/ 0 w 2817606"/>
              <a:gd name="connsiteY7" fmla="*/ 840500 h 2292033"/>
              <a:gd name="connsiteX8" fmla="*/ 796750 w 2817606"/>
              <a:gd name="connsiteY8" fmla="*/ 339171 h 2292033"/>
              <a:gd name="connsiteX0" fmla="*/ 796750 w 2817606"/>
              <a:gd name="connsiteY0" fmla="*/ 339171 h 2292033"/>
              <a:gd name="connsiteX1" fmla="*/ 2100980 w 2817606"/>
              <a:gd name="connsiteY1" fmla="*/ 1545 h 2292033"/>
              <a:gd name="connsiteX2" fmla="*/ 2817606 w 2817606"/>
              <a:gd name="connsiteY2" fmla="*/ 840500 h 2292033"/>
              <a:gd name="connsiteX3" fmla="*/ 2817606 w 2817606"/>
              <a:gd name="connsiteY3" fmla="*/ 2292033 h 2292033"/>
              <a:gd name="connsiteX4" fmla="*/ 2817606 w 2817606"/>
              <a:gd name="connsiteY4" fmla="*/ 2292033 h 2292033"/>
              <a:gd name="connsiteX5" fmla="*/ 0 w 2817606"/>
              <a:gd name="connsiteY5" fmla="*/ 2292033 h 2292033"/>
              <a:gd name="connsiteX6" fmla="*/ 0 w 2817606"/>
              <a:gd name="connsiteY6" fmla="*/ 2292033 h 2292033"/>
              <a:gd name="connsiteX7" fmla="*/ 0 w 2817606"/>
              <a:gd name="connsiteY7" fmla="*/ 840500 h 2292033"/>
              <a:gd name="connsiteX8" fmla="*/ 796750 w 2817606"/>
              <a:gd name="connsiteY8" fmla="*/ 339171 h 2292033"/>
              <a:gd name="connsiteX0" fmla="*/ 796750 w 2817606"/>
              <a:gd name="connsiteY0" fmla="*/ 339171 h 2292033"/>
              <a:gd name="connsiteX1" fmla="*/ 2100980 w 2817606"/>
              <a:gd name="connsiteY1" fmla="*/ 1545 h 2292033"/>
              <a:gd name="connsiteX2" fmla="*/ 2817606 w 2817606"/>
              <a:gd name="connsiteY2" fmla="*/ 840500 h 2292033"/>
              <a:gd name="connsiteX3" fmla="*/ 2817606 w 2817606"/>
              <a:gd name="connsiteY3" fmla="*/ 2292033 h 2292033"/>
              <a:gd name="connsiteX4" fmla="*/ 2817606 w 2817606"/>
              <a:gd name="connsiteY4" fmla="*/ 2292033 h 2292033"/>
              <a:gd name="connsiteX5" fmla="*/ 0 w 2817606"/>
              <a:gd name="connsiteY5" fmla="*/ 2292033 h 2292033"/>
              <a:gd name="connsiteX6" fmla="*/ 0 w 2817606"/>
              <a:gd name="connsiteY6" fmla="*/ 2292033 h 2292033"/>
              <a:gd name="connsiteX7" fmla="*/ 0 w 2817606"/>
              <a:gd name="connsiteY7" fmla="*/ 840500 h 2292033"/>
              <a:gd name="connsiteX8" fmla="*/ 796750 w 2817606"/>
              <a:gd name="connsiteY8" fmla="*/ 339171 h 2292033"/>
              <a:gd name="connsiteX0" fmla="*/ 796750 w 2817606"/>
              <a:gd name="connsiteY0" fmla="*/ 339171 h 2292033"/>
              <a:gd name="connsiteX1" fmla="*/ 2100980 w 2817606"/>
              <a:gd name="connsiteY1" fmla="*/ 1545 h 2292033"/>
              <a:gd name="connsiteX2" fmla="*/ 2817606 w 2817606"/>
              <a:gd name="connsiteY2" fmla="*/ 840500 h 2292033"/>
              <a:gd name="connsiteX3" fmla="*/ 2817606 w 2817606"/>
              <a:gd name="connsiteY3" fmla="*/ 2292033 h 2292033"/>
              <a:gd name="connsiteX4" fmla="*/ 2817606 w 2817606"/>
              <a:gd name="connsiteY4" fmla="*/ 2292033 h 2292033"/>
              <a:gd name="connsiteX5" fmla="*/ 0 w 2817606"/>
              <a:gd name="connsiteY5" fmla="*/ 2292033 h 2292033"/>
              <a:gd name="connsiteX6" fmla="*/ 0 w 2817606"/>
              <a:gd name="connsiteY6" fmla="*/ 2292033 h 2292033"/>
              <a:gd name="connsiteX7" fmla="*/ 0 w 2817606"/>
              <a:gd name="connsiteY7" fmla="*/ 840500 h 2292033"/>
              <a:gd name="connsiteX8" fmla="*/ 796750 w 2817606"/>
              <a:gd name="connsiteY8" fmla="*/ 339171 h 2292033"/>
              <a:gd name="connsiteX0" fmla="*/ 796750 w 2817606"/>
              <a:gd name="connsiteY0" fmla="*/ 339171 h 2292033"/>
              <a:gd name="connsiteX1" fmla="*/ 2100980 w 2817606"/>
              <a:gd name="connsiteY1" fmla="*/ 1545 h 2292033"/>
              <a:gd name="connsiteX2" fmla="*/ 2817606 w 2817606"/>
              <a:gd name="connsiteY2" fmla="*/ 840500 h 2292033"/>
              <a:gd name="connsiteX3" fmla="*/ 2817606 w 2817606"/>
              <a:gd name="connsiteY3" fmla="*/ 2292033 h 2292033"/>
              <a:gd name="connsiteX4" fmla="*/ 2817606 w 2817606"/>
              <a:gd name="connsiteY4" fmla="*/ 2292033 h 2292033"/>
              <a:gd name="connsiteX5" fmla="*/ 0 w 2817606"/>
              <a:gd name="connsiteY5" fmla="*/ 2292033 h 2292033"/>
              <a:gd name="connsiteX6" fmla="*/ 0 w 2817606"/>
              <a:gd name="connsiteY6" fmla="*/ 2292033 h 2292033"/>
              <a:gd name="connsiteX7" fmla="*/ 15494 w 2817606"/>
              <a:gd name="connsiteY7" fmla="*/ 996229 h 2292033"/>
              <a:gd name="connsiteX8" fmla="*/ 796750 w 2817606"/>
              <a:gd name="connsiteY8" fmla="*/ 339171 h 2292033"/>
              <a:gd name="connsiteX0" fmla="*/ 798775 w 2819631"/>
              <a:gd name="connsiteY0" fmla="*/ 339171 h 2292033"/>
              <a:gd name="connsiteX1" fmla="*/ 2103005 w 2819631"/>
              <a:gd name="connsiteY1" fmla="*/ 1545 h 2292033"/>
              <a:gd name="connsiteX2" fmla="*/ 2819631 w 2819631"/>
              <a:gd name="connsiteY2" fmla="*/ 840500 h 2292033"/>
              <a:gd name="connsiteX3" fmla="*/ 2819631 w 2819631"/>
              <a:gd name="connsiteY3" fmla="*/ 2292033 h 2292033"/>
              <a:gd name="connsiteX4" fmla="*/ 2819631 w 2819631"/>
              <a:gd name="connsiteY4" fmla="*/ 2292033 h 2292033"/>
              <a:gd name="connsiteX5" fmla="*/ 2025 w 2819631"/>
              <a:gd name="connsiteY5" fmla="*/ 2292033 h 2292033"/>
              <a:gd name="connsiteX6" fmla="*/ 2025 w 2819631"/>
              <a:gd name="connsiteY6" fmla="*/ 2292033 h 2292033"/>
              <a:gd name="connsiteX7" fmla="*/ 17519 w 2819631"/>
              <a:gd name="connsiteY7" fmla="*/ 996229 h 2292033"/>
              <a:gd name="connsiteX8" fmla="*/ 798775 w 2819631"/>
              <a:gd name="connsiteY8" fmla="*/ 339171 h 229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631" h="2292033">
                <a:moveTo>
                  <a:pt x="798775" y="339171"/>
                </a:moveTo>
                <a:cubicBezTo>
                  <a:pt x="1811720" y="636097"/>
                  <a:pt x="1632775" y="32691"/>
                  <a:pt x="2103005" y="1545"/>
                </a:cubicBezTo>
                <a:cubicBezTo>
                  <a:pt x="2573235" y="-29601"/>
                  <a:pt x="2819631" y="415428"/>
                  <a:pt x="2819631" y="840500"/>
                </a:cubicBezTo>
                <a:lnTo>
                  <a:pt x="2819631" y="2292033"/>
                </a:lnTo>
                <a:lnTo>
                  <a:pt x="2819631" y="2292033"/>
                </a:lnTo>
                <a:lnTo>
                  <a:pt x="2025" y="2292033"/>
                </a:lnTo>
                <a:lnTo>
                  <a:pt x="2025" y="2292033"/>
                </a:lnTo>
                <a:cubicBezTo>
                  <a:pt x="7190" y="1860098"/>
                  <a:pt x="-13470" y="1530308"/>
                  <a:pt x="17519" y="996229"/>
                </a:cubicBezTo>
                <a:cubicBezTo>
                  <a:pt x="48508" y="462150"/>
                  <a:pt x="545470" y="308027"/>
                  <a:pt x="798775" y="339171"/>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id-ID" sz="2202">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7" name="Diagram 16"/>
          <p:cNvGraphicFramePr/>
          <p:nvPr>
            <p:extLst/>
          </p:nvPr>
        </p:nvGraphicFramePr>
        <p:xfrm>
          <a:off x="3935364" y="2687252"/>
          <a:ext cx="2818786" cy="3465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 name="Freeform 6"/>
          <p:cNvSpPr>
            <a:spLocks noEditPoints="1"/>
          </p:cNvSpPr>
          <p:nvPr/>
        </p:nvSpPr>
        <p:spPr bwMode="auto">
          <a:xfrm>
            <a:off x="3982981" y="2884708"/>
            <a:ext cx="294787" cy="314019"/>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chemeClr val="bg1"/>
          </a:solidFill>
          <a:ln>
            <a:noFill/>
          </a:ln>
        </p:spPr>
        <p:txBody>
          <a:bodyPr vert="horz" wrap="square" lIns="111859" tIns="55930" rIns="111859" bIns="55930" numCol="1" anchor="t" anchorCtr="0" compatLnSpc="1">
            <a:prstTxWarp prst="textNoShape">
              <a:avLst/>
            </a:prstTxWarp>
          </a:bodyPr>
          <a:lstStyle/>
          <a:p>
            <a:pPr>
              <a:lnSpc>
                <a:spcPct val="120000"/>
              </a:lnSpc>
            </a:pPr>
            <a:endParaRPr lang="en-US" sz="2202"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11"/>
          <p:cNvSpPr>
            <a:spLocks noEditPoints="1"/>
          </p:cNvSpPr>
          <p:nvPr/>
        </p:nvSpPr>
        <p:spPr bwMode="auto">
          <a:xfrm>
            <a:off x="3940411" y="3771106"/>
            <a:ext cx="379927" cy="380332"/>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chemeClr val="bg1"/>
          </a:solidFill>
          <a:ln>
            <a:noFill/>
          </a:ln>
        </p:spPr>
        <p:txBody>
          <a:bodyPr vert="horz" wrap="square" lIns="111859" tIns="55930" rIns="111859" bIns="55930" numCol="1" anchor="t" anchorCtr="0" compatLnSpc="1">
            <a:prstTxWarp prst="textNoShape">
              <a:avLst/>
            </a:prstTxWarp>
          </a:bodyPr>
          <a:lstStyle/>
          <a:p>
            <a:pPr>
              <a:lnSpc>
                <a:spcPct val="120000"/>
              </a:lnSpc>
            </a:pPr>
            <a:endParaRPr lang="en-US" sz="2202" dirty="0">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21"/>
          <p:cNvSpPr>
            <a:spLocks noEditPoints="1"/>
          </p:cNvSpPr>
          <p:nvPr/>
        </p:nvSpPr>
        <p:spPr bwMode="auto">
          <a:xfrm>
            <a:off x="3968548" y="4723858"/>
            <a:ext cx="323652" cy="324672"/>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bg1"/>
          </a:solidFill>
          <a:ln>
            <a:noFill/>
          </a:ln>
        </p:spPr>
        <p:txBody>
          <a:bodyPr vert="horz" wrap="square" lIns="111859" tIns="55930" rIns="111859" bIns="55930" numCol="1" anchor="t" anchorCtr="0" compatLnSpc="1">
            <a:prstTxWarp prst="textNoShape">
              <a:avLst/>
            </a:prstTxWarp>
          </a:bodyPr>
          <a:lstStyle/>
          <a:p>
            <a:pPr>
              <a:lnSpc>
                <a:spcPct val="120000"/>
              </a:lnSpc>
            </a:pPr>
            <a:endParaRPr lang="en-US" sz="2202"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Content Placeholder 2"/>
          <p:cNvSpPr txBox="1">
            <a:spLocks/>
          </p:cNvSpPr>
          <p:nvPr/>
        </p:nvSpPr>
        <p:spPr>
          <a:xfrm>
            <a:off x="7036755" y="2826544"/>
            <a:ext cx="4608512" cy="387798"/>
          </a:xfrm>
          <a:prstGeom prst="rect">
            <a:avLst/>
          </a:prstGeom>
        </p:spPr>
        <p:txBody>
          <a:bodyPr vert="horz" wrap="square" lIns="0" tIns="0" rIns="0" bIns="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rPr>
              <a:t>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endParaRPr>
          </a:p>
        </p:txBody>
      </p:sp>
      <p:sp>
        <p:nvSpPr>
          <p:cNvPr id="23" name="Freeform 26"/>
          <p:cNvSpPr>
            <a:spLocks/>
          </p:cNvSpPr>
          <p:nvPr/>
        </p:nvSpPr>
        <p:spPr bwMode="auto">
          <a:xfrm>
            <a:off x="3997159" y="5620907"/>
            <a:ext cx="266431" cy="27631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111859" tIns="55930" rIns="111859" bIns="55930" numCol="1" anchor="t" anchorCtr="0" compatLnSpc="1">
            <a:prstTxWarp prst="textNoShape">
              <a:avLst/>
            </a:prstTxWarp>
          </a:bodyPr>
          <a:lstStyle/>
          <a:p>
            <a:pPr>
              <a:lnSpc>
                <a:spcPct val="120000"/>
              </a:lnSpc>
            </a:pPr>
            <a:endParaRPr lang="en-US" sz="2202"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Content Placeholder 2"/>
          <p:cNvSpPr txBox="1">
            <a:spLocks/>
          </p:cNvSpPr>
          <p:nvPr/>
        </p:nvSpPr>
        <p:spPr>
          <a:xfrm>
            <a:off x="7036755" y="3776237"/>
            <a:ext cx="4608512" cy="387798"/>
          </a:xfrm>
          <a:prstGeom prst="rect">
            <a:avLst/>
          </a:prstGeom>
        </p:spPr>
        <p:txBody>
          <a:bodyPr vert="horz" wrap="square" lIns="0" tIns="0" rIns="0" bIns="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rPr>
              <a:t>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endParaRPr>
          </a:p>
        </p:txBody>
      </p:sp>
      <p:sp>
        <p:nvSpPr>
          <p:cNvPr id="25" name="Content Placeholder 2"/>
          <p:cNvSpPr txBox="1">
            <a:spLocks/>
          </p:cNvSpPr>
          <p:nvPr/>
        </p:nvSpPr>
        <p:spPr>
          <a:xfrm>
            <a:off x="7036755" y="4725930"/>
            <a:ext cx="4608512" cy="387798"/>
          </a:xfrm>
          <a:prstGeom prst="rect">
            <a:avLst/>
          </a:prstGeom>
        </p:spPr>
        <p:txBody>
          <a:bodyPr vert="horz" wrap="square" lIns="0" tIns="0" rIns="0" bIns="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rPr>
              <a:t>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endParaRPr>
          </a:p>
        </p:txBody>
      </p:sp>
      <p:sp>
        <p:nvSpPr>
          <p:cNvPr id="26" name="Content Placeholder 2"/>
          <p:cNvSpPr txBox="1">
            <a:spLocks/>
          </p:cNvSpPr>
          <p:nvPr/>
        </p:nvSpPr>
        <p:spPr>
          <a:xfrm>
            <a:off x="7036755" y="5675624"/>
            <a:ext cx="4608512" cy="387798"/>
          </a:xfrm>
          <a:prstGeom prst="rect">
            <a:avLst/>
          </a:prstGeom>
        </p:spPr>
        <p:txBody>
          <a:bodyPr vert="horz" wrap="square" lIns="0" tIns="0" rIns="0" bIns="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buNone/>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rPr>
              <a:t>请替换文字内容，修改文字内容，也可以直接复制你的内容到此。请替换文字内容，修改文字内容，也可以直接复制你的内容到此。</a:t>
            </a:r>
            <a:endParaRPr lang="en-US" altLang="zh-CN" sz="1050" dirty="0">
              <a:solidFill>
                <a:schemeClr val="tx1">
                  <a:lumMod val="65000"/>
                  <a:lumOff val="35000"/>
                </a:schemeClr>
              </a:solidFill>
              <a:latin typeface="Arial" panose="020B0604020202020204" pitchFamily="34" charset="0"/>
              <a:ea typeface="微软雅黑" panose="020B0503020204020204" pitchFamily="34" charset="-122"/>
              <a:cs typeface="Calibri Light"/>
              <a:sym typeface="Arial" panose="020B0604020202020204" pitchFamily="34" charset="0"/>
            </a:endParaRPr>
          </a:p>
        </p:txBody>
      </p:sp>
      <p:sp>
        <p:nvSpPr>
          <p:cNvPr id="28" name="Rectangle 1436"/>
          <p:cNvSpPr>
            <a:spLocks noChangeArrowheads="1"/>
          </p:cNvSpPr>
          <p:nvPr/>
        </p:nvSpPr>
        <p:spPr bwMode="auto">
          <a:xfrm>
            <a:off x="4368908" y="3869169"/>
            <a:ext cx="718145" cy="236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1118495">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29" name="Rectangle 1436"/>
          <p:cNvSpPr>
            <a:spLocks noChangeArrowheads="1"/>
          </p:cNvSpPr>
          <p:nvPr/>
        </p:nvSpPr>
        <p:spPr bwMode="auto">
          <a:xfrm>
            <a:off x="4368908" y="4746994"/>
            <a:ext cx="718145" cy="236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1118495">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30" name="Rectangle 1436"/>
          <p:cNvSpPr>
            <a:spLocks noChangeArrowheads="1"/>
          </p:cNvSpPr>
          <p:nvPr/>
        </p:nvSpPr>
        <p:spPr bwMode="auto">
          <a:xfrm>
            <a:off x="4368908" y="5624818"/>
            <a:ext cx="718145" cy="236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1118495">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altLang="zh-CN"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31" name="Rectangle 1436"/>
          <p:cNvSpPr>
            <a:spLocks noChangeArrowheads="1"/>
          </p:cNvSpPr>
          <p:nvPr/>
        </p:nvSpPr>
        <p:spPr bwMode="auto">
          <a:xfrm>
            <a:off x="4368908" y="2991344"/>
            <a:ext cx="718145" cy="236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defTabSz="1118495">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rPr>
              <a:t>文字内容</a:t>
            </a:r>
            <a:endParaRPr lang="en-US" sz="1400" dirty="0">
              <a:solidFill>
                <a:schemeClr val="bg1"/>
              </a:solidFill>
              <a:latin typeface="Arial" panose="020B0604020202020204" pitchFamily="34" charset="0"/>
              <a:ea typeface="微软雅黑" panose="020B0503020204020204" pitchFamily="34" charset="-122"/>
              <a:cs typeface="Arial" pitchFamily="34" charset="0"/>
              <a:sym typeface="Arial" panose="020B0604020202020204" pitchFamily="34" charset="0"/>
            </a:endParaRPr>
          </a:p>
        </p:txBody>
      </p:sp>
      <p:sp>
        <p:nvSpPr>
          <p:cNvPr id="16" name="椭圆 15"/>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椭圆 17"/>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520598109"/>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6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grpId="0" nodeType="withEffect">
                                  <p:stCondLst>
                                    <p:cond delay="1000"/>
                                  </p:stCondLst>
                                  <p:childTnLst>
                                    <p:set>
                                      <p:cBhvr>
                                        <p:cTn id="9" dur="1" fill="hold">
                                          <p:stCondLst>
                                            <p:cond delay="0"/>
                                          </p:stCondLst>
                                        </p:cTn>
                                        <p:tgtEl>
                                          <p:spTgt spid="17">
                                            <p:graphicEl>
                                              <a:dgm id="{C3C5C488-2D82-48FA-94E1-E6ED648AE07E}"/>
                                            </p:graphicEl>
                                          </p:spTgt>
                                        </p:tgtEl>
                                        <p:attrNameLst>
                                          <p:attrName>style.visibility</p:attrName>
                                        </p:attrNameLst>
                                      </p:cBhvr>
                                      <p:to>
                                        <p:strVal val="visible"/>
                                      </p:to>
                                    </p:set>
                                    <p:animEffect transition="in" filter="wipe(left)">
                                      <p:cBhvr>
                                        <p:cTn id="10" dur="500"/>
                                        <p:tgtEl>
                                          <p:spTgt spid="17">
                                            <p:graphicEl>
                                              <a:dgm id="{C3C5C488-2D82-48FA-94E1-E6ED648AE07E}"/>
                                            </p:graphicEl>
                                          </p:spTgt>
                                        </p:tgtEl>
                                      </p:cBhvr>
                                    </p:animEffect>
                                  </p:childTnLst>
                                </p:cTn>
                              </p:par>
                              <p:par>
                                <p:cTn id="11" presetID="53" presetClass="entr" presetSubtype="16" fill="hold" grpId="0" nodeType="withEffect">
                                  <p:stCondLst>
                                    <p:cond delay="150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Effect transition="in" filter="fade">
                                      <p:cBhvr>
                                        <p:cTn id="15" dur="500"/>
                                        <p:tgtEl>
                                          <p:spTgt spid="19"/>
                                        </p:tgtEl>
                                      </p:cBhvr>
                                    </p:animEffect>
                                  </p:childTnLst>
                                </p:cTn>
                              </p:par>
                              <p:par>
                                <p:cTn id="16" presetID="10" presetClass="entr" presetSubtype="0" fill="hold" grpId="0" nodeType="withEffect">
                                  <p:stCondLst>
                                    <p:cond delay="200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22" presetClass="entr" presetSubtype="8" fill="hold" grpId="0" nodeType="withEffect">
                                  <p:stCondLst>
                                    <p:cond delay="2500"/>
                                  </p:stCondLst>
                                  <p:childTnLst>
                                    <p:set>
                                      <p:cBhvr>
                                        <p:cTn id="20" dur="1" fill="hold">
                                          <p:stCondLst>
                                            <p:cond delay="0"/>
                                          </p:stCondLst>
                                        </p:cTn>
                                        <p:tgtEl>
                                          <p:spTgt spid="17">
                                            <p:graphicEl>
                                              <a:dgm id="{5F7C99BF-9C18-4701-B642-69C8B195B816}"/>
                                            </p:graphicEl>
                                          </p:spTgt>
                                        </p:tgtEl>
                                        <p:attrNameLst>
                                          <p:attrName>style.visibility</p:attrName>
                                        </p:attrNameLst>
                                      </p:cBhvr>
                                      <p:to>
                                        <p:strVal val="visible"/>
                                      </p:to>
                                    </p:set>
                                    <p:animEffect transition="in" filter="wipe(left)">
                                      <p:cBhvr>
                                        <p:cTn id="21" dur="500"/>
                                        <p:tgtEl>
                                          <p:spTgt spid="17">
                                            <p:graphicEl>
                                              <a:dgm id="{5F7C99BF-9C18-4701-B642-69C8B195B816}"/>
                                            </p:graphicEl>
                                          </p:spTgt>
                                        </p:tgtEl>
                                      </p:cBhvr>
                                    </p:animEffect>
                                  </p:childTnLst>
                                </p:cTn>
                              </p:par>
                              <p:par>
                                <p:cTn id="22" presetID="53" presetClass="entr" presetSubtype="16" fill="hold" grpId="0" nodeType="withEffect">
                                  <p:stCondLst>
                                    <p:cond delay="300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par>
                                <p:cTn id="27" presetID="10" presetClass="entr" presetSubtype="0" fill="hold" grpId="0" nodeType="withEffect">
                                  <p:stCondLst>
                                    <p:cond delay="350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22" presetClass="entr" presetSubtype="8" fill="hold" grpId="0" nodeType="withEffect">
                                  <p:stCondLst>
                                    <p:cond delay="4000"/>
                                  </p:stCondLst>
                                  <p:childTnLst>
                                    <p:set>
                                      <p:cBhvr>
                                        <p:cTn id="31" dur="1" fill="hold">
                                          <p:stCondLst>
                                            <p:cond delay="0"/>
                                          </p:stCondLst>
                                        </p:cTn>
                                        <p:tgtEl>
                                          <p:spTgt spid="17">
                                            <p:graphicEl>
                                              <a:dgm id="{803580E4-39B5-44E5-A355-43EEFE242A45}"/>
                                            </p:graphicEl>
                                          </p:spTgt>
                                        </p:tgtEl>
                                        <p:attrNameLst>
                                          <p:attrName>style.visibility</p:attrName>
                                        </p:attrNameLst>
                                      </p:cBhvr>
                                      <p:to>
                                        <p:strVal val="visible"/>
                                      </p:to>
                                    </p:set>
                                    <p:animEffect transition="in" filter="wipe(left)">
                                      <p:cBhvr>
                                        <p:cTn id="32" dur="500"/>
                                        <p:tgtEl>
                                          <p:spTgt spid="17">
                                            <p:graphicEl>
                                              <a:dgm id="{803580E4-39B5-44E5-A355-43EEFE242A45}"/>
                                            </p:graphicEl>
                                          </p:spTgt>
                                        </p:tgtEl>
                                      </p:cBhvr>
                                    </p:animEffect>
                                  </p:childTnLst>
                                </p:cTn>
                              </p:par>
                              <p:par>
                                <p:cTn id="33" presetID="53" presetClass="entr" presetSubtype="16" fill="hold" grpId="0" nodeType="withEffect">
                                  <p:stCondLst>
                                    <p:cond delay="4500"/>
                                  </p:stCondLst>
                                  <p:childTnLst>
                                    <p:set>
                                      <p:cBhvr>
                                        <p:cTn id="34" dur="1" fill="hold">
                                          <p:stCondLst>
                                            <p:cond delay="0"/>
                                          </p:stCondLst>
                                        </p:cTn>
                                        <p:tgtEl>
                                          <p:spTgt spid="21"/>
                                        </p:tgtEl>
                                        <p:attrNameLst>
                                          <p:attrName>style.visibility</p:attrName>
                                        </p:attrNameLst>
                                      </p:cBhvr>
                                      <p:to>
                                        <p:strVal val="visible"/>
                                      </p:to>
                                    </p:set>
                                    <p:anim calcmode="lin" valueType="num">
                                      <p:cBhvr>
                                        <p:cTn id="35" dur="500" fill="hold"/>
                                        <p:tgtEl>
                                          <p:spTgt spid="21"/>
                                        </p:tgtEl>
                                        <p:attrNameLst>
                                          <p:attrName>ppt_w</p:attrName>
                                        </p:attrNameLst>
                                      </p:cBhvr>
                                      <p:tavLst>
                                        <p:tav tm="0">
                                          <p:val>
                                            <p:fltVal val="0"/>
                                          </p:val>
                                        </p:tav>
                                        <p:tav tm="100000">
                                          <p:val>
                                            <p:strVal val="#ppt_w"/>
                                          </p:val>
                                        </p:tav>
                                      </p:tavLst>
                                    </p:anim>
                                    <p:anim calcmode="lin" valueType="num">
                                      <p:cBhvr>
                                        <p:cTn id="36" dur="500" fill="hold"/>
                                        <p:tgtEl>
                                          <p:spTgt spid="21"/>
                                        </p:tgtEl>
                                        <p:attrNameLst>
                                          <p:attrName>ppt_h</p:attrName>
                                        </p:attrNameLst>
                                      </p:cBhvr>
                                      <p:tavLst>
                                        <p:tav tm="0">
                                          <p:val>
                                            <p:fltVal val="0"/>
                                          </p:val>
                                        </p:tav>
                                        <p:tav tm="100000">
                                          <p:val>
                                            <p:strVal val="#ppt_h"/>
                                          </p:val>
                                        </p:tav>
                                      </p:tavLst>
                                    </p:anim>
                                    <p:animEffect transition="in" filter="fade">
                                      <p:cBhvr>
                                        <p:cTn id="37" dur="500"/>
                                        <p:tgtEl>
                                          <p:spTgt spid="21"/>
                                        </p:tgtEl>
                                      </p:cBhvr>
                                    </p:animEffect>
                                  </p:childTnLst>
                                </p:cTn>
                              </p:par>
                              <p:par>
                                <p:cTn id="38" presetID="10" presetClass="entr" presetSubtype="0" fill="hold" grpId="0" nodeType="withEffect">
                                  <p:stCondLst>
                                    <p:cond delay="50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22" presetClass="entr" presetSubtype="8" fill="hold" grpId="0" nodeType="withEffect">
                                  <p:stCondLst>
                                    <p:cond delay="5500"/>
                                  </p:stCondLst>
                                  <p:childTnLst>
                                    <p:set>
                                      <p:cBhvr>
                                        <p:cTn id="42" dur="1" fill="hold">
                                          <p:stCondLst>
                                            <p:cond delay="0"/>
                                          </p:stCondLst>
                                        </p:cTn>
                                        <p:tgtEl>
                                          <p:spTgt spid="17">
                                            <p:graphicEl>
                                              <a:dgm id="{38B3533C-0604-42C2-B6E4-34D51AE7EEAA}"/>
                                            </p:graphicEl>
                                          </p:spTgt>
                                        </p:tgtEl>
                                        <p:attrNameLst>
                                          <p:attrName>style.visibility</p:attrName>
                                        </p:attrNameLst>
                                      </p:cBhvr>
                                      <p:to>
                                        <p:strVal val="visible"/>
                                      </p:to>
                                    </p:set>
                                    <p:animEffect transition="in" filter="wipe(left)">
                                      <p:cBhvr>
                                        <p:cTn id="43" dur="500"/>
                                        <p:tgtEl>
                                          <p:spTgt spid="17">
                                            <p:graphicEl>
                                              <a:dgm id="{38B3533C-0604-42C2-B6E4-34D51AE7EEAA}"/>
                                            </p:graphicEl>
                                          </p:spTgt>
                                        </p:tgtEl>
                                      </p:cBhvr>
                                    </p:animEffect>
                                  </p:childTnLst>
                                </p:cTn>
                              </p:par>
                            </p:childTnLst>
                          </p:cTn>
                        </p:par>
                        <p:par>
                          <p:cTn id="44" fill="hold">
                            <p:stCondLst>
                              <p:cond delay="6000"/>
                            </p:stCondLst>
                            <p:childTnLst>
                              <p:par>
                                <p:cTn id="45" presetID="53" presetClass="entr" presetSubtype="16"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p:cTn id="47" dur="500" fill="hold"/>
                                        <p:tgtEl>
                                          <p:spTgt spid="23"/>
                                        </p:tgtEl>
                                        <p:attrNameLst>
                                          <p:attrName>ppt_w</p:attrName>
                                        </p:attrNameLst>
                                      </p:cBhvr>
                                      <p:tavLst>
                                        <p:tav tm="0">
                                          <p:val>
                                            <p:fltVal val="0"/>
                                          </p:val>
                                        </p:tav>
                                        <p:tav tm="100000">
                                          <p:val>
                                            <p:strVal val="#ppt_w"/>
                                          </p:val>
                                        </p:tav>
                                      </p:tavLst>
                                    </p:anim>
                                    <p:anim calcmode="lin" valueType="num">
                                      <p:cBhvr>
                                        <p:cTn id="48" dur="500" fill="hold"/>
                                        <p:tgtEl>
                                          <p:spTgt spid="23"/>
                                        </p:tgtEl>
                                        <p:attrNameLst>
                                          <p:attrName>ppt_h</p:attrName>
                                        </p:attrNameLst>
                                      </p:cBhvr>
                                      <p:tavLst>
                                        <p:tav tm="0">
                                          <p:val>
                                            <p:fltVal val="0"/>
                                          </p:val>
                                        </p:tav>
                                        <p:tav tm="100000">
                                          <p:val>
                                            <p:strVal val="#ppt_h"/>
                                          </p:val>
                                        </p:tav>
                                      </p:tavLst>
                                    </p:anim>
                                    <p:animEffect transition="in" filter="fade">
                                      <p:cBhvr>
                                        <p:cTn id="49" dur="500"/>
                                        <p:tgtEl>
                                          <p:spTgt spid="23"/>
                                        </p:tgtEl>
                                      </p:cBhvr>
                                    </p:animEffect>
                                  </p:childTnLst>
                                </p:cTn>
                              </p:par>
                            </p:childTnLst>
                          </p:cTn>
                        </p:par>
                        <p:par>
                          <p:cTn id="50" fill="hold">
                            <p:stCondLst>
                              <p:cond delay="6500"/>
                            </p:stCondLst>
                            <p:childTnLst>
                              <p:par>
                                <p:cTn id="51" presetID="10" presetClass="entr" presetSubtype="0" fill="hold" grpId="0" nodeType="after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4" presetClass="entr" presetSubtype="10" fill="hold" grpId="0" nodeType="withEffect">
                                  <p:stCondLst>
                                    <p:cond delay="500"/>
                                  </p:stCondLst>
                                  <p:childTnLst>
                                    <p:set>
                                      <p:cBhvr>
                                        <p:cTn id="55" dur="1" fill="hold">
                                          <p:stCondLst>
                                            <p:cond delay="0"/>
                                          </p:stCondLst>
                                        </p:cTn>
                                        <p:tgtEl>
                                          <p:spTgt spid="28"/>
                                        </p:tgtEl>
                                        <p:attrNameLst>
                                          <p:attrName>style.visibility</p:attrName>
                                        </p:attrNameLst>
                                      </p:cBhvr>
                                      <p:to>
                                        <p:strVal val="visible"/>
                                      </p:to>
                                    </p:set>
                                    <p:animEffect transition="in" filter="randombar(horizontal)">
                                      <p:cBhvr>
                                        <p:cTn id="56" dur="1000"/>
                                        <p:tgtEl>
                                          <p:spTgt spid="28"/>
                                        </p:tgtEl>
                                      </p:cBhvr>
                                    </p:animEffect>
                                  </p:childTnLst>
                                </p:cTn>
                              </p:par>
                              <p:par>
                                <p:cTn id="57" presetID="14" presetClass="entr" presetSubtype="10" fill="hold" grpId="0" nodeType="withEffect">
                                  <p:stCondLst>
                                    <p:cond delay="500"/>
                                  </p:stCondLst>
                                  <p:childTnLst>
                                    <p:set>
                                      <p:cBhvr>
                                        <p:cTn id="58" dur="1" fill="hold">
                                          <p:stCondLst>
                                            <p:cond delay="0"/>
                                          </p:stCondLst>
                                        </p:cTn>
                                        <p:tgtEl>
                                          <p:spTgt spid="29"/>
                                        </p:tgtEl>
                                        <p:attrNameLst>
                                          <p:attrName>style.visibility</p:attrName>
                                        </p:attrNameLst>
                                      </p:cBhvr>
                                      <p:to>
                                        <p:strVal val="visible"/>
                                      </p:to>
                                    </p:set>
                                    <p:animEffect transition="in" filter="randombar(horizontal)">
                                      <p:cBhvr>
                                        <p:cTn id="59" dur="1000"/>
                                        <p:tgtEl>
                                          <p:spTgt spid="29"/>
                                        </p:tgtEl>
                                      </p:cBhvr>
                                    </p:animEffect>
                                  </p:childTnLst>
                                </p:cTn>
                              </p:par>
                              <p:par>
                                <p:cTn id="60" presetID="14" presetClass="entr" presetSubtype="10" fill="hold" grpId="0" nodeType="withEffect">
                                  <p:stCondLst>
                                    <p:cond delay="500"/>
                                  </p:stCondLst>
                                  <p:childTnLst>
                                    <p:set>
                                      <p:cBhvr>
                                        <p:cTn id="61" dur="1" fill="hold">
                                          <p:stCondLst>
                                            <p:cond delay="0"/>
                                          </p:stCondLst>
                                        </p:cTn>
                                        <p:tgtEl>
                                          <p:spTgt spid="30"/>
                                        </p:tgtEl>
                                        <p:attrNameLst>
                                          <p:attrName>style.visibility</p:attrName>
                                        </p:attrNameLst>
                                      </p:cBhvr>
                                      <p:to>
                                        <p:strVal val="visible"/>
                                      </p:to>
                                    </p:set>
                                    <p:animEffect transition="in" filter="randombar(horizontal)">
                                      <p:cBhvr>
                                        <p:cTn id="62" dur="1000"/>
                                        <p:tgtEl>
                                          <p:spTgt spid="30"/>
                                        </p:tgtEl>
                                      </p:cBhvr>
                                    </p:animEffect>
                                  </p:childTnLst>
                                </p:cTn>
                              </p:par>
                              <p:par>
                                <p:cTn id="63" presetID="14" presetClass="entr" presetSubtype="10" fill="hold" grpId="0" nodeType="withEffect">
                                  <p:stCondLst>
                                    <p:cond delay="500"/>
                                  </p:stCondLst>
                                  <p:childTnLst>
                                    <p:set>
                                      <p:cBhvr>
                                        <p:cTn id="64" dur="1" fill="hold">
                                          <p:stCondLst>
                                            <p:cond delay="0"/>
                                          </p:stCondLst>
                                        </p:cTn>
                                        <p:tgtEl>
                                          <p:spTgt spid="31"/>
                                        </p:tgtEl>
                                        <p:attrNameLst>
                                          <p:attrName>style.visibility</p:attrName>
                                        </p:attrNameLst>
                                      </p:cBhvr>
                                      <p:to>
                                        <p:strVal val="visible"/>
                                      </p:to>
                                    </p:set>
                                    <p:animEffect transition="in" filter="randombar(horizontal)">
                                      <p:cBhvr>
                                        <p:cTn id="65"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17" grpId="0">
        <p:bldSub>
          <a:bldDgm bld="one"/>
        </p:bldSub>
      </p:bldGraphic>
      <p:bldP spid="19" grpId="0" animBg="1"/>
      <p:bldP spid="20" grpId="0" animBg="1"/>
      <p:bldP spid="21" grpId="0" animBg="1"/>
      <p:bldP spid="22" grpId="0"/>
      <p:bldP spid="23" grpId="0" animBg="1"/>
      <p:bldP spid="24" grpId="0"/>
      <p:bldP spid="25" grpId="0"/>
      <p:bldP spid="26" grpId="0"/>
      <p:bldP spid="28" grpId="0"/>
      <p:bldP spid="29" grpId="0"/>
      <p:bldP spid="30"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1478756" y="2278153"/>
            <a:ext cx="3816112" cy="3816112"/>
            <a:chOff x="1596236" y="1916860"/>
            <a:chExt cx="3618636" cy="3618636"/>
          </a:xfrm>
          <a:effectLst/>
        </p:grpSpPr>
        <p:grpSp>
          <p:nvGrpSpPr>
            <p:cNvPr id="4" name="组合 28"/>
            <p:cNvGrpSpPr/>
            <p:nvPr/>
          </p:nvGrpSpPr>
          <p:grpSpPr>
            <a:xfrm rot="19276222">
              <a:off x="1596236" y="1916860"/>
              <a:ext cx="3618636" cy="3618636"/>
              <a:chOff x="356968" y="796740"/>
              <a:chExt cx="2822019" cy="2822019"/>
            </a:xfrm>
          </p:grpSpPr>
          <p:sp>
            <p:nvSpPr>
              <p:cNvPr id="5" name="饼形 33"/>
              <p:cNvSpPr/>
              <p:nvPr/>
            </p:nvSpPr>
            <p:spPr>
              <a:xfrm rot="21042706" flipH="1" flipV="1">
                <a:off x="492166" y="943009"/>
                <a:ext cx="2501891" cy="2526741"/>
              </a:xfrm>
              <a:prstGeom prst="pie">
                <a:avLst>
                  <a:gd name="adj1" fmla="val 11380473"/>
                  <a:gd name="adj2" fmla="val 17324098"/>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饼形 34"/>
              <p:cNvSpPr/>
              <p:nvPr/>
            </p:nvSpPr>
            <p:spPr>
              <a:xfrm rot="3744982" flipH="1">
                <a:off x="460637" y="928018"/>
                <a:ext cx="2516650" cy="2576371"/>
              </a:xfrm>
              <a:prstGeom prst="pie">
                <a:avLst>
                  <a:gd name="adj1" fmla="val 14491545"/>
                  <a:gd name="adj2" fmla="val 1866771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饼形 35"/>
              <p:cNvSpPr/>
              <p:nvPr/>
            </p:nvSpPr>
            <p:spPr>
              <a:xfrm rot="21042706" flipH="1">
                <a:off x="495434" y="949839"/>
                <a:ext cx="2516650" cy="2508067"/>
              </a:xfrm>
              <a:prstGeom prst="pie">
                <a:avLst>
                  <a:gd name="adj1" fmla="val 14294322"/>
                  <a:gd name="adj2" fmla="val 17762499"/>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饼形 36"/>
              <p:cNvSpPr/>
              <p:nvPr/>
            </p:nvSpPr>
            <p:spPr>
              <a:xfrm rot="21042706">
                <a:off x="356968" y="796740"/>
                <a:ext cx="2822019" cy="2822019"/>
              </a:xfrm>
              <a:prstGeom prst="pie">
                <a:avLst>
                  <a:gd name="adj1" fmla="val 5027616"/>
                  <a:gd name="adj2" fmla="val 15181466"/>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9" name="Freeform 11"/>
            <p:cNvSpPr>
              <a:spLocks/>
            </p:cNvSpPr>
            <p:nvPr/>
          </p:nvSpPr>
          <p:spPr bwMode="auto">
            <a:xfrm>
              <a:off x="2884969" y="4040434"/>
              <a:ext cx="356512" cy="640666"/>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ctr">
                <a:lnSpc>
                  <a:spcPct val="120000"/>
                </a:lnSpc>
              </a:pPr>
              <a:endParaRPr lang="en-US" sz="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AutoShape 14"/>
            <p:cNvSpPr>
              <a:spLocks/>
            </p:cNvSpPr>
            <p:nvPr/>
          </p:nvSpPr>
          <p:spPr bwMode="auto">
            <a:xfrm>
              <a:off x="4259357" y="3355575"/>
              <a:ext cx="373905" cy="340913"/>
            </a:xfrm>
            <a:custGeom>
              <a:avLst/>
              <a:gdLst>
                <a:gd name="T0" fmla="*/ 2147483646 w 21590"/>
                <a:gd name="T1" fmla="*/ 303068522 h 16690"/>
                <a:gd name="T2" fmla="*/ 2147483646 w 21590"/>
                <a:gd name="T3" fmla="*/ 614467900 h 16690"/>
                <a:gd name="T4" fmla="*/ 0 w 21590"/>
                <a:gd name="T5" fmla="*/ 2147483646 h 16690"/>
                <a:gd name="T6" fmla="*/ 782832664 w 21590"/>
                <a:gd name="T7" fmla="*/ 1946161268 h 16690"/>
                <a:gd name="T8" fmla="*/ 286036553 w 21590"/>
                <a:gd name="T9" fmla="*/ 1513714635 h 16690"/>
                <a:gd name="T10" fmla="*/ 511874951 w 21590"/>
                <a:gd name="T11" fmla="*/ 1496463517 h 16690"/>
                <a:gd name="T12" fmla="*/ 90358306 w 21590"/>
                <a:gd name="T13" fmla="*/ 891067454 h 16690"/>
                <a:gd name="T14" fmla="*/ 316196704 w 21590"/>
                <a:gd name="T15" fmla="*/ 942966873 h 16690"/>
                <a:gd name="T16" fmla="*/ 150558932 w 21590"/>
                <a:gd name="T17" fmla="*/ 112721961 h 16690"/>
                <a:gd name="T18" fmla="*/ 1279628774 w 21590"/>
                <a:gd name="T19" fmla="*/ 770017444 h 16690"/>
                <a:gd name="T20" fmla="*/ 2147483646 w 21590"/>
                <a:gd name="T21" fmla="*/ 199269682 h 16690"/>
                <a:gd name="T22" fmla="*/ 2147483646 w 21590"/>
                <a:gd name="T23" fmla="*/ 60822541 h 16690"/>
                <a:gd name="T24" fmla="*/ 2147483646 w 21590"/>
                <a:gd name="T25" fmla="*/ 389470283 h 16690"/>
                <a:gd name="T26" fmla="*/ 2147483646 w 21590"/>
                <a:gd name="T27" fmla="*/ 303068522 h 16690"/>
                <a:gd name="T28" fmla="*/ 2147483646 w 21590"/>
                <a:gd name="T29" fmla="*/ 303068522 h 1669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1590" h="16690">
                  <a:moveTo>
                    <a:pt x="21590" y="2038"/>
                  </a:moveTo>
                  <a:cubicBezTo>
                    <a:pt x="21486" y="2795"/>
                    <a:pt x="20307" y="3555"/>
                    <a:pt x="19593" y="4132"/>
                  </a:cubicBezTo>
                  <a:cubicBezTo>
                    <a:pt x="20298" y="13815"/>
                    <a:pt x="8559" y="19854"/>
                    <a:pt x="0" y="14947"/>
                  </a:cubicBezTo>
                  <a:cubicBezTo>
                    <a:pt x="2400" y="14964"/>
                    <a:pt x="5061" y="14350"/>
                    <a:pt x="6489" y="13087"/>
                  </a:cubicBezTo>
                  <a:cubicBezTo>
                    <a:pt x="4412" y="12774"/>
                    <a:pt x="2942" y="11896"/>
                    <a:pt x="2371" y="10179"/>
                  </a:cubicBezTo>
                  <a:cubicBezTo>
                    <a:pt x="2979" y="10126"/>
                    <a:pt x="3833" y="10301"/>
                    <a:pt x="4243" y="10063"/>
                  </a:cubicBezTo>
                  <a:cubicBezTo>
                    <a:pt x="2343" y="9391"/>
                    <a:pt x="841" y="8348"/>
                    <a:pt x="749" y="5992"/>
                  </a:cubicBezTo>
                  <a:cubicBezTo>
                    <a:pt x="1425" y="6059"/>
                    <a:pt x="1777" y="6430"/>
                    <a:pt x="2621" y="6341"/>
                  </a:cubicBezTo>
                  <a:cubicBezTo>
                    <a:pt x="1392" y="5607"/>
                    <a:pt x="-10" y="2816"/>
                    <a:pt x="1248" y="758"/>
                  </a:cubicBezTo>
                  <a:cubicBezTo>
                    <a:pt x="3477" y="3062"/>
                    <a:pt x="6259" y="4849"/>
                    <a:pt x="10607" y="5178"/>
                  </a:cubicBezTo>
                  <a:cubicBezTo>
                    <a:pt x="9529" y="903"/>
                    <a:pt x="15610" y="-1746"/>
                    <a:pt x="18345" y="1340"/>
                  </a:cubicBezTo>
                  <a:cubicBezTo>
                    <a:pt x="19408" y="1129"/>
                    <a:pt x="20305" y="763"/>
                    <a:pt x="21215" y="409"/>
                  </a:cubicBezTo>
                  <a:cubicBezTo>
                    <a:pt x="20842" y="1380"/>
                    <a:pt x="20085" y="1993"/>
                    <a:pt x="19343" y="2619"/>
                  </a:cubicBezTo>
                  <a:cubicBezTo>
                    <a:pt x="20149" y="2479"/>
                    <a:pt x="21001" y="2381"/>
                    <a:pt x="21590" y="2038"/>
                  </a:cubicBezTo>
                  <a:close/>
                  <a:moveTo>
                    <a:pt x="21590" y="2038"/>
                  </a:moveTo>
                </a:path>
              </a:pathLst>
            </a:custGeom>
            <a:solidFill>
              <a:schemeClr val="bg1"/>
            </a:solidFill>
            <a:ln>
              <a:noFill/>
            </a:ln>
          </p:spPr>
          <p:txBody>
            <a:bodyPr lIns="0" tIns="0" rIns="0" bIns="0"/>
            <a:lstStyle/>
            <a:p>
              <a:pPr algn="ctr">
                <a:lnSpc>
                  <a:spcPct val="120000"/>
                </a:lnSpc>
              </a:pPr>
              <a:endParaRPr lang="en-GB"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AutoShape 13"/>
            <p:cNvSpPr>
              <a:spLocks/>
            </p:cNvSpPr>
            <p:nvPr/>
          </p:nvSpPr>
          <p:spPr bwMode="auto">
            <a:xfrm>
              <a:off x="3546424" y="2542702"/>
              <a:ext cx="294897" cy="381142"/>
            </a:xfrm>
            <a:custGeom>
              <a:avLst/>
              <a:gdLst>
                <a:gd name="T0" fmla="*/ 536544193 w 21545"/>
                <a:gd name="T1" fmla="*/ 1809212526 h 21515"/>
                <a:gd name="T2" fmla="*/ 494557843 w 21545"/>
                <a:gd name="T3" fmla="*/ 2087334032 h 21515"/>
                <a:gd name="T4" fmla="*/ 447328334 w 21545"/>
                <a:gd name="T5" fmla="*/ 2147483646 h 21515"/>
                <a:gd name="T6" fmla="*/ 312790812 w 21545"/>
                <a:gd name="T7" fmla="*/ 2147483646 h 21515"/>
                <a:gd name="T8" fmla="*/ 284619960 w 21545"/>
                <a:gd name="T9" fmla="*/ 2147483646 h 21515"/>
                <a:gd name="T10" fmla="*/ 273483974 w 21545"/>
                <a:gd name="T11" fmla="*/ 2147483646 h 21515"/>
                <a:gd name="T12" fmla="*/ 260976991 w 21545"/>
                <a:gd name="T13" fmla="*/ 2147483646 h 21515"/>
                <a:gd name="T14" fmla="*/ 299689027 w 21545"/>
                <a:gd name="T15" fmla="*/ 2000438612 h 21515"/>
                <a:gd name="T16" fmla="*/ 394144999 w 21545"/>
                <a:gd name="T17" fmla="*/ 1331084764 h 21515"/>
                <a:gd name="T18" fmla="*/ 400100348 w 21545"/>
                <a:gd name="T19" fmla="*/ 1282667061 h 21515"/>
                <a:gd name="T20" fmla="*/ 371871543 w 21545"/>
                <a:gd name="T21" fmla="*/ 1098026760 h 21515"/>
                <a:gd name="T22" fmla="*/ 381102730 w 21545"/>
                <a:gd name="T23" fmla="*/ 887045795 h 21515"/>
                <a:gd name="T24" fmla="*/ 505693789 w 21545"/>
                <a:gd name="T25" fmla="*/ 633070619 h 21515"/>
                <a:gd name="T26" fmla="*/ 619864179 w 21545"/>
                <a:gd name="T27" fmla="*/ 647402006 h 21515"/>
                <a:gd name="T28" fmla="*/ 676979112 w 21545"/>
                <a:gd name="T29" fmla="*/ 782589932 h 21515"/>
                <a:gd name="T30" fmla="*/ 671678000 w 21545"/>
                <a:gd name="T31" fmla="*/ 988144878 h 21515"/>
                <a:gd name="T32" fmla="*/ 610036708 w 21545"/>
                <a:gd name="T33" fmla="*/ 1347613164 h 21515"/>
                <a:gd name="T34" fmla="*/ 597531247 w 21545"/>
                <a:gd name="T35" fmla="*/ 1544390415 h 21515"/>
                <a:gd name="T36" fmla="*/ 653334619 w 21545"/>
                <a:gd name="T37" fmla="*/ 1682804821 h 21515"/>
                <a:gd name="T38" fmla="*/ 760239621 w 21545"/>
                <a:gd name="T39" fmla="*/ 1732257195 h 21515"/>
                <a:gd name="T40" fmla="*/ 934799218 w 21545"/>
                <a:gd name="T41" fmla="*/ 1561950859 h 21515"/>
                <a:gd name="T42" fmla="*/ 1044978534 w 21545"/>
                <a:gd name="T43" fmla="*/ 1052963259 h 21515"/>
                <a:gd name="T44" fmla="*/ 1049564369 w 21545"/>
                <a:gd name="T45" fmla="*/ 834236692 h 21515"/>
                <a:gd name="T46" fmla="*/ 975475570 w 21545"/>
                <a:gd name="T47" fmla="*/ 495688256 h 21515"/>
                <a:gd name="T48" fmla="*/ 810147120 w 21545"/>
                <a:gd name="T49" fmla="*/ 310013335 h 21515"/>
                <a:gd name="T50" fmla="*/ 563464522 w 21545"/>
                <a:gd name="T51" fmla="*/ 284707291 h 21515"/>
                <a:gd name="T52" fmla="*/ 240012011 w 21545"/>
                <a:gd name="T53" fmla="*/ 668188978 h 21515"/>
                <a:gd name="T54" fmla="*/ 184922353 w 21545"/>
                <a:gd name="T55" fmla="*/ 1038759595 h 21515"/>
                <a:gd name="T56" fmla="*/ 229470826 w 21545"/>
                <a:gd name="T57" fmla="*/ 1310167541 h 21515"/>
                <a:gd name="T58" fmla="*/ 259666953 w 21545"/>
                <a:gd name="T59" fmla="*/ 1374985922 h 21515"/>
                <a:gd name="T60" fmla="*/ 251805281 w 21545"/>
                <a:gd name="T61" fmla="*/ 1501393627 h 21515"/>
                <a:gd name="T62" fmla="*/ 211127445 w 21545"/>
                <a:gd name="T63" fmla="*/ 1612435275 h 21515"/>
                <a:gd name="T64" fmla="*/ 169141056 w 21545"/>
                <a:gd name="T65" fmla="*/ 1586094610 h 21515"/>
                <a:gd name="T66" fmla="*/ 9706996 w 21545"/>
                <a:gd name="T67" fmla="*/ 1180533357 h 21515"/>
                <a:gd name="T68" fmla="*/ 9706996 w 21545"/>
                <a:gd name="T69" fmla="*/ 828813250 h 21515"/>
                <a:gd name="T70" fmla="*/ 71407764 w 21545"/>
                <a:gd name="T71" fmla="*/ 548367058 h 21515"/>
                <a:gd name="T72" fmla="*/ 299092743 w 21545"/>
                <a:gd name="T73" fmla="*/ 161528642 h 21515"/>
                <a:gd name="T74" fmla="*/ 556197612 w 21545"/>
                <a:gd name="T75" fmla="*/ 15366057 h 21515"/>
                <a:gd name="T76" fmla="*/ 661852052 w 21545"/>
                <a:gd name="T77" fmla="*/ 1162343 h 21515"/>
                <a:gd name="T78" fmla="*/ 946590965 w 21545"/>
                <a:gd name="T79" fmla="*/ 88962082 h 21515"/>
                <a:gd name="T80" fmla="*/ 1142710303 w 21545"/>
                <a:gd name="T81" fmla="*/ 322022613 h 21515"/>
                <a:gd name="T82" fmla="*/ 1263491803 w 21545"/>
                <a:gd name="T83" fmla="*/ 681488322 h 21515"/>
                <a:gd name="T84" fmla="*/ 1283145221 w 21545"/>
                <a:gd name="T85" fmla="*/ 929912333 h 21515"/>
                <a:gd name="T86" fmla="*/ 1269387676 w 21545"/>
                <a:gd name="T87" fmla="*/ 1186988842 h 21515"/>
                <a:gd name="T88" fmla="*/ 1016809205 w 21545"/>
                <a:gd name="T89" fmla="*/ 1888362344 h 21515"/>
                <a:gd name="T90" fmla="*/ 901328778 w 21545"/>
                <a:gd name="T91" fmla="*/ 1976292333 h 21515"/>
                <a:gd name="T92" fmla="*/ 753687987 w 21545"/>
                <a:gd name="T93" fmla="*/ 2007021870 h 21515"/>
                <a:gd name="T94" fmla="*/ 623140016 w 21545"/>
                <a:gd name="T95" fmla="*/ 1944400504 h 21515"/>
                <a:gd name="T96" fmla="*/ 536544193 w 21545"/>
                <a:gd name="T97" fmla="*/ 1809212526 h 21515"/>
                <a:gd name="T98" fmla="*/ 536544193 w 21545"/>
                <a:gd name="T99" fmla="*/ 1809212526 h 2151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1545" h="21515">
                  <a:moveTo>
                    <a:pt x="9009" y="14012"/>
                  </a:moveTo>
                  <a:cubicBezTo>
                    <a:pt x="8778" y="14713"/>
                    <a:pt x="8545" y="15448"/>
                    <a:pt x="8304" y="16166"/>
                  </a:cubicBezTo>
                  <a:cubicBezTo>
                    <a:pt x="8066" y="16874"/>
                    <a:pt x="7857" y="17593"/>
                    <a:pt x="7511" y="18243"/>
                  </a:cubicBezTo>
                  <a:cubicBezTo>
                    <a:pt x="6937" y="19321"/>
                    <a:pt x="6135" y="20315"/>
                    <a:pt x="5252" y="21206"/>
                  </a:cubicBezTo>
                  <a:cubicBezTo>
                    <a:pt x="5135" y="21325"/>
                    <a:pt x="4970" y="21542"/>
                    <a:pt x="4779" y="21512"/>
                  </a:cubicBezTo>
                  <a:cubicBezTo>
                    <a:pt x="4633" y="21489"/>
                    <a:pt x="4620" y="21380"/>
                    <a:pt x="4592" y="21223"/>
                  </a:cubicBezTo>
                  <a:cubicBezTo>
                    <a:pt x="4436" y="20366"/>
                    <a:pt x="4325" y="19376"/>
                    <a:pt x="4382" y="18413"/>
                  </a:cubicBezTo>
                  <a:cubicBezTo>
                    <a:pt x="4449" y="17316"/>
                    <a:pt x="4751" y="16405"/>
                    <a:pt x="5032" y="15493"/>
                  </a:cubicBezTo>
                  <a:cubicBezTo>
                    <a:pt x="5568" y="13758"/>
                    <a:pt x="6078" y="12056"/>
                    <a:pt x="6618" y="10309"/>
                  </a:cubicBezTo>
                  <a:cubicBezTo>
                    <a:pt x="6654" y="10193"/>
                    <a:pt x="6751" y="10001"/>
                    <a:pt x="6718" y="9934"/>
                  </a:cubicBezTo>
                  <a:cubicBezTo>
                    <a:pt x="6473" y="9449"/>
                    <a:pt x="6314" y="9013"/>
                    <a:pt x="6244" y="8504"/>
                  </a:cubicBezTo>
                  <a:cubicBezTo>
                    <a:pt x="6163" y="7919"/>
                    <a:pt x="6225" y="7373"/>
                    <a:pt x="6399" y="6870"/>
                  </a:cubicBezTo>
                  <a:cubicBezTo>
                    <a:pt x="6703" y="5980"/>
                    <a:pt x="7407" y="5191"/>
                    <a:pt x="8491" y="4903"/>
                  </a:cubicBezTo>
                  <a:cubicBezTo>
                    <a:pt x="9180" y="4721"/>
                    <a:pt x="9945" y="4803"/>
                    <a:pt x="10408" y="5014"/>
                  </a:cubicBezTo>
                  <a:cubicBezTo>
                    <a:pt x="10886" y="5231"/>
                    <a:pt x="11213" y="5575"/>
                    <a:pt x="11367" y="6061"/>
                  </a:cubicBezTo>
                  <a:cubicBezTo>
                    <a:pt x="11530" y="6579"/>
                    <a:pt x="11409" y="7198"/>
                    <a:pt x="11278" y="7653"/>
                  </a:cubicBezTo>
                  <a:cubicBezTo>
                    <a:pt x="10983" y="8677"/>
                    <a:pt x="10596" y="9447"/>
                    <a:pt x="10243" y="10437"/>
                  </a:cubicBezTo>
                  <a:cubicBezTo>
                    <a:pt x="10068" y="10927"/>
                    <a:pt x="9871" y="11431"/>
                    <a:pt x="10033" y="11961"/>
                  </a:cubicBezTo>
                  <a:cubicBezTo>
                    <a:pt x="10183" y="12446"/>
                    <a:pt x="10516" y="12781"/>
                    <a:pt x="10970" y="13033"/>
                  </a:cubicBezTo>
                  <a:cubicBezTo>
                    <a:pt x="11440" y="13293"/>
                    <a:pt x="11996" y="13437"/>
                    <a:pt x="12765" y="13416"/>
                  </a:cubicBezTo>
                  <a:cubicBezTo>
                    <a:pt x="14122" y="13380"/>
                    <a:pt x="15065" y="12719"/>
                    <a:pt x="15696" y="12097"/>
                  </a:cubicBezTo>
                  <a:cubicBezTo>
                    <a:pt x="16703" y="11101"/>
                    <a:pt x="17314" y="9755"/>
                    <a:pt x="17546" y="8155"/>
                  </a:cubicBezTo>
                  <a:cubicBezTo>
                    <a:pt x="17620" y="7639"/>
                    <a:pt x="17676" y="7046"/>
                    <a:pt x="17623" y="6461"/>
                  </a:cubicBezTo>
                  <a:cubicBezTo>
                    <a:pt x="17527" y="5381"/>
                    <a:pt x="17083" y="4513"/>
                    <a:pt x="16379" y="3839"/>
                  </a:cubicBezTo>
                  <a:cubicBezTo>
                    <a:pt x="15708" y="3198"/>
                    <a:pt x="14758" y="2688"/>
                    <a:pt x="13603" y="2401"/>
                  </a:cubicBezTo>
                  <a:cubicBezTo>
                    <a:pt x="12457" y="2116"/>
                    <a:pt x="10870" y="2021"/>
                    <a:pt x="9461" y="2205"/>
                  </a:cubicBezTo>
                  <a:cubicBezTo>
                    <a:pt x="6900" y="2539"/>
                    <a:pt x="5093" y="3646"/>
                    <a:pt x="4030" y="5175"/>
                  </a:cubicBezTo>
                  <a:cubicBezTo>
                    <a:pt x="3472" y="5977"/>
                    <a:pt x="3105" y="6898"/>
                    <a:pt x="3105" y="8045"/>
                  </a:cubicBezTo>
                  <a:cubicBezTo>
                    <a:pt x="3105" y="8928"/>
                    <a:pt x="3392" y="9614"/>
                    <a:pt x="3853" y="10147"/>
                  </a:cubicBezTo>
                  <a:cubicBezTo>
                    <a:pt x="4000" y="10317"/>
                    <a:pt x="4217" y="10456"/>
                    <a:pt x="4360" y="10649"/>
                  </a:cubicBezTo>
                  <a:cubicBezTo>
                    <a:pt x="4564" y="10923"/>
                    <a:pt x="4329" y="11332"/>
                    <a:pt x="4228" y="11628"/>
                  </a:cubicBezTo>
                  <a:cubicBezTo>
                    <a:pt x="4106" y="11986"/>
                    <a:pt x="4094" y="12480"/>
                    <a:pt x="3545" y="12488"/>
                  </a:cubicBezTo>
                  <a:cubicBezTo>
                    <a:pt x="3319" y="12492"/>
                    <a:pt x="3033" y="12365"/>
                    <a:pt x="2840" y="12284"/>
                  </a:cubicBezTo>
                  <a:cubicBezTo>
                    <a:pt x="1399" y="11677"/>
                    <a:pt x="523" y="10574"/>
                    <a:pt x="163" y="9143"/>
                  </a:cubicBezTo>
                  <a:cubicBezTo>
                    <a:pt x="-55" y="8274"/>
                    <a:pt x="-54" y="7259"/>
                    <a:pt x="163" y="6419"/>
                  </a:cubicBezTo>
                  <a:cubicBezTo>
                    <a:pt x="374" y="5606"/>
                    <a:pt x="766" y="4856"/>
                    <a:pt x="1199" y="4247"/>
                  </a:cubicBezTo>
                  <a:cubicBezTo>
                    <a:pt x="2099" y="2984"/>
                    <a:pt x="3417" y="1973"/>
                    <a:pt x="5022" y="1251"/>
                  </a:cubicBezTo>
                  <a:cubicBezTo>
                    <a:pt x="6255" y="696"/>
                    <a:pt x="7647" y="306"/>
                    <a:pt x="9339" y="119"/>
                  </a:cubicBezTo>
                  <a:cubicBezTo>
                    <a:pt x="9901" y="57"/>
                    <a:pt x="10482" y="31"/>
                    <a:pt x="11113" y="9"/>
                  </a:cubicBezTo>
                  <a:cubicBezTo>
                    <a:pt x="12956" y="-58"/>
                    <a:pt x="14632" y="260"/>
                    <a:pt x="15894" y="689"/>
                  </a:cubicBezTo>
                  <a:cubicBezTo>
                    <a:pt x="17226" y="1142"/>
                    <a:pt x="18288" y="1746"/>
                    <a:pt x="19187" y="2494"/>
                  </a:cubicBezTo>
                  <a:cubicBezTo>
                    <a:pt x="20113" y="3264"/>
                    <a:pt x="20787" y="4159"/>
                    <a:pt x="21215" y="5278"/>
                  </a:cubicBezTo>
                  <a:cubicBezTo>
                    <a:pt x="21437" y="5860"/>
                    <a:pt x="21545" y="6483"/>
                    <a:pt x="21545" y="7202"/>
                  </a:cubicBezTo>
                  <a:cubicBezTo>
                    <a:pt x="21545" y="7923"/>
                    <a:pt x="21453" y="8558"/>
                    <a:pt x="21314" y="9193"/>
                  </a:cubicBezTo>
                  <a:cubicBezTo>
                    <a:pt x="20790" y="11573"/>
                    <a:pt x="19303" y="13518"/>
                    <a:pt x="17073" y="14625"/>
                  </a:cubicBezTo>
                  <a:cubicBezTo>
                    <a:pt x="16532" y="14894"/>
                    <a:pt x="15877" y="15141"/>
                    <a:pt x="15134" y="15306"/>
                  </a:cubicBezTo>
                  <a:cubicBezTo>
                    <a:pt x="14397" y="15470"/>
                    <a:pt x="13556" y="15592"/>
                    <a:pt x="12655" y="15544"/>
                  </a:cubicBezTo>
                  <a:cubicBezTo>
                    <a:pt x="11780" y="15499"/>
                    <a:pt x="11065" y="15318"/>
                    <a:pt x="10463" y="15059"/>
                  </a:cubicBezTo>
                  <a:cubicBezTo>
                    <a:pt x="9866" y="14803"/>
                    <a:pt x="9365" y="14488"/>
                    <a:pt x="9009" y="14012"/>
                  </a:cubicBezTo>
                  <a:close/>
                  <a:moveTo>
                    <a:pt x="9009" y="14012"/>
                  </a:moveTo>
                </a:path>
              </a:pathLst>
            </a:custGeom>
            <a:solidFill>
              <a:schemeClr val="bg1"/>
            </a:solidFill>
            <a:ln>
              <a:noFill/>
            </a:ln>
          </p:spPr>
          <p:txBody>
            <a:bodyPr lIns="0" tIns="0" rIns="0" bIns="0"/>
            <a:lstStyle/>
            <a:p>
              <a:pPr algn="ctr">
                <a:lnSpc>
                  <a:spcPct val="120000"/>
                </a:lnSpc>
              </a:pPr>
              <a:endParaRPr lang="en-GB"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2" name="Group 11"/>
            <p:cNvGrpSpPr/>
            <p:nvPr/>
          </p:nvGrpSpPr>
          <p:grpSpPr>
            <a:xfrm>
              <a:off x="2571029" y="2542894"/>
              <a:ext cx="358955" cy="332191"/>
              <a:chOff x="1424267" y="1898426"/>
              <a:chExt cx="477770" cy="401951"/>
            </a:xfrm>
            <a:solidFill>
              <a:schemeClr val="bg2"/>
            </a:solidFill>
          </p:grpSpPr>
          <p:sp>
            <p:nvSpPr>
              <p:cNvPr id="13" name="AutoShape 27"/>
              <p:cNvSpPr>
                <a:spLocks/>
              </p:cNvSpPr>
              <p:nvPr/>
            </p:nvSpPr>
            <p:spPr bwMode="auto">
              <a:xfrm>
                <a:off x="1424267" y="1898426"/>
                <a:ext cx="288258" cy="401951"/>
              </a:xfrm>
              <a:custGeom>
                <a:avLst/>
                <a:gdLst>
                  <a:gd name="T0" fmla="*/ 0 w 21594"/>
                  <a:gd name="T1" fmla="*/ 0 h 21481"/>
                  <a:gd name="T2" fmla="*/ 0 w 21594"/>
                  <a:gd name="T3" fmla="*/ 0 h 21481"/>
                  <a:gd name="T4" fmla="*/ 0 w 21594"/>
                  <a:gd name="T5" fmla="*/ 0 h 21481"/>
                  <a:gd name="T6" fmla="*/ 0 w 21594"/>
                  <a:gd name="T7" fmla="*/ 0 h 21481"/>
                  <a:gd name="T8" fmla="*/ 0 w 21594"/>
                  <a:gd name="T9" fmla="*/ 0 h 21481"/>
                  <a:gd name="T10" fmla="*/ 0 w 21594"/>
                  <a:gd name="T11" fmla="*/ 0 h 21481"/>
                  <a:gd name="T12" fmla="*/ 0 w 21594"/>
                  <a:gd name="T13" fmla="*/ 0 h 21481"/>
                  <a:gd name="T14" fmla="*/ 0 w 21594"/>
                  <a:gd name="T15" fmla="*/ 0 h 21481"/>
                  <a:gd name="T16" fmla="*/ 0 w 21594"/>
                  <a:gd name="T17" fmla="*/ 0 h 21481"/>
                  <a:gd name="T18" fmla="*/ 0 w 21594"/>
                  <a:gd name="T19" fmla="*/ 0 h 21481"/>
                  <a:gd name="T20" fmla="*/ 0 w 21594"/>
                  <a:gd name="T21" fmla="*/ 0 h 21481"/>
                  <a:gd name="T22" fmla="*/ 0 w 21594"/>
                  <a:gd name="T23" fmla="*/ 0 h 21481"/>
                  <a:gd name="T24" fmla="*/ 0 w 21594"/>
                  <a:gd name="T25" fmla="*/ 0 h 21481"/>
                  <a:gd name="T26" fmla="*/ 0 w 21594"/>
                  <a:gd name="T27" fmla="*/ 0 h 21481"/>
                  <a:gd name="T28" fmla="*/ 0 w 21594"/>
                  <a:gd name="T29" fmla="*/ 0 h 21481"/>
                  <a:gd name="T30" fmla="*/ 0 w 21594"/>
                  <a:gd name="T31" fmla="*/ 0 h 21481"/>
                  <a:gd name="T32" fmla="*/ 0 w 21594"/>
                  <a:gd name="T33" fmla="*/ 0 h 21481"/>
                  <a:gd name="T34" fmla="*/ 0 w 21594"/>
                  <a:gd name="T35" fmla="*/ 0 h 21481"/>
                  <a:gd name="T36" fmla="*/ 0 w 21594"/>
                  <a:gd name="T37" fmla="*/ 0 h 21481"/>
                  <a:gd name="T38" fmla="*/ 0 w 21594"/>
                  <a:gd name="T39" fmla="*/ 0 h 21481"/>
                  <a:gd name="T40" fmla="*/ 0 w 21594"/>
                  <a:gd name="T41" fmla="*/ 0 h 21481"/>
                  <a:gd name="T42" fmla="*/ 0 w 21594"/>
                  <a:gd name="T43" fmla="*/ 0 h 21481"/>
                  <a:gd name="T44" fmla="*/ 0 w 21594"/>
                  <a:gd name="T45" fmla="*/ 0 h 21481"/>
                  <a:gd name="T46" fmla="*/ 0 w 21594"/>
                  <a:gd name="T47" fmla="*/ 0 h 21481"/>
                  <a:gd name="T48" fmla="*/ 0 w 21594"/>
                  <a:gd name="T49" fmla="*/ 0 h 21481"/>
                  <a:gd name="T50" fmla="*/ 0 w 21594"/>
                  <a:gd name="T51" fmla="*/ 0 h 21481"/>
                  <a:gd name="T52" fmla="*/ 0 w 21594"/>
                  <a:gd name="T53" fmla="*/ 0 h 21481"/>
                  <a:gd name="T54" fmla="*/ 0 w 21594"/>
                  <a:gd name="T55" fmla="*/ 0 h 21481"/>
                  <a:gd name="T56" fmla="*/ 0 w 21594"/>
                  <a:gd name="T57" fmla="*/ 0 h 21481"/>
                  <a:gd name="T58" fmla="*/ 0 w 21594"/>
                  <a:gd name="T59" fmla="*/ 0 h 21481"/>
                  <a:gd name="T60" fmla="*/ 0 w 21594"/>
                  <a:gd name="T61" fmla="*/ 0 h 21481"/>
                  <a:gd name="T62" fmla="*/ 0 w 21594"/>
                  <a:gd name="T63" fmla="*/ 0 h 21481"/>
                  <a:gd name="T64" fmla="*/ 0 w 21594"/>
                  <a:gd name="T65" fmla="*/ 0 h 21481"/>
                  <a:gd name="T66" fmla="*/ 0 w 21594"/>
                  <a:gd name="T67" fmla="*/ 0 h 21481"/>
                  <a:gd name="T68" fmla="*/ 0 w 21594"/>
                  <a:gd name="T69" fmla="*/ 0 h 21481"/>
                  <a:gd name="T70" fmla="*/ 0 w 21594"/>
                  <a:gd name="T71" fmla="*/ 0 h 21481"/>
                  <a:gd name="T72" fmla="*/ 0 w 21594"/>
                  <a:gd name="T73" fmla="*/ 0 h 21481"/>
                  <a:gd name="T74" fmla="*/ 0 w 21594"/>
                  <a:gd name="T75" fmla="*/ 0 h 21481"/>
                  <a:gd name="T76" fmla="*/ 0 w 21594"/>
                  <a:gd name="T77" fmla="*/ 0 h 21481"/>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1594" h="21481">
                    <a:moveTo>
                      <a:pt x="5932" y="14439"/>
                    </a:moveTo>
                    <a:cubicBezTo>
                      <a:pt x="5273" y="14717"/>
                      <a:pt x="4486" y="15132"/>
                      <a:pt x="4051" y="15925"/>
                    </a:cubicBezTo>
                    <a:cubicBezTo>
                      <a:pt x="3759" y="16454"/>
                      <a:pt x="3756" y="17150"/>
                      <a:pt x="3978" y="17683"/>
                    </a:cubicBezTo>
                    <a:cubicBezTo>
                      <a:pt x="4608" y="19197"/>
                      <a:pt x="7232" y="20072"/>
                      <a:pt x="9983" y="20234"/>
                    </a:cubicBezTo>
                    <a:cubicBezTo>
                      <a:pt x="12956" y="20410"/>
                      <a:pt x="15960" y="20095"/>
                      <a:pt x="17254" y="18650"/>
                    </a:cubicBezTo>
                    <a:cubicBezTo>
                      <a:pt x="17955" y="17866"/>
                      <a:pt x="17984" y="16727"/>
                      <a:pt x="17290" y="15949"/>
                    </a:cubicBezTo>
                    <a:cubicBezTo>
                      <a:pt x="16475" y="15037"/>
                      <a:pt x="15361" y="14638"/>
                      <a:pt x="14179" y="14068"/>
                    </a:cubicBezTo>
                    <a:cubicBezTo>
                      <a:pt x="13820" y="13894"/>
                      <a:pt x="13466" y="13609"/>
                      <a:pt x="12986" y="13522"/>
                    </a:cubicBezTo>
                    <a:cubicBezTo>
                      <a:pt x="12654" y="13463"/>
                      <a:pt x="11973" y="13511"/>
                      <a:pt x="11611" y="13522"/>
                    </a:cubicBezTo>
                    <a:cubicBezTo>
                      <a:pt x="9250" y="13600"/>
                      <a:pt x="7368" y="13834"/>
                      <a:pt x="5932" y="14439"/>
                    </a:cubicBezTo>
                    <a:close/>
                    <a:moveTo>
                      <a:pt x="6258" y="2650"/>
                    </a:moveTo>
                    <a:cubicBezTo>
                      <a:pt x="5686" y="3797"/>
                      <a:pt x="6129" y="5340"/>
                      <a:pt x="6727" y="6340"/>
                    </a:cubicBezTo>
                    <a:cubicBezTo>
                      <a:pt x="7378" y="7427"/>
                      <a:pt x="8390" y="8316"/>
                      <a:pt x="9622" y="8718"/>
                    </a:cubicBezTo>
                    <a:cubicBezTo>
                      <a:pt x="11602" y="9365"/>
                      <a:pt x="14233" y="8713"/>
                      <a:pt x="15048" y="7554"/>
                    </a:cubicBezTo>
                    <a:cubicBezTo>
                      <a:pt x="15273" y="7233"/>
                      <a:pt x="15376" y="6761"/>
                      <a:pt x="15409" y="6414"/>
                    </a:cubicBezTo>
                    <a:cubicBezTo>
                      <a:pt x="15622" y="4186"/>
                      <a:pt x="13889" y="2022"/>
                      <a:pt x="11935" y="1263"/>
                    </a:cubicBezTo>
                    <a:cubicBezTo>
                      <a:pt x="11340" y="1030"/>
                      <a:pt x="10391" y="902"/>
                      <a:pt x="9513" y="966"/>
                    </a:cubicBezTo>
                    <a:cubicBezTo>
                      <a:pt x="7789" y="1092"/>
                      <a:pt x="6661" y="1840"/>
                      <a:pt x="6258" y="2650"/>
                    </a:cubicBezTo>
                    <a:close/>
                    <a:moveTo>
                      <a:pt x="18845" y="1015"/>
                    </a:moveTo>
                    <a:cubicBezTo>
                      <a:pt x="18029" y="1015"/>
                      <a:pt x="17240" y="1015"/>
                      <a:pt x="16240" y="1015"/>
                    </a:cubicBezTo>
                    <a:cubicBezTo>
                      <a:pt x="17894" y="1951"/>
                      <a:pt x="19363" y="3151"/>
                      <a:pt x="19243" y="5102"/>
                    </a:cubicBezTo>
                    <a:cubicBezTo>
                      <a:pt x="19122" y="7073"/>
                      <a:pt x="17294" y="7867"/>
                      <a:pt x="15625" y="8792"/>
                    </a:cubicBezTo>
                    <a:cubicBezTo>
                      <a:pt x="15241" y="9005"/>
                      <a:pt x="14651" y="9444"/>
                      <a:pt x="14505" y="9708"/>
                    </a:cubicBezTo>
                    <a:cubicBezTo>
                      <a:pt x="13900" y="10800"/>
                      <a:pt x="15517" y="11415"/>
                      <a:pt x="16349" y="11838"/>
                    </a:cubicBezTo>
                    <a:cubicBezTo>
                      <a:pt x="17110" y="12225"/>
                      <a:pt x="17756" y="12561"/>
                      <a:pt x="18339" y="12903"/>
                    </a:cubicBezTo>
                    <a:cubicBezTo>
                      <a:pt x="19569" y="13625"/>
                      <a:pt x="20734" y="14550"/>
                      <a:pt x="20726" y="16148"/>
                    </a:cubicBezTo>
                    <a:cubicBezTo>
                      <a:pt x="20718" y="17893"/>
                      <a:pt x="19252" y="19109"/>
                      <a:pt x="17615" y="19913"/>
                    </a:cubicBezTo>
                    <a:cubicBezTo>
                      <a:pt x="15973" y="20718"/>
                      <a:pt x="13608" y="21273"/>
                      <a:pt x="11213" y="21423"/>
                    </a:cubicBezTo>
                    <a:cubicBezTo>
                      <a:pt x="8407" y="21600"/>
                      <a:pt x="5762" y="21374"/>
                      <a:pt x="3725" y="20755"/>
                    </a:cubicBezTo>
                    <a:cubicBezTo>
                      <a:pt x="1883" y="20194"/>
                      <a:pt x="-6" y="19159"/>
                      <a:pt x="0" y="17436"/>
                    </a:cubicBezTo>
                    <a:cubicBezTo>
                      <a:pt x="3" y="16550"/>
                      <a:pt x="593" y="15684"/>
                      <a:pt x="1265" y="15132"/>
                    </a:cubicBezTo>
                    <a:cubicBezTo>
                      <a:pt x="3418" y="13366"/>
                      <a:pt x="7108" y="12934"/>
                      <a:pt x="11575" y="12705"/>
                    </a:cubicBezTo>
                    <a:cubicBezTo>
                      <a:pt x="11335" y="12383"/>
                      <a:pt x="10683" y="11999"/>
                      <a:pt x="10453" y="11516"/>
                    </a:cubicBezTo>
                    <a:cubicBezTo>
                      <a:pt x="10158" y="10897"/>
                      <a:pt x="10341" y="10209"/>
                      <a:pt x="10742" y="9708"/>
                    </a:cubicBezTo>
                    <a:cubicBezTo>
                      <a:pt x="7884" y="9960"/>
                      <a:pt x="5600" y="9393"/>
                      <a:pt x="4086" y="8396"/>
                    </a:cubicBezTo>
                    <a:cubicBezTo>
                      <a:pt x="2796" y="7544"/>
                      <a:pt x="1798" y="6101"/>
                      <a:pt x="2314" y="4433"/>
                    </a:cubicBezTo>
                    <a:cubicBezTo>
                      <a:pt x="2755" y="3007"/>
                      <a:pt x="3989" y="1978"/>
                      <a:pt x="5534" y="1263"/>
                    </a:cubicBezTo>
                    <a:cubicBezTo>
                      <a:pt x="7148" y="516"/>
                      <a:pt x="9116" y="0"/>
                      <a:pt x="11684" y="0"/>
                    </a:cubicBezTo>
                    <a:cubicBezTo>
                      <a:pt x="14848" y="0"/>
                      <a:pt x="18228" y="0"/>
                      <a:pt x="21594" y="0"/>
                    </a:cubicBezTo>
                  </a:path>
                </a:pathLst>
              </a:custGeom>
              <a:solidFill>
                <a:schemeClr val="bg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20000"/>
                  </a:lnSpc>
                </a:pPr>
                <a:endParaRPr lang="en-GB"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AutoShape 28"/>
              <p:cNvSpPr>
                <a:spLocks/>
              </p:cNvSpPr>
              <p:nvPr/>
            </p:nvSpPr>
            <p:spPr bwMode="auto">
              <a:xfrm>
                <a:off x="1719507" y="1963838"/>
                <a:ext cx="182530" cy="17538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1600" h="21600">
                    <a:moveTo>
                      <a:pt x="9382" y="0"/>
                    </a:moveTo>
                    <a:cubicBezTo>
                      <a:pt x="10335" y="0"/>
                      <a:pt x="11333" y="0"/>
                      <a:pt x="12285" y="0"/>
                    </a:cubicBezTo>
                    <a:cubicBezTo>
                      <a:pt x="12285" y="3056"/>
                      <a:pt x="12285" y="6154"/>
                      <a:pt x="12285" y="9210"/>
                    </a:cubicBezTo>
                    <a:cubicBezTo>
                      <a:pt x="15184" y="9210"/>
                      <a:pt x="18514" y="9210"/>
                      <a:pt x="21600" y="9210"/>
                    </a:cubicBezTo>
                    <a:cubicBezTo>
                      <a:pt x="21600" y="10204"/>
                      <a:pt x="21600" y="11225"/>
                      <a:pt x="21600" y="12218"/>
                    </a:cubicBezTo>
                    <a:cubicBezTo>
                      <a:pt x="18423" y="12218"/>
                      <a:pt x="15390" y="12218"/>
                      <a:pt x="12285" y="12218"/>
                    </a:cubicBezTo>
                    <a:cubicBezTo>
                      <a:pt x="12285" y="15351"/>
                      <a:pt x="12285" y="18467"/>
                      <a:pt x="12285" y="21600"/>
                    </a:cubicBezTo>
                    <a:cubicBezTo>
                      <a:pt x="11313" y="21600"/>
                      <a:pt x="10354" y="21600"/>
                      <a:pt x="9382" y="21600"/>
                    </a:cubicBezTo>
                    <a:cubicBezTo>
                      <a:pt x="9382" y="18486"/>
                      <a:pt x="9382" y="15331"/>
                      <a:pt x="9382" y="12218"/>
                    </a:cubicBezTo>
                    <a:cubicBezTo>
                      <a:pt x="6247" y="12218"/>
                      <a:pt x="3125" y="12218"/>
                      <a:pt x="0" y="12218"/>
                    </a:cubicBezTo>
                    <a:cubicBezTo>
                      <a:pt x="0" y="11225"/>
                      <a:pt x="0" y="10204"/>
                      <a:pt x="0" y="9210"/>
                    </a:cubicBezTo>
                    <a:cubicBezTo>
                      <a:pt x="3124" y="9210"/>
                      <a:pt x="6259" y="9210"/>
                      <a:pt x="9382" y="9210"/>
                    </a:cubicBezTo>
                    <a:cubicBezTo>
                      <a:pt x="9382" y="6192"/>
                      <a:pt x="9382" y="3190"/>
                      <a:pt x="9382" y="171"/>
                    </a:cubicBezTo>
                    <a:cubicBezTo>
                      <a:pt x="9379" y="90"/>
                      <a:pt x="9315" y="10"/>
                      <a:pt x="9382" y="0"/>
                    </a:cubicBezTo>
                    <a:close/>
                    <a:moveTo>
                      <a:pt x="9382" y="0"/>
                    </a:moveTo>
                  </a:path>
                </a:pathLst>
              </a:custGeom>
              <a:solidFill>
                <a:schemeClr val="bg1"/>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lstStyle/>
              <a:p>
                <a:pPr algn="ctr">
                  <a:lnSpc>
                    <a:spcPct val="120000"/>
                  </a:lnSpc>
                </a:pPr>
                <a:endParaRPr lang="en-GB" sz="80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2" name="TextBox 21"/>
            <p:cNvSpPr txBox="1"/>
            <p:nvPr/>
          </p:nvSpPr>
          <p:spPr>
            <a:xfrm>
              <a:off x="3261199" y="2932109"/>
              <a:ext cx="819826" cy="223995"/>
            </a:xfrm>
            <a:prstGeom prst="rect">
              <a:avLst/>
            </a:prstGeom>
            <a:noFill/>
          </p:spPr>
          <p:txBody>
            <a:bodyPr wrap="square" lIns="0" tIns="0" rIns="0" bIns="0" rtlCol="0">
              <a:spAutoFit/>
            </a:bodyPr>
            <a:lstStyle/>
            <a:p>
              <a:pPr algn="ctr">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TextBox 33"/>
            <p:cNvSpPr txBox="1"/>
            <p:nvPr/>
          </p:nvSpPr>
          <p:spPr>
            <a:xfrm>
              <a:off x="4012890" y="3747556"/>
              <a:ext cx="873031" cy="223995"/>
            </a:xfrm>
            <a:prstGeom prst="rect">
              <a:avLst/>
            </a:prstGeom>
            <a:noFill/>
          </p:spPr>
          <p:txBody>
            <a:bodyPr wrap="square" lIns="0" tIns="0" rIns="0" bIns="0" rtlCol="0">
              <a:spAutoFit/>
            </a:bodyPr>
            <a:lstStyle/>
            <a:p>
              <a:pPr algn="ctr">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TextBox 34"/>
            <p:cNvSpPr txBox="1"/>
            <p:nvPr/>
          </p:nvSpPr>
          <p:spPr>
            <a:xfrm>
              <a:off x="2275754" y="2886397"/>
              <a:ext cx="819826" cy="223995"/>
            </a:xfrm>
            <a:prstGeom prst="rect">
              <a:avLst/>
            </a:prstGeom>
            <a:noFill/>
          </p:spPr>
          <p:txBody>
            <a:bodyPr wrap="square" lIns="0" tIns="0" rIns="0" bIns="0" rtlCol="0">
              <a:spAutoFit/>
            </a:bodyPr>
            <a:lstStyle/>
            <a:p>
              <a:pPr algn="ctr">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TextBox 35"/>
            <p:cNvSpPr txBox="1"/>
            <p:nvPr/>
          </p:nvSpPr>
          <p:spPr>
            <a:xfrm>
              <a:off x="2615601" y="4696968"/>
              <a:ext cx="819826" cy="223995"/>
            </a:xfrm>
            <a:prstGeom prst="rect">
              <a:avLst/>
            </a:prstGeom>
            <a:noFill/>
          </p:spPr>
          <p:txBody>
            <a:bodyPr wrap="square" lIns="0" tIns="0" rIns="0" bIns="0" rtlCol="0">
              <a:spAutoFit/>
            </a:bodyPr>
            <a:lstStyle/>
            <a:p>
              <a:pPr algn="ctr">
                <a:lnSpc>
                  <a:spcPct val="120000"/>
                </a:lnSpc>
              </a:pPr>
              <a:r>
                <a:rPr lang="zh-CN" altLang="en-US"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文字内容</a:t>
              </a:r>
              <a:endParaRPr lang="en-GB" altLang="zh-CN"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37" name="TextBox 36"/>
          <p:cNvSpPr txBox="1"/>
          <p:nvPr/>
        </p:nvSpPr>
        <p:spPr>
          <a:xfrm>
            <a:off x="5668979" y="2764751"/>
            <a:ext cx="1514444" cy="202491"/>
          </a:xfrm>
          <a:prstGeom prst="rect">
            <a:avLst/>
          </a:prstGeom>
          <a:noFill/>
        </p:spPr>
        <p:txBody>
          <a:bodyPr wrap="square" lIns="0" tIns="0" rIns="0" bIns="0" rtlCol="0">
            <a:spAutoFit/>
          </a:bodyPr>
          <a:lstStyle/>
          <a:p>
            <a:pP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Freeform 5"/>
          <p:cNvSpPr>
            <a:spLocks noEditPoints="1"/>
          </p:cNvSpPr>
          <p:nvPr/>
        </p:nvSpPr>
        <p:spPr bwMode="auto">
          <a:xfrm>
            <a:off x="5668979" y="4004095"/>
            <a:ext cx="634782" cy="605549"/>
          </a:xfrm>
          <a:custGeom>
            <a:avLst/>
            <a:gdLst>
              <a:gd name="T0" fmla="*/ 488 w 501"/>
              <a:gd name="T1" fmla="*/ 12 h 434"/>
              <a:gd name="T2" fmla="*/ 459 w 501"/>
              <a:gd name="T3" fmla="*/ 0 h 434"/>
              <a:gd name="T4" fmla="*/ 42 w 501"/>
              <a:gd name="T5" fmla="*/ 0 h 434"/>
              <a:gd name="T6" fmla="*/ 12 w 501"/>
              <a:gd name="T7" fmla="*/ 12 h 434"/>
              <a:gd name="T8" fmla="*/ 0 w 501"/>
              <a:gd name="T9" fmla="*/ 42 h 434"/>
              <a:gd name="T10" fmla="*/ 0 w 501"/>
              <a:gd name="T11" fmla="*/ 325 h 434"/>
              <a:gd name="T12" fmla="*/ 12 w 501"/>
              <a:gd name="T13" fmla="*/ 355 h 434"/>
              <a:gd name="T14" fmla="*/ 42 w 501"/>
              <a:gd name="T15" fmla="*/ 367 h 434"/>
              <a:gd name="T16" fmla="*/ 184 w 501"/>
              <a:gd name="T17" fmla="*/ 367 h 434"/>
              <a:gd name="T18" fmla="*/ 179 w 501"/>
              <a:gd name="T19" fmla="*/ 387 h 434"/>
              <a:gd name="T20" fmla="*/ 171 w 501"/>
              <a:gd name="T21" fmla="*/ 406 h 434"/>
              <a:gd name="T22" fmla="*/ 167 w 501"/>
              <a:gd name="T23" fmla="*/ 417 h 434"/>
              <a:gd name="T24" fmla="*/ 172 w 501"/>
              <a:gd name="T25" fmla="*/ 429 h 434"/>
              <a:gd name="T26" fmla="*/ 184 w 501"/>
              <a:gd name="T27" fmla="*/ 434 h 434"/>
              <a:gd name="T28" fmla="*/ 317 w 501"/>
              <a:gd name="T29" fmla="*/ 434 h 434"/>
              <a:gd name="T30" fmla="*/ 329 w 501"/>
              <a:gd name="T31" fmla="*/ 429 h 434"/>
              <a:gd name="T32" fmla="*/ 334 w 501"/>
              <a:gd name="T33" fmla="*/ 417 h 434"/>
              <a:gd name="T34" fmla="*/ 330 w 501"/>
              <a:gd name="T35" fmla="*/ 406 h 434"/>
              <a:gd name="T36" fmla="*/ 321 w 501"/>
              <a:gd name="T37" fmla="*/ 387 h 434"/>
              <a:gd name="T38" fmla="*/ 317 w 501"/>
              <a:gd name="T39" fmla="*/ 367 h 434"/>
              <a:gd name="T40" fmla="*/ 459 w 501"/>
              <a:gd name="T41" fmla="*/ 367 h 434"/>
              <a:gd name="T42" fmla="*/ 488 w 501"/>
              <a:gd name="T43" fmla="*/ 355 h 434"/>
              <a:gd name="T44" fmla="*/ 501 w 501"/>
              <a:gd name="T45" fmla="*/ 325 h 434"/>
              <a:gd name="T46" fmla="*/ 501 w 501"/>
              <a:gd name="T47" fmla="*/ 42 h 434"/>
              <a:gd name="T48" fmla="*/ 488 w 501"/>
              <a:gd name="T49" fmla="*/ 12 h 434"/>
              <a:gd name="T50" fmla="*/ 467 w 501"/>
              <a:gd name="T51" fmla="*/ 259 h 434"/>
              <a:gd name="T52" fmla="*/ 465 w 501"/>
              <a:gd name="T53" fmla="*/ 264 h 434"/>
              <a:gd name="T54" fmla="*/ 459 w 501"/>
              <a:gd name="T55" fmla="*/ 267 h 434"/>
              <a:gd name="T56" fmla="*/ 42 w 501"/>
              <a:gd name="T57" fmla="*/ 267 h 434"/>
              <a:gd name="T58" fmla="*/ 36 w 501"/>
              <a:gd name="T59" fmla="*/ 264 h 434"/>
              <a:gd name="T60" fmla="*/ 33 w 501"/>
              <a:gd name="T61" fmla="*/ 259 h 434"/>
              <a:gd name="T62" fmla="*/ 33 w 501"/>
              <a:gd name="T63" fmla="*/ 42 h 434"/>
              <a:gd name="T64" fmla="*/ 36 w 501"/>
              <a:gd name="T65" fmla="*/ 36 h 434"/>
              <a:gd name="T66" fmla="*/ 42 w 501"/>
              <a:gd name="T67" fmla="*/ 33 h 434"/>
              <a:gd name="T68" fmla="*/ 459 w 501"/>
              <a:gd name="T69" fmla="*/ 33 h 434"/>
              <a:gd name="T70" fmla="*/ 465 w 501"/>
              <a:gd name="T71" fmla="*/ 36 h 434"/>
              <a:gd name="T72" fmla="*/ 467 w 501"/>
              <a:gd name="T73" fmla="*/ 42 h 434"/>
              <a:gd name="T74" fmla="*/ 467 w 501"/>
              <a:gd name="T75" fmla="*/ 259 h 434"/>
              <a:gd name="T76" fmla="*/ 467 w 501"/>
              <a:gd name="T77" fmla="*/ 259 h 434"/>
              <a:gd name="T78" fmla="*/ 467 w 501"/>
              <a:gd name="T79" fmla="*/ 259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1" h="434">
                <a:moveTo>
                  <a:pt x="488" y="12"/>
                </a:moveTo>
                <a:cubicBezTo>
                  <a:pt x="480" y="4"/>
                  <a:pt x="470" y="0"/>
                  <a:pt x="459" y="0"/>
                </a:cubicBezTo>
                <a:cubicBezTo>
                  <a:pt x="42" y="0"/>
                  <a:pt x="42" y="0"/>
                  <a:pt x="42" y="0"/>
                </a:cubicBezTo>
                <a:cubicBezTo>
                  <a:pt x="30" y="0"/>
                  <a:pt x="20" y="4"/>
                  <a:pt x="12" y="12"/>
                </a:cubicBezTo>
                <a:cubicBezTo>
                  <a:pt x="4" y="20"/>
                  <a:pt x="0" y="30"/>
                  <a:pt x="0" y="42"/>
                </a:cubicBezTo>
                <a:cubicBezTo>
                  <a:pt x="0" y="325"/>
                  <a:pt x="0" y="325"/>
                  <a:pt x="0" y="325"/>
                </a:cubicBezTo>
                <a:cubicBezTo>
                  <a:pt x="0" y="337"/>
                  <a:pt x="4" y="347"/>
                  <a:pt x="12" y="355"/>
                </a:cubicBezTo>
                <a:cubicBezTo>
                  <a:pt x="20" y="363"/>
                  <a:pt x="30" y="367"/>
                  <a:pt x="42" y="367"/>
                </a:cubicBezTo>
                <a:cubicBezTo>
                  <a:pt x="184" y="367"/>
                  <a:pt x="184" y="367"/>
                  <a:pt x="184" y="367"/>
                </a:cubicBezTo>
                <a:cubicBezTo>
                  <a:pt x="184" y="374"/>
                  <a:pt x="182" y="380"/>
                  <a:pt x="179" y="387"/>
                </a:cubicBezTo>
                <a:cubicBezTo>
                  <a:pt x="177" y="394"/>
                  <a:pt x="174" y="400"/>
                  <a:pt x="171" y="406"/>
                </a:cubicBezTo>
                <a:cubicBezTo>
                  <a:pt x="168" y="411"/>
                  <a:pt x="167" y="415"/>
                  <a:pt x="167" y="417"/>
                </a:cubicBezTo>
                <a:cubicBezTo>
                  <a:pt x="167" y="422"/>
                  <a:pt x="169" y="426"/>
                  <a:pt x="172" y="429"/>
                </a:cubicBezTo>
                <a:cubicBezTo>
                  <a:pt x="175" y="432"/>
                  <a:pt x="179" y="434"/>
                  <a:pt x="184" y="434"/>
                </a:cubicBezTo>
                <a:cubicBezTo>
                  <a:pt x="317" y="434"/>
                  <a:pt x="317" y="434"/>
                  <a:pt x="317" y="434"/>
                </a:cubicBezTo>
                <a:cubicBezTo>
                  <a:pt x="322" y="434"/>
                  <a:pt x="325" y="432"/>
                  <a:pt x="329" y="429"/>
                </a:cubicBezTo>
                <a:cubicBezTo>
                  <a:pt x="332" y="426"/>
                  <a:pt x="334" y="422"/>
                  <a:pt x="334" y="417"/>
                </a:cubicBezTo>
                <a:cubicBezTo>
                  <a:pt x="334" y="415"/>
                  <a:pt x="332" y="411"/>
                  <a:pt x="330" y="406"/>
                </a:cubicBezTo>
                <a:cubicBezTo>
                  <a:pt x="327" y="400"/>
                  <a:pt x="324" y="394"/>
                  <a:pt x="321" y="387"/>
                </a:cubicBezTo>
                <a:cubicBezTo>
                  <a:pt x="318" y="380"/>
                  <a:pt x="317" y="374"/>
                  <a:pt x="317" y="367"/>
                </a:cubicBezTo>
                <a:cubicBezTo>
                  <a:pt x="459" y="367"/>
                  <a:pt x="459" y="367"/>
                  <a:pt x="459" y="367"/>
                </a:cubicBezTo>
                <a:cubicBezTo>
                  <a:pt x="470" y="367"/>
                  <a:pt x="480" y="363"/>
                  <a:pt x="488" y="355"/>
                </a:cubicBezTo>
                <a:cubicBezTo>
                  <a:pt x="496" y="347"/>
                  <a:pt x="501" y="337"/>
                  <a:pt x="501" y="325"/>
                </a:cubicBezTo>
                <a:cubicBezTo>
                  <a:pt x="501" y="42"/>
                  <a:pt x="501" y="42"/>
                  <a:pt x="501" y="42"/>
                </a:cubicBezTo>
                <a:cubicBezTo>
                  <a:pt x="501" y="30"/>
                  <a:pt x="496" y="20"/>
                  <a:pt x="488" y="12"/>
                </a:cubicBezTo>
                <a:close/>
                <a:moveTo>
                  <a:pt x="467" y="259"/>
                </a:moveTo>
                <a:cubicBezTo>
                  <a:pt x="467" y="261"/>
                  <a:pt x="466" y="263"/>
                  <a:pt x="465" y="264"/>
                </a:cubicBezTo>
                <a:cubicBezTo>
                  <a:pt x="463" y="266"/>
                  <a:pt x="461" y="267"/>
                  <a:pt x="459" y="267"/>
                </a:cubicBezTo>
                <a:cubicBezTo>
                  <a:pt x="42" y="267"/>
                  <a:pt x="42" y="267"/>
                  <a:pt x="42" y="267"/>
                </a:cubicBezTo>
                <a:cubicBezTo>
                  <a:pt x="39" y="267"/>
                  <a:pt x="38" y="266"/>
                  <a:pt x="36" y="264"/>
                </a:cubicBezTo>
                <a:cubicBezTo>
                  <a:pt x="34" y="263"/>
                  <a:pt x="33" y="261"/>
                  <a:pt x="33" y="259"/>
                </a:cubicBezTo>
                <a:cubicBezTo>
                  <a:pt x="33" y="42"/>
                  <a:pt x="33" y="42"/>
                  <a:pt x="33" y="42"/>
                </a:cubicBezTo>
                <a:cubicBezTo>
                  <a:pt x="33" y="39"/>
                  <a:pt x="34" y="37"/>
                  <a:pt x="36" y="36"/>
                </a:cubicBezTo>
                <a:cubicBezTo>
                  <a:pt x="38" y="34"/>
                  <a:pt x="39" y="33"/>
                  <a:pt x="42" y="33"/>
                </a:cubicBezTo>
                <a:cubicBezTo>
                  <a:pt x="459" y="33"/>
                  <a:pt x="459" y="33"/>
                  <a:pt x="459" y="33"/>
                </a:cubicBezTo>
                <a:cubicBezTo>
                  <a:pt x="461" y="33"/>
                  <a:pt x="463" y="34"/>
                  <a:pt x="465" y="36"/>
                </a:cubicBezTo>
                <a:cubicBezTo>
                  <a:pt x="466" y="37"/>
                  <a:pt x="467" y="39"/>
                  <a:pt x="467" y="42"/>
                </a:cubicBezTo>
                <a:lnTo>
                  <a:pt x="467" y="259"/>
                </a:lnTo>
                <a:close/>
                <a:moveTo>
                  <a:pt x="467" y="259"/>
                </a:moveTo>
                <a:cubicBezTo>
                  <a:pt x="467" y="259"/>
                  <a:pt x="467" y="259"/>
                  <a:pt x="467" y="259"/>
                </a:cubicBezTo>
              </a:path>
            </a:pathLst>
          </a:custGeom>
          <a:solidFill>
            <a:schemeClr val="accent6"/>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32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Freeform 13"/>
          <p:cNvSpPr>
            <a:spLocks noEditPoints="1"/>
          </p:cNvSpPr>
          <p:nvPr/>
        </p:nvSpPr>
        <p:spPr bwMode="auto">
          <a:xfrm>
            <a:off x="8667000" y="3991850"/>
            <a:ext cx="415328" cy="630039"/>
          </a:xfrm>
          <a:custGeom>
            <a:avLst/>
            <a:gdLst>
              <a:gd name="T0" fmla="*/ 615 w 704"/>
              <a:gd name="T1" fmla="*/ 0 h 1176"/>
              <a:gd name="T2" fmla="*/ 89 w 704"/>
              <a:gd name="T3" fmla="*/ 0 h 1176"/>
              <a:gd name="T4" fmla="*/ 0 w 704"/>
              <a:gd name="T5" fmla="*/ 89 h 1176"/>
              <a:gd name="T6" fmla="*/ 0 w 704"/>
              <a:gd name="T7" fmla="*/ 1087 h 1176"/>
              <a:gd name="T8" fmla="*/ 89 w 704"/>
              <a:gd name="T9" fmla="*/ 1176 h 1176"/>
              <a:gd name="T10" fmla="*/ 615 w 704"/>
              <a:gd name="T11" fmla="*/ 1176 h 1176"/>
              <a:gd name="T12" fmla="*/ 704 w 704"/>
              <a:gd name="T13" fmla="*/ 1087 h 1176"/>
              <a:gd name="T14" fmla="*/ 704 w 704"/>
              <a:gd name="T15" fmla="*/ 89 h 1176"/>
              <a:gd name="T16" fmla="*/ 615 w 704"/>
              <a:gd name="T17" fmla="*/ 0 h 1176"/>
              <a:gd name="T18" fmla="*/ 387 w 704"/>
              <a:gd name="T19" fmla="*/ 1084 h 1176"/>
              <a:gd name="T20" fmla="*/ 375 w 704"/>
              <a:gd name="T21" fmla="*/ 1097 h 1176"/>
              <a:gd name="T22" fmla="*/ 329 w 704"/>
              <a:gd name="T23" fmla="*/ 1097 h 1176"/>
              <a:gd name="T24" fmla="*/ 317 w 704"/>
              <a:gd name="T25" fmla="*/ 1084 h 1176"/>
              <a:gd name="T26" fmla="*/ 317 w 704"/>
              <a:gd name="T27" fmla="*/ 1044 h 1176"/>
              <a:gd name="T28" fmla="*/ 322 w 704"/>
              <a:gd name="T29" fmla="*/ 1033 h 1176"/>
              <a:gd name="T30" fmla="*/ 345 w 704"/>
              <a:gd name="T31" fmla="*/ 1017 h 1176"/>
              <a:gd name="T32" fmla="*/ 359 w 704"/>
              <a:gd name="T33" fmla="*/ 1017 h 1176"/>
              <a:gd name="T34" fmla="*/ 382 w 704"/>
              <a:gd name="T35" fmla="*/ 1033 h 1176"/>
              <a:gd name="T36" fmla="*/ 387 w 704"/>
              <a:gd name="T37" fmla="*/ 1044 h 1176"/>
              <a:gd name="T38" fmla="*/ 387 w 704"/>
              <a:gd name="T39" fmla="*/ 1084 h 1176"/>
              <a:gd name="T40" fmla="*/ 598 w 704"/>
              <a:gd name="T41" fmla="*/ 962 h 1176"/>
              <a:gd name="T42" fmla="*/ 106 w 704"/>
              <a:gd name="T43" fmla="*/ 962 h 1176"/>
              <a:gd name="T44" fmla="*/ 106 w 704"/>
              <a:gd name="T45" fmla="*/ 135 h 1176"/>
              <a:gd name="T46" fmla="*/ 598 w 704"/>
              <a:gd name="T47" fmla="*/ 135 h 1176"/>
              <a:gd name="T48" fmla="*/ 598 w 704"/>
              <a:gd name="T49" fmla="*/ 962 h 1176"/>
              <a:gd name="T50" fmla="*/ 598 w 704"/>
              <a:gd name="T51" fmla="*/ 962 h 1176"/>
              <a:gd name="T52" fmla="*/ 598 w 704"/>
              <a:gd name="T53" fmla="*/ 962 h 1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4" h="1176">
                <a:moveTo>
                  <a:pt x="615" y="0"/>
                </a:moveTo>
                <a:cubicBezTo>
                  <a:pt x="89" y="0"/>
                  <a:pt x="89" y="0"/>
                  <a:pt x="89" y="0"/>
                </a:cubicBezTo>
                <a:cubicBezTo>
                  <a:pt x="40" y="0"/>
                  <a:pt x="0" y="40"/>
                  <a:pt x="0" y="89"/>
                </a:cubicBezTo>
                <a:cubicBezTo>
                  <a:pt x="0" y="1087"/>
                  <a:pt x="0" y="1087"/>
                  <a:pt x="0" y="1087"/>
                </a:cubicBezTo>
                <a:cubicBezTo>
                  <a:pt x="0" y="1136"/>
                  <a:pt x="40" y="1176"/>
                  <a:pt x="89" y="1176"/>
                </a:cubicBezTo>
                <a:cubicBezTo>
                  <a:pt x="615" y="1176"/>
                  <a:pt x="615" y="1176"/>
                  <a:pt x="615" y="1176"/>
                </a:cubicBezTo>
                <a:cubicBezTo>
                  <a:pt x="664" y="1176"/>
                  <a:pt x="704" y="1136"/>
                  <a:pt x="704" y="1087"/>
                </a:cubicBezTo>
                <a:cubicBezTo>
                  <a:pt x="704" y="89"/>
                  <a:pt x="704" y="89"/>
                  <a:pt x="704" y="89"/>
                </a:cubicBezTo>
                <a:cubicBezTo>
                  <a:pt x="704" y="40"/>
                  <a:pt x="664" y="0"/>
                  <a:pt x="615" y="0"/>
                </a:cubicBezTo>
                <a:close/>
                <a:moveTo>
                  <a:pt x="387" y="1084"/>
                </a:moveTo>
                <a:cubicBezTo>
                  <a:pt x="387" y="1091"/>
                  <a:pt x="382" y="1097"/>
                  <a:pt x="375" y="1097"/>
                </a:cubicBezTo>
                <a:cubicBezTo>
                  <a:pt x="329" y="1097"/>
                  <a:pt x="329" y="1097"/>
                  <a:pt x="329" y="1097"/>
                </a:cubicBezTo>
                <a:cubicBezTo>
                  <a:pt x="322" y="1097"/>
                  <a:pt x="317" y="1091"/>
                  <a:pt x="317" y="1084"/>
                </a:cubicBezTo>
                <a:cubicBezTo>
                  <a:pt x="317" y="1044"/>
                  <a:pt x="317" y="1044"/>
                  <a:pt x="317" y="1044"/>
                </a:cubicBezTo>
                <a:cubicBezTo>
                  <a:pt x="317" y="1040"/>
                  <a:pt x="319" y="1036"/>
                  <a:pt x="322" y="1033"/>
                </a:cubicBezTo>
                <a:cubicBezTo>
                  <a:pt x="345" y="1017"/>
                  <a:pt x="345" y="1017"/>
                  <a:pt x="345" y="1017"/>
                </a:cubicBezTo>
                <a:cubicBezTo>
                  <a:pt x="349" y="1014"/>
                  <a:pt x="355" y="1014"/>
                  <a:pt x="359" y="1017"/>
                </a:cubicBezTo>
                <a:cubicBezTo>
                  <a:pt x="382" y="1033"/>
                  <a:pt x="382" y="1033"/>
                  <a:pt x="382" y="1033"/>
                </a:cubicBezTo>
                <a:cubicBezTo>
                  <a:pt x="385" y="1036"/>
                  <a:pt x="387" y="1040"/>
                  <a:pt x="387" y="1044"/>
                </a:cubicBezTo>
                <a:cubicBezTo>
                  <a:pt x="387" y="1084"/>
                  <a:pt x="387" y="1084"/>
                  <a:pt x="387" y="1084"/>
                </a:cubicBezTo>
                <a:close/>
                <a:moveTo>
                  <a:pt x="598" y="962"/>
                </a:moveTo>
                <a:cubicBezTo>
                  <a:pt x="106" y="962"/>
                  <a:pt x="106" y="962"/>
                  <a:pt x="106" y="962"/>
                </a:cubicBezTo>
                <a:cubicBezTo>
                  <a:pt x="106" y="135"/>
                  <a:pt x="106" y="135"/>
                  <a:pt x="106" y="135"/>
                </a:cubicBezTo>
                <a:cubicBezTo>
                  <a:pt x="598" y="135"/>
                  <a:pt x="598" y="135"/>
                  <a:pt x="598" y="135"/>
                </a:cubicBezTo>
                <a:lnTo>
                  <a:pt x="598" y="962"/>
                </a:lnTo>
                <a:close/>
                <a:moveTo>
                  <a:pt x="598" y="962"/>
                </a:moveTo>
                <a:cubicBezTo>
                  <a:pt x="598" y="962"/>
                  <a:pt x="598" y="962"/>
                  <a:pt x="598" y="962"/>
                </a:cubicBezTo>
              </a:path>
            </a:pathLst>
          </a:custGeom>
          <a:solidFill>
            <a:schemeClr val="accent6"/>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320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ectangle 39"/>
          <p:cNvSpPr/>
          <p:nvPr/>
        </p:nvSpPr>
        <p:spPr>
          <a:xfrm>
            <a:off x="5668979" y="3029935"/>
            <a:ext cx="5764353" cy="371127"/>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GB"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40"/>
          <p:cNvSpPr txBox="1"/>
          <p:nvPr/>
        </p:nvSpPr>
        <p:spPr>
          <a:xfrm>
            <a:off x="6439408" y="4011404"/>
            <a:ext cx="820738" cy="536622"/>
          </a:xfrm>
          <a:prstGeom prst="rect">
            <a:avLst/>
          </a:prstGeom>
          <a:noFill/>
        </p:spPr>
        <p:txBody>
          <a:bodyPr wrap="none" lIns="0" tIns="0" rIns="0" bIns="0" rtlCol="0">
            <a:spAutoFit/>
          </a:bodyPr>
          <a:lstStyle/>
          <a:p>
            <a:pPr>
              <a:lnSpc>
                <a:spcPct val="120000"/>
              </a:lnSpc>
            </a:pPr>
            <a:r>
              <a:rPr lang="en-US" sz="3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42%</a:t>
            </a:r>
            <a:endParaRPr lang="en-GB" sz="3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TextBox 41"/>
          <p:cNvSpPr txBox="1"/>
          <p:nvPr/>
        </p:nvSpPr>
        <p:spPr>
          <a:xfrm>
            <a:off x="9170036" y="4011404"/>
            <a:ext cx="820738" cy="536622"/>
          </a:xfrm>
          <a:prstGeom prst="rect">
            <a:avLst/>
          </a:prstGeom>
          <a:noFill/>
        </p:spPr>
        <p:txBody>
          <a:bodyPr wrap="none" lIns="0" tIns="0" rIns="0" bIns="0" rtlCol="0">
            <a:spAutoFit/>
          </a:bodyPr>
          <a:lstStyle/>
          <a:p>
            <a:pPr>
              <a:lnSpc>
                <a:spcPct val="120000"/>
              </a:lnSpc>
            </a:pPr>
            <a:r>
              <a:rPr lang="en-US" sz="3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58%</a:t>
            </a:r>
            <a:endParaRPr lang="en-GB" sz="3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Rectangle 42"/>
          <p:cNvSpPr/>
          <p:nvPr/>
        </p:nvSpPr>
        <p:spPr>
          <a:xfrm>
            <a:off x="5668979" y="5145661"/>
            <a:ext cx="2711098" cy="371127"/>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a:t>
            </a:r>
            <a:endParaRPr lang="en-GB"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TextBox 43"/>
          <p:cNvSpPr txBox="1"/>
          <p:nvPr/>
        </p:nvSpPr>
        <p:spPr>
          <a:xfrm>
            <a:off x="5668979" y="4863048"/>
            <a:ext cx="1077218" cy="202491"/>
          </a:xfrm>
          <a:prstGeom prst="rect">
            <a:avLst/>
          </a:prstGeom>
          <a:noFill/>
        </p:spPr>
        <p:txBody>
          <a:bodyPr wrap="none" lIns="0" tIns="0" rIns="0" bIns="0" rtlCol="0">
            <a:spAutoFit/>
          </a:bodyPr>
          <a:lstStyle/>
          <a:p>
            <a:pP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TextBox 44"/>
          <p:cNvSpPr txBox="1"/>
          <p:nvPr/>
        </p:nvSpPr>
        <p:spPr>
          <a:xfrm>
            <a:off x="8669863" y="4863048"/>
            <a:ext cx="1077218" cy="202491"/>
          </a:xfrm>
          <a:prstGeom prst="rect">
            <a:avLst/>
          </a:prstGeom>
          <a:noFill/>
        </p:spPr>
        <p:txBody>
          <a:bodyPr wrap="none" lIns="0" tIns="0" rIns="0" bIns="0" rtlCol="0">
            <a:spAutoFit/>
          </a:bodyPr>
          <a:lstStyle/>
          <a:p>
            <a:pPr>
              <a:lnSpc>
                <a:spcPct val="12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GB" sz="120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6" name="Rectangle 45"/>
          <p:cNvSpPr/>
          <p:nvPr/>
        </p:nvSpPr>
        <p:spPr>
          <a:xfrm>
            <a:off x="8669863" y="5145661"/>
            <a:ext cx="2763469" cy="371127"/>
          </a:xfrm>
          <a:prstGeom prst="rect">
            <a:avLst/>
          </a:prstGeom>
        </p:spPr>
        <p:txBody>
          <a:bodyPr wrap="square" lIns="0" tIns="0" rIns="0" bIns="0">
            <a:spAutoFit/>
          </a:bodyPr>
          <a:lstStyle/>
          <a:p>
            <a:pPr>
              <a:lnSpc>
                <a:spcPct val="120000"/>
              </a:lnSpc>
            </a:pPr>
            <a:r>
              <a:rPr lang="zh-CN" altLang="en-US" sz="105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a:t>
            </a:r>
            <a:endParaRPr lang="en-GB" altLang="zh-CN" sz="1050" dirty="0">
              <a:solidFill>
                <a:schemeClr val="tx1">
                  <a:lumMod val="65000"/>
                  <a:lumOff val="3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椭圆 27"/>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椭圆 28"/>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4148827021"/>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down)">
                                      <p:cBhvr>
                                        <p:cTn id="14" dur="500"/>
                                        <p:tgtEl>
                                          <p:spTgt spid="3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wipe(left)">
                                      <p:cBhvr>
                                        <p:cTn id="19" dur="500"/>
                                        <p:tgtEl>
                                          <p:spTgt spid="40"/>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1000"/>
                                        <p:tgtEl>
                                          <p:spTgt spid="38"/>
                                        </p:tgtEl>
                                      </p:cBhvr>
                                    </p:animEffect>
                                    <p:anim calcmode="lin" valueType="num">
                                      <p:cBhvr>
                                        <p:cTn id="25" dur="1000" fill="hold"/>
                                        <p:tgtEl>
                                          <p:spTgt spid="38"/>
                                        </p:tgtEl>
                                        <p:attrNameLst>
                                          <p:attrName>ppt_x</p:attrName>
                                        </p:attrNameLst>
                                      </p:cBhvr>
                                      <p:tavLst>
                                        <p:tav tm="0">
                                          <p:val>
                                            <p:strVal val="#ppt_x"/>
                                          </p:val>
                                        </p:tav>
                                        <p:tav tm="100000">
                                          <p:val>
                                            <p:strVal val="#ppt_x"/>
                                          </p:val>
                                        </p:tav>
                                      </p:tavLst>
                                    </p:anim>
                                    <p:anim calcmode="lin" valueType="num">
                                      <p:cBhvr>
                                        <p:cTn id="26"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1000"/>
                                        <p:tgtEl>
                                          <p:spTgt spid="39"/>
                                        </p:tgtEl>
                                      </p:cBhvr>
                                    </p:animEffect>
                                    <p:anim calcmode="lin" valueType="num">
                                      <p:cBhvr>
                                        <p:cTn id="32" dur="1000" fill="hold"/>
                                        <p:tgtEl>
                                          <p:spTgt spid="39"/>
                                        </p:tgtEl>
                                        <p:attrNameLst>
                                          <p:attrName>ppt_x</p:attrName>
                                        </p:attrNameLst>
                                      </p:cBhvr>
                                      <p:tavLst>
                                        <p:tav tm="0">
                                          <p:val>
                                            <p:strVal val="#ppt_x"/>
                                          </p:val>
                                        </p:tav>
                                        <p:tav tm="100000">
                                          <p:val>
                                            <p:strVal val="#ppt_x"/>
                                          </p:val>
                                        </p:tav>
                                      </p:tavLst>
                                    </p:anim>
                                    <p:anim calcmode="lin" valueType="num">
                                      <p:cBhvr>
                                        <p:cTn id="33"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cBhvr additive="base">
                                        <p:cTn id="38" dur="500" fill="hold"/>
                                        <p:tgtEl>
                                          <p:spTgt spid="41"/>
                                        </p:tgtEl>
                                        <p:attrNameLst>
                                          <p:attrName>ppt_x</p:attrName>
                                        </p:attrNameLst>
                                      </p:cBhvr>
                                      <p:tavLst>
                                        <p:tav tm="0">
                                          <p:val>
                                            <p:strVal val="#ppt_x"/>
                                          </p:val>
                                        </p:tav>
                                        <p:tav tm="100000">
                                          <p:val>
                                            <p:strVal val="#ppt_x"/>
                                          </p:val>
                                        </p:tav>
                                      </p:tavLst>
                                    </p:anim>
                                    <p:anim calcmode="lin" valueType="num">
                                      <p:cBhvr additive="base">
                                        <p:cTn id="39"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44"/>
                                        </p:tgtEl>
                                        <p:attrNameLst>
                                          <p:attrName>style.visibility</p:attrName>
                                        </p:attrNameLst>
                                      </p:cBhvr>
                                      <p:to>
                                        <p:strVal val="visible"/>
                                      </p:to>
                                    </p:set>
                                    <p:animEffect transition="in" filter="wipe(down)">
                                      <p:cBhvr>
                                        <p:cTn id="44" dur="500"/>
                                        <p:tgtEl>
                                          <p:spTgt spid="4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wipe(down)">
                                      <p:cBhvr>
                                        <p:cTn id="49" dur="500"/>
                                        <p:tgtEl>
                                          <p:spTgt spid="43"/>
                                        </p:tgtEl>
                                      </p:cBhvr>
                                    </p:animEffect>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42"/>
                                        </p:tgtEl>
                                        <p:attrNameLst>
                                          <p:attrName>style.visibility</p:attrName>
                                        </p:attrNameLst>
                                      </p:cBhvr>
                                      <p:to>
                                        <p:strVal val="visible"/>
                                      </p:to>
                                    </p:set>
                                    <p:anim calcmode="lin" valueType="num">
                                      <p:cBhvr additive="base">
                                        <p:cTn id="54" dur="500" fill="hold"/>
                                        <p:tgtEl>
                                          <p:spTgt spid="42"/>
                                        </p:tgtEl>
                                        <p:attrNameLst>
                                          <p:attrName>ppt_x</p:attrName>
                                        </p:attrNameLst>
                                      </p:cBhvr>
                                      <p:tavLst>
                                        <p:tav tm="0">
                                          <p:val>
                                            <p:strVal val="#ppt_x"/>
                                          </p:val>
                                        </p:tav>
                                        <p:tav tm="100000">
                                          <p:val>
                                            <p:strVal val="#ppt_x"/>
                                          </p:val>
                                        </p:tav>
                                      </p:tavLst>
                                    </p:anim>
                                    <p:anim calcmode="lin" valueType="num">
                                      <p:cBhvr additive="base">
                                        <p:cTn id="55"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grpId="0" nodeType="clickEffect">
                                  <p:stCondLst>
                                    <p:cond delay="0"/>
                                  </p:stCondLst>
                                  <p:childTnLst>
                                    <p:set>
                                      <p:cBhvr>
                                        <p:cTn id="59" dur="1" fill="hold">
                                          <p:stCondLst>
                                            <p:cond delay="0"/>
                                          </p:stCondLst>
                                        </p:cTn>
                                        <p:tgtEl>
                                          <p:spTgt spid="45"/>
                                        </p:tgtEl>
                                        <p:attrNameLst>
                                          <p:attrName>style.visibility</p:attrName>
                                        </p:attrNameLst>
                                      </p:cBhvr>
                                      <p:to>
                                        <p:strVal val="visible"/>
                                      </p:to>
                                    </p:set>
                                    <p:animEffect transition="in" filter="wipe(down)">
                                      <p:cBhvr>
                                        <p:cTn id="60" dur="500"/>
                                        <p:tgtEl>
                                          <p:spTgt spid="45"/>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grpId="0" nodeType="clickEffect">
                                  <p:stCondLst>
                                    <p:cond delay="0"/>
                                  </p:stCondLst>
                                  <p:childTnLst>
                                    <p:set>
                                      <p:cBhvr>
                                        <p:cTn id="64" dur="1" fill="hold">
                                          <p:stCondLst>
                                            <p:cond delay="0"/>
                                          </p:stCondLst>
                                        </p:cTn>
                                        <p:tgtEl>
                                          <p:spTgt spid="46"/>
                                        </p:tgtEl>
                                        <p:attrNameLst>
                                          <p:attrName>style.visibility</p:attrName>
                                        </p:attrNameLst>
                                      </p:cBhvr>
                                      <p:to>
                                        <p:strVal val="visible"/>
                                      </p:to>
                                    </p:set>
                                    <p:animEffect transition="in" filter="wipe(down)">
                                      <p:cBhvr>
                                        <p:cTn id="6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animBg="1"/>
      <p:bldP spid="39" grpId="0" animBg="1"/>
      <p:bldP spid="40" grpId="0"/>
      <p:bldP spid="41" grpId="0"/>
      <p:bldP spid="42" grpId="0"/>
      <p:bldP spid="43" grpId="0"/>
      <p:bldP spid="44" grpId="0"/>
      <p:bldP spid="45" grpId="0"/>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133928" y="2681271"/>
            <a:ext cx="3013604" cy="2082962"/>
            <a:chOff x="2023056" y="2542381"/>
            <a:chExt cx="2857500" cy="1975065"/>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3056" y="2549488"/>
              <a:ext cx="2857500" cy="1967958"/>
            </a:xfrm>
            <a:prstGeom prst="rect">
              <a:avLst/>
            </a:prstGeom>
          </p:spPr>
        </p:pic>
        <p:sp>
          <p:nvSpPr>
            <p:cNvPr id="14" name="Rectangle 13"/>
            <p:cNvSpPr/>
            <p:nvPr/>
          </p:nvSpPr>
          <p:spPr>
            <a:xfrm>
              <a:off x="2023056" y="2542381"/>
              <a:ext cx="2857500" cy="1971675"/>
            </a:xfrm>
            <a:prstGeom prst="rect">
              <a:avLst/>
            </a:prstGeom>
            <a:solidFill>
              <a:schemeClr val="accent1">
                <a:alpha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6435" tIns="48218" rIns="96435" bIns="48218" numCol="1" spcCol="0" rtlCol="0" fromWordArt="0" anchor="ctr" anchorCtr="0" forceAA="0" compatLnSpc="1">
              <a:prstTxWarp prst="textNoShape">
                <a:avLst/>
              </a:prstTxWarp>
              <a:noAutofit/>
            </a:bodyP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TextBox 16"/>
            <p:cNvSpPr txBox="1"/>
            <p:nvPr/>
          </p:nvSpPr>
          <p:spPr>
            <a:xfrm>
              <a:off x="2448033" y="3655432"/>
              <a:ext cx="2007546"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TextBox 7"/>
            <p:cNvSpPr txBox="1"/>
            <p:nvPr/>
          </p:nvSpPr>
          <p:spPr>
            <a:xfrm>
              <a:off x="3240485" y="2952933"/>
              <a:ext cx="418295" cy="350201"/>
            </a:xfrm>
            <a:prstGeom prst="rect">
              <a:avLst/>
            </a:prstGeom>
            <a:noFill/>
          </p:spPr>
          <p:txBody>
            <a:bodyPr wrap="none" rtlCol="0">
              <a:spAutoFit/>
            </a:bodyPr>
            <a:lstStyle/>
            <a:p>
              <a:pPr algn="ctr"/>
              <a:r>
                <a:rPr lang="vi-VN">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Group 12"/>
          <p:cNvGrpSpPr/>
          <p:nvPr/>
        </p:nvGrpSpPr>
        <p:grpSpPr>
          <a:xfrm>
            <a:off x="5147532" y="2677696"/>
            <a:ext cx="3013604" cy="2086535"/>
            <a:chOff x="4880556" y="2538991"/>
            <a:chExt cx="2857500" cy="1978453"/>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0556" y="2549486"/>
              <a:ext cx="2857500" cy="1967958"/>
            </a:xfrm>
            <a:prstGeom prst="rect">
              <a:avLst/>
            </a:prstGeom>
          </p:spPr>
        </p:pic>
        <p:sp>
          <p:nvSpPr>
            <p:cNvPr id="11" name="Rectangle 10"/>
            <p:cNvSpPr/>
            <p:nvPr/>
          </p:nvSpPr>
          <p:spPr>
            <a:xfrm>
              <a:off x="4880556" y="2538991"/>
              <a:ext cx="2857500" cy="1971677"/>
            </a:xfrm>
            <a:prstGeom prst="rect">
              <a:avLst/>
            </a:prstGeom>
            <a:solidFill>
              <a:schemeClr val="accent4">
                <a:alpha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6435" tIns="48218" rIns="96435" bIns="48218" numCol="1" spcCol="0" rtlCol="0" fromWordArt="0" anchor="ctr" anchorCtr="0" forceAA="0" compatLnSpc="1">
              <a:prstTxWarp prst="textNoShape">
                <a:avLst/>
              </a:prstTxWarp>
              <a:noAutofit/>
            </a:bodyP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22"/>
            <p:cNvSpPr txBox="1"/>
            <p:nvPr/>
          </p:nvSpPr>
          <p:spPr>
            <a:xfrm>
              <a:off x="5283489" y="3655432"/>
              <a:ext cx="2007546"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TextBox 23"/>
            <p:cNvSpPr txBox="1"/>
            <p:nvPr/>
          </p:nvSpPr>
          <p:spPr>
            <a:xfrm>
              <a:off x="6075941" y="2952933"/>
              <a:ext cx="418295" cy="350201"/>
            </a:xfrm>
            <a:prstGeom prst="rect">
              <a:avLst/>
            </a:prstGeom>
            <a:noFill/>
          </p:spPr>
          <p:txBody>
            <a:bodyPr wrap="none" rtlCol="0">
              <a:spAutoFit/>
            </a:bodyPr>
            <a:lstStyle/>
            <a:p>
              <a:pPr algn="ctr"/>
              <a:r>
                <a:rPr lang="vi-VN">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Group 9"/>
          <p:cNvGrpSpPr/>
          <p:nvPr/>
        </p:nvGrpSpPr>
        <p:grpSpPr>
          <a:xfrm>
            <a:off x="8161136" y="2684840"/>
            <a:ext cx="3013604" cy="2079387"/>
            <a:chOff x="7738056" y="2545765"/>
            <a:chExt cx="2857500" cy="1971675"/>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8056" y="2549482"/>
              <a:ext cx="2857500" cy="1967958"/>
            </a:xfrm>
            <a:prstGeom prst="rect">
              <a:avLst/>
            </a:prstGeom>
          </p:spPr>
        </p:pic>
        <p:sp>
          <p:nvSpPr>
            <p:cNvPr id="16" name="Rectangle 15"/>
            <p:cNvSpPr/>
            <p:nvPr/>
          </p:nvSpPr>
          <p:spPr>
            <a:xfrm>
              <a:off x="7738056" y="2545765"/>
              <a:ext cx="2857500" cy="1971675"/>
            </a:xfrm>
            <a:prstGeom prst="rect">
              <a:avLst/>
            </a:prstGeom>
            <a:solidFill>
              <a:schemeClr val="accent3">
                <a:alpha val="75000"/>
              </a:schemeClr>
            </a:solidFill>
            <a:ln w="57150">
              <a:no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6435" tIns="48218" rIns="96435" bIns="48218" numCol="1" spcCol="0" rtlCol="0" fromWordArt="0" anchor="ctr" anchorCtr="0" forceAA="0" compatLnSpc="1">
              <a:prstTxWarp prst="textNoShape">
                <a:avLst/>
              </a:prstTxWarp>
              <a:noAutofit/>
            </a:bodyPr>
            <a:lstStyle/>
            <a:p>
              <a:pPr algn="ct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24"/>
            <p:cNvSpPr txBox="1"/>
            <p:nvPr/>
          </p:nvSpPr>
          <p:spPr>
            <a:xfrm>
              <a:off x="8133242" y="3655432"/>
              <a:ext cx="2007546" cy="402731"/>
            </a:xfrm>
            <a:prstGeom prst="rect">
              <a:avLst/>
            </a:prstGeom>
            <a:noFill/>
          </p:spPr>
          <p:txBody>
            <a:bodyPr wrap="square" rtlCol="0">
              <a:spAutoFit/>
            </a:bodyPr>
            <a:lstStyle/>
            <a:p>
              <a:pPr algn="ctr">
                <a:lnSpc>
                  <a:spcPct val="120000"/>
                </a:lnSpc>
              </a:pPr>
              <a:r>
                <a:rPr lang="zh-CN" altLang="en-US"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TextBox 25"/>
            <p:cNvSpPr txBox="1"/>
            <p:nvPr/>
          </p:nvSpPr>
          <p:spPr>
            <a:xfrm>
              <a:off x="8925694" y="2952933"/>
              <a:ext cx="418295" cy="350201"/>
            </a:xfrm>
            <a:prstGeom prst="rect">
              <a:avLst/>
            </a:prstGeom>
            <a:noFill/>
          </p:spPr>
          <p:txBody>
            <a:bodyPr wrap="none" rtlCol="0">
              <a:spAutoFit/>
            </a:bodyPr>
            <a:lstStyle/>
            <a:p>
              <a:pPr algn="ctr"/>
              <a:r>
                <a:rPr lang="vi-VN">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Group 5"/>
          <p:cNvGrpSpPr/>
          <p:nvPr/>
        </p:nvGrpSpPr>
        <p:grpSpPr>
          <a:xfrm>
            <a:off x="2025963" y="1711958"/>
            <a:ext cx="9148777" cy="904094"/>
            <a:chOff x="1920684" y="1623278"/>
            <a:chExt cx="8674872" cy="857262"/>
          </a:xfrm>
        </p:grpSpPr>
        <p:cxnSp>
          <p:nvCxnSpPr>
            <p:cNvPr id="28" name="Straight Connector 27"/>
            <p:cNvCxnSpPr/>
            <p:nvPr/>
          </p:nvCxnSpPr>
          <p:spPr>
            <a:xfrm>
              <a:off x="2023056" y="2240923"/>
              <a:ext cx="8572500" cy="0"/>
            </a:xfrm>
            <a:prstGeom prst="line">
              <a:avLst/>
            </a:prstGeom>
            <a:ln w="57150">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920684" y="1623278"/>
              <a:ext cx="8572500" cy="857262"/>
            </a:xfrm>
            <a:prstGeom prst="rect">
              <a:avLst/>
            </a:prstGeom>
            <a:noFill/>
          </p:spPr>
          <p:txBody>
            <a:bodyPr wrap="square" rtlCol="0">
              <a:spAutoFit/>
            </a:bodyPr>
            <a:lstStyle/>
            <a:p>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a:t>
              </a:r>
              <a:endParaRPr lang="en-US" altLang="zh-CN" sz="1055" dirty="0">
                <a:solidFill>
                  <a:schemeClr val="tx2">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endParaRPr lang="en-US" altLang="zh-CN" sz="1055" dirty="0">
                <a:solidFill>
                  <a:schemeClr val="tx2">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a:p>
              <a:endParaRPr lang="en-US" altLang="zh-CN" sz="1055" dirty="0">
                <a:solidFill>
                  <a:schemeClr val="tx2">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2" name="Group 11"/>
          <p:cNvGrpSpPr/>
          <p:nvPr/>
        </p:nvGrpSpPr>
        <p:grpSpPr>
          <a:xfrm>
            <a:off x="3673984" y="5089644"/>
            <a:ext cx="6184203" cy="936759"/>
            <a:chOff x="3483338" y="4825999"/>
            <a:chExt cx="7112218" cy="888235"/>
          </a:xfrm>
        </p:grpSpPr>
        <p:grpSp>
          <p:nvGrpSpPr>
            <p:cNvPr id="30" name="Group 29"/>
            <p:cNvGrpSpPr/>
            <p:nvPr/>
          </p:nvGrpSpPr>
          <p:grpSpPr>
            <a:xfrm>
              <a:off x="3483338" y="4825999"/>
              <a:ext cx="834107" cy="834107"/>
              <a:chOff x="5542929" y="4593127"/>
              <a:chExt cx="1111878" cy="1111878"/>
            </a:xfrm>
          </p:grpSpPr>
          <p:sp>
            <p:nvSpPr>
              <p:cNvPr id="31" name="Oval 30"/>
              <p:cNvSpPr/>
              <p:nvPr/>
            </p:nvSpPr>
            <p:spPr>
              <a:xfrm>
                <a:off x="5542929" y="4593127"/>
                <a:ext cx="1111878" cy="1111878"/>
              </a:xfrm>
              <a:prstGeom prst="ellipse">
                <a:avLst/>
              </a:prstGeom>
              <a:no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32" name="Right Arrow 31"/>
              <p:cNvSpPr/>
              <p:nvPr/>
            </p:nvSpPr>
            <p:spPr>
              <a:xfrm>
                <a:off x="5924574" y="4901082"/>
                <a:ext cx="395380" cy="538681"/>
              </a:xfrm>
              <a:prstGeom prst="rightArrow">
                <a:avLst/>
              </a:prstGeom>
              <a:no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33" name="TextBox 32"/>
            <p:cNvSpPr txBox="1"/>
            <p:nvPr/>
          </p:nvSpPr>
          <p:spPr>
            <a:xfrm>
              <a:off x="4455579" y="4856972"/>
              <a:ext cx="6139977" cy="857262"/>
            </a:xfrm>
            <a:prstGeom prst="rect">
              <a:avLst/>
            </a:prstGeom>
            <a:noFill/>
          </p:spPr>
          <p:txBody>
            <a:bodyPr wrap="square" rtlCol="0">
              <a:spAutoFit/>
            </a:bodyPr>
            <a:lstStyle/>
            <a:p>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请替换文字内容，修改文字内容，也可以直接复制你的内容到此。</a:t>
              </a:r>
              <a:endParaRPr lang="en-US" altLang="zh-CN" sz="1055" dirty="0">
                <a:solidFill>
                  <a:schemeClr val="tx2">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7" name="椭圆 26"/>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椭圆 33"/>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84080563"/>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edge">
                                      <p:cBhvr>
                                        <p:cTn id="11" dur="1500"/>
                                        <p:tgtEl>
                                          <p:spTgt spid="9"/>
                                        </p:tgtEl>
                                      </p:cBhvr>
                                    </p:animEffect>
                                  </p:childTnLst>
                                </p:cTn>
                              </p:par>
                              <p:par>
                                <p:cTn id="12" presetID="20" presetClass="entr" presetSubtype="0"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edge">
                                      <p:cBhvr>
                                        <p:cTn id="14" dur="1500"/>
                                        <p:tgtEl>
                                          <p:spTgt spid="13"/>
                                        </p:tgtEl>
                                      </p:cBhvr>
                                    </p:animEffect>
                                  </p:childTnLst>
                                </p:cTn>
                              </p:par>
                              <p:par>
                                <p:cTn id="15" presetID="20"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edge">
                                      <p:cBhvr>
                                        <p:cTn id="17" dur="1500"/>
                                        <p:tgtEl>
                                          <p:spTgt spid="10"/>
                                        </p:tgtEl>
                                      </p:cBhvr>
                                    </p:animEffect>
                                  </p:childTnLst>
                                </p:cTn>
                              </p:par>
                            </p:childTnLst>
                          </p:cTn>
                        </p:par>
                        <p:par>
                          <p:cTn id="18" fill="hold">
                            <p:stCondLst>
                              <p:cond delay="2000"/>
                            </p:stCondLst>
                            <p:childTnLst>
                              <p:par>
                                <p:cTn id="19" presetID="12" presetClass="entr" presetSubtype="8"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500"/>
                                        <p:tgtEl>
                                          <p:spTgt spid="12"/>
                                        </p:tgtEl>
                                        <p:attrNameLst>
                                          <p:attrName>ppt_x</p:attrName>
                                        </p:attrNameLst>
                                      </p:cBhvr>
                                      <p:tavLst>
                                        <p:tav tm="0">
                                          <p:val>
                                            <p:strVal val="#ppt_x-#ppt_w*1.125000"/>
                                          </p:val>
                                        </p:tav>
                                        <p:tav tm="100000">
                                          <p:val>
                                            <p:strVal val="#ppt_x"/>
                                          </p:val>
                                        </p:tav>
                                      </p:tavLst>
                                    </p:anim>
                                    <p:animEffect transition="in" filter="wipe(right)">
                                      <p:cBhvr>
                                        <p:cTn id="2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Freeform 155"/>
          <p:cNvSpPr>
            <a:spLocks noEditPoints="1"/>
          </p:cNvSpPr>
          <p:nvPr/>
        </p:nvSpPr>
        <p:spPr bwMode="auto">
          <a:xfrm>
            <a:off x="7385241" y="3690478"/>
            <a:ext cx="301810" cy="368411"/>
          </a:xfrm>
          <a:custGeom>
            <a:avLst/>
            <a:gdLst>
              <a:gd name="T0" fmla="*/ 288 w 300"/>
              <a:gd name="T1" fmla="*/ 12 h 367"/>
              <a:gd name="T2" fmla="*/ 259 w 300"/>
              <a:gd name="T3" fmla="*/ 0 h 367"/>
              <a:gd name="T4" fmla="*/ 42 w 300"/>
              <a:gd name="T5" fmla="*/ 0 h 367"/>
              <a:gd name="T6" fmla="*/ 12 w 300"/>
              <a:gd name="T7" fmla="*/ 12 h 367"/>
              <a:gd name="T8" fmla="*/ 0 w 300"/>
              <a:gd name="T9" fmla="*/ 42 h 367"/>
              <a:gd name="T10" fmla="*/ 0 w 300"/>
              <a:gd name="T11" fmla="*/ 325 h 367"/>
              <a:gd name="T12" fmla="*/ 12 w 300"/>
              <a:gd name="T13" fmla="*/ 355 h 367"/>
              <a:gd name="T14" fmla="*/ 42 w 300"/>
              <a:gd name="T15" fmla="*/ 367 h 367"/>
              <a:gd name="T16" fmla="*/ 259 w 300"/>
              <a:gd name="T17" fmla="*/ 367 h 367"/>
              <a:gd name="T18" fmla="*/ 288 w 300"/>
              <a:gd name="T19" fmla="*/ 355 h 367"/>
              <a:gd name="T20" fmla="*/ 300 w 300"/>
              <a:gd name="T21" fmla="*/ 325 h 367"/>
              <a:gd name="T22" fmla="*/ 300 w 300"/>
              <a:gd name="T23" fmla="*/ 42 h 367"/>
              <a:gd name="T24" fmla="*/ 288 w 300"/>
              <a:gd name="T25" fmla="*/ 12 h 367"/>
              <a:gd name="T26" fmla="*/ 162 w 300"/>
              <a:gd name="T27" fmla="*/ 345 h 367"/>
              <a:gd name="T28" fmla="*/ 150 w 300"/>
              <a:gd name="T29" fmla="*/ 350 h 367"/>
              <a:gd name="T30" fmla="*/ 138 w 300"/>
              <a:gd name="T31" fmla="*/ 345 h 367"/>
              <a:gd name="T32" fmla="*/ 133 w 300"/>
              <a:gd name="T33" fmla="*/ 334 h 367"/>
              <a:gd name="T34" fmla="*/ 138 w 300"/>
              <a:gd name="T35" fmla="*/ 322 h 367"/>
              <a:gd name="T36" fmla="*/ 150 w 300"/>
              <a:gd name="T37" fmla="*/ 317 h 367"/>
              <a:gd name="T38" fmla="*/ 162 w 300"/>
              <a:gd name="T39" fmla="*/ 322 h 367"/>
              <a:gd name="T40" fmla="*/ 167 w 300"/>
              <a:gd name="T41" fmla="*/ 334 h 367"/>
              <a:gd name="T42" fmla="*/ 162 w 300"/>
              <a:gd name="T43" fmla="*/ 345 h 367"/>
              <a:gd name="T44" fmla="*/ 267 w 300"/>
              <a:gd name="T45" fmla="*/ 292 h 367"/>
              <a:gd name="T46" fmla="*/ 265 w 300"/>
              <a:gd name="T47" fmla="*/ 298 h 367"/>
              <a:gd name="T48" fmla="*/ 259 w 300"/>
              <a:gd name="T49" fmla="*/ 300 h 367"/>
              <a:gd name="T50" fmla="*/ 42 w 300"/>
              <a:gd name="T51" fmla="*/ 300 h 367"/>
              <a:gd name="T52" fmla="*/ 36 w 300"/>
              <a:gd name="T53" fmla="*/ 298 h 367"/>
              <a:gd name="T54" fmla="*/ 33 w 300"/>
              <a:gd name="T55" fmla="*/ 292 h 367"/>
              <a:gd name="T56" fmla="*/ 33 w 300"/>
              <a:gd name="T57" fmla="*/ 42 h 367"/>
              <a:gd name="T58" fmla="*/ 36 w 300"/>
              <a:gd name="T59" fmla="*/ 36 h 367"/>
              <a:gd name="T60" fmla="*/ 42 w 300"/>
              <a:gd name="T61" fmla="*/ 33 h 367"/>
              <a:gd name="T62" fmla="*/ 259 w 300"/>
              <a:gd name="T63" fmla="*/ 33 h 367"/>
              <a:gd name="T64" fmla="*/ 265 w 300"/>
              <a:gd name="T65" fmla="*/ 36 h 367"/>
              <a:gd name="T66" fmla="*/ 267 w 300"/>
              <a:gd name="T67" fmla="*/ 42 h 367"/>
              <a:gd name="T68" fmla="*/ 267 w 300"/>
              <a:gd name="T69" fmla="*/ 292 h 367"/>
              <a:gd name="T70" fmla="*/ 267 w 300"/>
              <a:gd name="T71" fmla="*/ 292 h 367"/>
              <a:gd name="T72" fmla="*/ 267 w 300"/>
              <a:gd name="T73" fmla="*/ 292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0" h="367">
                <a:moveTo>
                  <a:pt x="288" y="12"/>
                </a:moveTo>
                <a:cubicBezTo>
                  <a:pt x="280" y="4"/>
                  <a:pt x="270" y="0"/>
                  <a:pt x="259" y="0"/>
                </a:cubicBezTo>
                <a:cubicBezTo>
                  <a:pt x="42" y="0"/>
                  <a:pt x="42" y="0"/>
                  <a:pt x="42" y="0"/>
                </a:cubicBezTo>
                <a:cubicBezTo>
                  <a:pt x="30" y="0"/>
                  <a:pt x="20" y="4"/>
                  <a:pt x="12" y="12"/>
                </a:cubicBezTo>
                <a:cubicBezTo>
                  <a:pt x="4" y="20"/>
                  <a:pt x="0" y="30"/>
                  <a:pt x="0" y="42"/>
                </a:cubicBezTo>
                <a:cubicBezTo>
                  <a:pt x="0" y="325"/>
                  <a:pt x="0" y="325"/>
                  <a:pt x="0" y="325"/>
                </a:cubicBezTo>
                <a:cubicBezTo>
                  <a:pt x="0" y="337"/>
                  <a:pt x="4" y="347"/>
                  <a:pt x="12" y="355"/>
                </a:cubicBezTo>
                <a:cubicBezTo>
                  <a:pt x="20" y="363"/>
                  <a:pt x="30" y="367"/>
                  <a:pt x="42" y="367"/>
                </a:cubicBezTo>
                <a:cubicBezTo>
                  <a:pt x="259" y="367"/>
                  <a:pt x="259" y="367"/>
                  <a:pt x="259" y="367"/>
                </a:cubicBezTo>
                <a:cubicBezTo>
                  <a:pt x="270" y="367"/>
                  <a:pt x="280" y="363"/>
                  <a:pt x="288" y="355"/>
                </a:cubicBezTo>
                <a:cubicBezTo>
                  <a:pt x="296" y="347"/>
                  <a:pt x="300" y="337"/>
                  <a:pt x="300" y="325"/>
                </a:cubicBezTo>
                <a:cubicBezTo>
                  <a:pt x="300" y="42"/>
                  <a:pt x="300" y="42"/>
                  <a:pt x="300" y="42"/>
                </a:cubicBezTo>
                <a:cubicBezTo>
                  <a:pt x="300" y="30"/>
                  <a:pt x="296" y="20"/>
                  <a:pt x="288" y="12"/>
                </a:cubicBezTo>
                <a:close/>
                <a:moveTo>
                  <a:pt x="162" y="345"/>
                </a:moveTo>
                <a:cubicBezTo>
                  <a:pt x="159" y="349"/>
                  <a:pt x="155" y="350"/>
                  <a:pt x="150" y="350"/>
                </a:cubicBezTo>
                <a:cubicBezTo>
                  <a:pt x="146" y="350"/>
                  <a:pt x="142" y="349"/>
                  <a:pt x="138" y="345"/>
                </a:cubicBezTo>
                <a:cubicBezTo>
                  <a:pt x="135" y="342"/>
                  <a:pt x="133" y="338"/>
                  <a:pt x="133" y="334"/>
                </a:cubicBezTo>
                <a:cubicBezTo>
                  <a:pt x="133" y="329"/>
                  <a:pt x="135" y="325"/>
                  <a:pt x="138" y="322"/>
                </a:cubicBezTo>
                <a:cubicBezTo>
                  <a:pt x="142" y="319"/>
                  <a:pt x="146" y="317"/>
                  <a:pt x="150" y="317"/>
                </a:cubicBezTo>
                <a:cubicBezTo>
                  <a:pt x="155" y="317"/>
                  <a:pt x="159" y="319"/>
                  <a:pt x="162" y="322"/>
                </a:cubicBezTo>
                <a:cubicBezTo>
                  <a:pt x="165" y="325"/>
                  <a:pt x="167" y="329"/>
                  <a:pt x="167" y="334"/>
                </a:cubicBezTo>
                <a:cubicBezTo>
                  <a:pt x="167" y="338"/>
                  <a:pt x="165" y="342"/>
                  <a:pt x="162" y="345"/>
                </a:cubicBezTo>
                <a:close/>
                <a:moveTo>
                  <a:pt x="267" y="292"/>
                </a:moveTo>
                <a:cubicBezTo>
                  <a:pt x="267" y="294"/>
                  <a:pt x="266" y="296"/>
                  <a:pt x="265" y="298"/>
                </a:cubicBezTo>
                <a:cubicBezTo>
                  <a:pt x="263" y="300"/>
                  <a:pt x="261" y="300"/>
                  <a:pt x="259" y="300"/>
                </a:cubicBezTo>
                <a:cubicBezTo>
                  <a:pt x="42" y="300"/>
                  <a:pt x="42" y="300"/>
                  <a:pt x="42" y="300"/>
                </a:cubicBezTo>
                <a:cubicBezTo>
                  <a:pt x="39" y="300"/>
                  <a:pt x="38" y="300"/>
                  <a:pt x="36" y="298"/>
                </a:cubicBezTo>
                <a:cubicBezTo>
                  <a:pt x="34" y="296"/>
                  <a:pt x="33" y="294"/>
                  <a:pt x="33" y="292"/>
                </a:cubicBezTo>
                <a:cubicBezTo>
                  <a:pt x="33" y="42"/>
                  <a:pt x="33" y="42"/>
                  <a:pt x="33" y="42"/>
                </a:cubicBezTo>
                <a:cubicBezTo>
                  <a:pt x="33" y="39"/>
                  <a:pt x="34" y="37"/>
                  <a:pt x="36" y="36"/>
                </a:cubicBezTo>
                <a:cubicBezTo>
                  <a:pt x="38" y="34"/>
                  <a:pt x="39" y="33"/>
                  <a:pt x="42" y="33"/>
                </a:cubicBezTo>
                <a:cubicBezTo>
                  <a:pt x="259" y="33"/>
                  <a:pt x="259" y="33"/>
                  <a:pt x="259" y="33"/>
                </a:cubicBezTo>
                <a:cubicBezTo>
                  <a:pt x="261" y="33"/>
                  <a:pt x="263" y="34"/>
                  <a:pt x="265" y="36"/>
                </a:cubicBezTo>
                <a:cubicBezTo>
                  <a:pt x="266" y="37"/>
                  <a:pt x="267" y="39"/>
                  <a:pt x="267" y="42"/>
                </a:cubicBezTo>
                <a:lnTo>
                  <a:pt x="267" y="292"/>
                </a:lnTo>
                <a:close/>
                <a:moveTo>
                  <a:pt x="267" y="292"/>
                </a:moveTo>
                <a:cubicBezTo>
                  <a:pt x="267" y="292"/>
                  <a:pt x="267" y="292"/>
                  <a:pt x="267" y="292"/>
                </a:cubicBezTo>
              </a:path>
            </a:pathLst>
          </a:custGeom>
          <a:solidFill>
            <a:schemeClr val="accent1"/>
          </a:solidFill>
          <a:ln>
            <a:noFill/>
          </a:ln>
        </p:spPr>
        <p:txBody>
          <a:bodyPr vert="horz" wrap="square" lIns="96435" tIns="48218" rIns="96435" bIns="48218" numCol="1" anchor="t" anchorCtr="0" compatLnSpc="1"/>
          <a:lstStyle/>
          <a:p>
            <a:endParaRPr lang="en-US"/>
          </a:p>
        </p:txBody>
      </p:sp>
      <p:sp>
        <p:nvSpPr>
          <p:cNvPr id="73" name="Freeform 172"/>
          <p:cNvSpPr>
            <a:spLocks noEditPoints="1"/>
          </p:cNvSpPr>
          <p:nvPr/>
        </p:nvSpPr>
        <p:spPr bwMode="auto">
          <a:xfrm>
            <a:off x="7285340" y="4590229"/>
            <a:ext cx="501611" cy="435010"/>
          </a:xfrm>
          <a:custGeom>
            <a:avLst/>
            <a:gdLst>
              <a:gd name="T0" fmla="*/ 488 w 501"/>
              <a:gd name="T1" fmla="*/ 12 h 434"/>
              <a:gd name="T2" fmla="*/ 459 w 501"/>
              <a:gd name="T3" fmla="*/ 0 h 434"/>
              <a:gd name="T4" fmla="*/ 42 w 501"/>
              <a:gd name="T5" fmla="*/ 0 h 434"/>
              <a:gd name="T6" fmla="*/ 12 w 501"/>
              <a:gd name="T7" fmla="*/ 12 h 434"/>
              <a:gd name="T8" fmla="*/ 0 w 501"/>
              <a:gd name="T9" fmla="*/ 42 h 434"/>
              <a:gd name="T10" fmla="*/ 0 w 501"/>
              <a:gd name="T11" fmla="*/ 325 h 434"/>
              <a:gd name="T12" fmla="*/ 12 w 501"/>
              <a:gd name="T13" fmla="*/ 355 h 434"/>
              <a:gd name="T14" fmla="*/ 42 w 501"/>
              <a:gd name="T15" fmla="*/ 367 h 434"/>
              <a:gd name="T16" fmla="*/ 184 w 501"/>
              <a:gd name="T17" fmla="*/ 367 h 434"/>
              <a:gd name="T18" fmla="*/ 179 w 501"/>
              <a:gd name="T19" fmla="*/ 387 h 434"/>
              <a:gd name="T20" fmla="*/ 171 w 501"/>
              <a:gd name="T21" fmla="*/ 406 h 434"/>
              <a:gd name="T22" fmla="*/ 167 w 501"/>
              <a:gd name="T23" fmla="*/ 417 h 434"/>
              <a:gd name="T24" fmla="*/ 172 w 501"/>
              <a:gd name="T25" fmla="*/ 429 h 434"/>
              <a:gd name="T26" fmla="*/ 184 w 501"/>
              <a:gd name="T27" fmla="*/ 434 h 434"/>
              <a:gd name="T28" fmla="*/ 317 w 501"/>
              <a:gd name="T29" fmla="*/ 434 h 434"/>
              <a:gd name="T30" fmla="*/ 329 w 501"/>
              <a:gd name="T31" fmla="*/ 429 h 434"/>
              <a:gd name="T32" fmla="*/ 334 w 501"/>
              <a:gd name="T33" fmla="*/ 417 h 434"/>
              <a:gd name="T34" fmla="*/ 330 w 501"/>
              <a:gd name="T35" fmla="*/ 406 h 434"/>
              <a:gd name="T36" fmla="*/ 321 w 501"/>
              <a:gd name="T37" fmla="*/ 387 h 434"/>
              <a:gd name="T38" fmla="*/ 317 w 501"/>
              <a:gd name="T39" fmla="*/ 367 h 434"/>
              <a:gd name="T40" fmla="*/ 459 w 501"/>
              <a:gd name="T41" fmla="*/ 367 h 434"/>
              <a:gd name="T42" fmla="*/ 488 w 501"/>
              <a:gd name="T43" fmla="*/ 355 h 434"/>
              <a:gd name="T44" fmla="*/ 501 w 501"/>
              <a:gd name="T45" fmla="*/ 325 h 434"/>
              <a:gd name="T46" fmla="*/ 501 w 501"/>
              <a:gd name="T47" fmla="*/ 42 h 434"/>
              <a:gd name="T48" fmla="*/ 488 w 501"/>
              <a:gd name="T49" fmla="*/ 12 h 434"/>
              <a:gd name="T50" fmla="*/ 467 w 501"/>
              <a:gd name="T51" fmla="*/ 259 h 434"/>
              <a:gd name="T52" fmla="*/ 465 w 501"/>
              <a:gd name="T53" fmla="*/ 264 h 434"/>
              <a:gd name="T54" fmla="*/ 459 w 501"/>
              <a:gd name="T55" fmla="*/ 267 h 434"/>
              <a:gd name="T56" fmla="*/ 42 w 501"/>
              <a:gd name="T57" fmla="*/ 267 h 434"/>
              <a:gd name="T58" fmla="*/ 36 w 501"/>
              <a:gd name="T59" fmla="*/ 264 h 434"/>
              <a:gd name="T60" fmla="*/ 33 w 501"/>
              <a:gd name="T61" fmla="*/ 259 h 434"/>
              <a:gd name="T62" fmla="*/ 33 w 501"/>
              <a:gd name="T63" fmla="*/ 42 h 434"/>
              <a:gd name="T64" fmla="*/ 36 w 501"/>
              <a:gd name="T65" fmla="*/ 36 h 434"/>
              <a:gd name="T66" fmla="*/ 42 w 501"/>
              <a:gd name="T67" fmla="*/ 33 h 434"/>
              <a:gd name="T68" fmla="*/ 459 w 501"/>
              <a:gd name="T69" fmla="*/ 33 h 434"/>
              <a:gd name="T70" fmla="*/ 465 w 501"/>
              <a:gd name="T71" fmla="*/ 36 h 434"/>
              <a:gd name="T72" fmla="*/ 467 w 501"/>
              <a:gd name="T73" fmla="*/ 42 h 434"/>
              <a:gd name="T74" fmla="*/ 467 w 501"/>
              <a:gd name="T75" fmla="*/ 259 h 434"/>
              <a:gd name="T76" fmla="*/ 467 w 501"/>
              <a:gd name="T77" fmla="*/ 259 h 434"/>
              <a:gd name="T78" fmla="*/ 467 w 501"/>
              <a:gd name="T79" fmla="*/ 259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1" h="434">
                <a:moveTo>
                  <a:pt x="488" y="12"/>
                </a:moveTo>
                <a:cubicBezTo>
                  <a:pt x="480" y="4"/>
                  <a:pt x="470" y="0"/>
                  <a:pt x="459" y="0"/>
                </a:cubicBezTo>
                <a:cubicBezTo>
                  <a:pt x="42" y="0"/>
                  <a:pt x="42" y="0"/>
                  <a:pt x="42" y="0"/>
                </a:cubicBezTo>
                <a:cubicBezTo>
                  <a:pt x="30" y="0"/>
                  <a:pt x="20" y="4"/>
                  <a:pt x="12" y="12"/>
                </a:cubicBezTo>
                <a:cubicBezTo>
                  <a:pt x="4" y="20"/>
                  <a:pt x="0" y="30"/>
                  <a:pt x="0" y="42"/>
                </a:cubicBezTo>
                <a:cubicBezTo>
                  <a:pt x="0" y="325"/>
                  <a:pt x="0" y="325"/>
                  <a:pt x="0" y="325"/>
                </a:cubicBezTo>
                <a:cubicBezTo>
                  <a:pt x="0" y="337"/>
                  <a:pt x="4" y="347"/>
                  <a:pt x="12" y="355"/>
                </a:cubicBezTo>
                <a:cubicBezTo>
                  <a:pt x="20" y="363"/>
                  <a:pt x="30" y="367"/>
                  <a:pt x="42" y="367"/>
                </a:cubicBezTo>
                <a:cubicBezTo>
                  <a:pt x="184" y="367"/>
                  <a:pt x="184" y="367"/>
                  <a:pt x="184" y="367"/>
                </a:cubicBezTo>
                <a:cubicBezTo>
                  <a:pt x="184" y="374"/>
                  <a:pt x="182" y="380"/>
                  <a:pt x="179" y="387"/>
                </a:cubicBezTo>
                <a:cubicBezTo>
                  <a:pt x="177" y="394"/>
                  <a:pt x="174" y="400"/>
                  <a:pt x="171" y="406"/>
                </a:cubicBezTo>
                <a:cubicBezTo>
                  <a:pt x="168" y="411"/>
                  <a:pt x="167" y="415"/>
                  <a:pt x="167" y="417"/>
                </a:cubicBezTo>
                <a:cubicBezTo>
                  <a:pt x="167" y="422"/>
                  <a:pt x="169" y="426"/>
                  <a:pt x="172" y="429"/>
                </a:cubicBezTo>
                <a:cubicBezTo>
                  <a:pt x="175" y="432"/>
                  <a:pt x="179" y="434"/>
                  <a:pt x="184" y="434"/>
                </a:cubicBezTo>
                <a:cubicBezTo>
                  <a:pt x="317" y="434"/>
                  <a:pt x="317" y="434"/>
                  <a:pt x="317" y="434"/>
                </a:cubicBezTo>
                <a:cubicBezTo>
                  <a:pt x="322" y="434"/>
                  <a:pt x="325" y="432"/>
                  <a:pt x="329" y="429"/>
                </a:cubicBezTo>
                <a:cubicBezTo>
                  <a:pt x="332" y="426"/>
                  <a:pt x="334" y="422"/>
                  <a:pt x="334" y="417"/>
                </a:cubicBezTo>
                <a:cubicBezTo>
                  <a:pt x="334" y="415"/>
                  <a:pt x="332" y="411"/>
                  <a:pt x="330" y="406"/>
                </a:cubicBezTo>
                <a:cubicBezTo>
                  <a:pt x="327" y="400"/>
                  <a:pt x="324" y="394"/>
                  <a:pt x="321" y="387"/>
                </a:cubicBezTo>
                <a:cubicBezTo>
                  <a:pt x="318" y="380"/>
                  <a:pt x="317" y="374"/>
                  <a:pt x="317" y="367"/>
                </a:cubicBezTo>
                <a:cubicBezTo>
                  <a:pt x="459" y="367"/>
                  <a:pt x="459" y="367"/>
                  <a:pt x="459" y="367"/>
                </a:cubicBezTo>
                <a:cubicBezTo>
                  <a:pt x="470" y="367"/>
                  <a:pt x="480" y="363"/>
                  <a:pt x="488" y="355"/>
                </a:cubicBezTo>
                <a:cubicBezTo>
                  <a:pt x="496" y="347"/>
                  <a:pt x="501" y="337"/>
                  <a:pt x="501" y="325"/>
                </a:cubicBezTo>
                <a:cubicBezTo>
                  <a:pt x="501" y="42"/>
                  <a:pt x="501" y="42"/>
                  <a:pt x="501" y="42"/>
                </a:cubicBezTo>
                <a:cubicBezTo>
                  <a:pt x="501" y="30"/>
                  <a:pt x="496" y="20"/>
                  <a:pt x="488" y="12"/>
                </a:cubicBezTo>
                <a:close/>
                <a:moveTo>
                  <a:pt x="467" y="259"/>
                </a:moveTo>
                <a:cubicBezTo>
                  <a:pt x="467" y="261"/>
                  <a:pt x="466" y="263"/>
                  <a:pt x="465" y="264"/>
                </a:cubicBezTo>
                <a:cubicBezTo>
                  <a:pt x="463" y="266"/>
                  <a:pt x="461" y="267"/>
                  <a:pt x="459" y="267"/>
                </a:cubicBezTo>
                <a:cubicBezTo>
                  <a:pt x="42" y="267"/>
                  <a:pt x="42" y="267"/>
                  <a:pt x="42" y="267"/>
                </a:cubicBezTo>
                <a:cubicBezTo>
                  <a:pt x="39" y="267"/>
                  <a:pt x="38" y="266"/>
                  <a:pt x="36" y="264"/>
                </a:cubicBezTo>
                <a:cubicBezTo>
                  <a:pt x="34" y="263"/>
                  <a:pt x="33" y="261"/>
                  <a:pt x="33" y="259"/>
                </a:cubicBezTo>
                <a:cubicBezTo>
                  <a:pt x="33" y="42"/>
                  <a:pt x="33" y="42"/>
                  <a:pt x="33" y="42"/>
                </a:cubicBezTo>
                <a:cubicBezTo>
                  <a:pt x="33" y="39"/>
                  <a:pt x="34" y="37"/>
                  <a:pt x="36" y="36"/>
                </a:cubicBezTo>
                <a:cubicBezTo>
                  <a:pt x="38" y="34"/>
                  <a:pt x="39" y="33"/>
                  <a:pt x="42" y="33"/>
                </a:cubicBezTo>
                <a:cubicBezTo>
                  <a:pt x="459" y="33"/>
                  <a:pt x="459" y="33"/>
                  <a:pt x="459" y="33"/>
                </a:cubicBezTo>
                <a:cubicBezTo>
                  <a:pt x="461" y="33"/>
                  <a:pt x="463" y="34"/>
                  <a:pt x="465" y="36"/>
                </a:cubicBezTo>
                <a:cubicBezTo>
                  <a:pt x="466" y="37"/>
                  <a:pt x="467" y="39"/>
                  <a:pt x="467" y="42"/>
                </a:cubicBezTo>
                <a:lnTo>
                  <a:pt x="467" y="259"/>
                </a:lnTo>
                <a:close/>
                <a:moveTo>
                  <a:pt x="467" y="259"/>
                </a:moveTo>
                <a:cubicBezTo>
                  <a:pt x="467" y="259"/>
                  <a:pt x="467" y="259"/>
                  <a:pt x="467" y="259"/>
                </a:cubicBezTo>
              </a:path>
            </a:pathLst>
          </a:custGeom>
          <a:solidFill>
            <a:schemeClr val="accent2"/>
          </a:solidFill>
          <a:ln>
            <a:noFill/>
          </a:ln>
        </p:spPr>
        <p:txBody>
          <a:bodyPr vert="horz" wrap="square" lIns="96435" tIns="48218" rIns="96435" bIns="48218" numCol="1" anchor="t" anchorCtr="0" compatLnSpc="1"/>
          <a:lstStyle/>
          <a:p>
            <a:endParaRPr lang="en-US"/>
          </a:p>
        </p:txBody>
      </p:sp>
      <p:sp>
        <p:nvSpPr>
          <p:cNvPr id="74" name="Freeform 264"/>
          <p:cNvSpPr>
            <a:spLocks noEditPoints="1"/>
          </p:cNvSpPr>
          <p:nvPr/>
        </p:nvSpPr>
        <p:spPr bwMode="auto">
          <a:xfrm>
            <a:off x="7438421" y="5556579"/>
            <a:ext cx="195450" cy="324799"/>
          </a:xfrm>
          <a:custGeom>
            <a:avLst/>
            <a:gdLst>
              <a:gd name="T0" fmla="*/ 190 w 200"/>
              <a:gd name="T1" fmla="*/ 10 h 334"/>
              <a:gd name="T2" fmla="*/ 167 w 200"/>
              <a:gd name="T3" fmla="*/ 0 h 334"/>
              <a:gd name="T4" fmla="*/ 33 w 200"/>
              <a:gd name="T5" fmla="*/ 0 h 334"/>
              <a:gd name="T6" fmla="*/ 10 w 200"/>
              <a:gd name="T7" fmla="*/ 10 h 334"/>
              <a:gd name="T8" fmla="*/ 0 w 200"/>
              <a:gd name="T9" fmla="*/ 33 h 334"/>
              <a:gd name="T10" fmla="*/ 0 w 200"/>
              <a:gd name="T11" fmla="*/ 300 h 334"/>
              <a:gd name="T12" fmla="*/ 10 w 200"/>
              <a:gd name="T13" fmla="*/ 324 h 334"/>
              <a:gd name="T14" fmla="*/ 33 w 200"/>
              <a:gd name="T15" fmla="*/ 334 h 334"/>
              <a:gd name="T16" fmla="*/ 167 w 200"/>
              <a:gd name="T17" fmla="*/ 334 h 334"/>
              <a:gd name="T18" fmla="*/ 190 w 200"/>
              <a:gd name="T19" fmla="*/ 324 h 334"/>
              <a:gd name="T20" fmla="*/ 200 w 200"/>
              <a:gd name="T21" fmla="*/ 300 h 334"/>
              <a:gd name="T22" fmla="*/ 200 w 200"/>
              <a:gd name="T23" fmla="*/ 33 h 334"/>
              <a:gd name="T24" fmla="*/ 190 w 200"/>
              <a:gd name="T25" fmla="*/ 10 h 334"/>
              <a:gd name="T26" fmla="*/ 79 w 200"/>
              <a:gd name="T27" fmla="*/ 33 h 334"/>
              <a:gd name="T28" fmla="*/ 121 w 200"/>
              <a:gd name="T29" fmla="*/ 33 h 334"/>
              <a:gd name="T30" fmla="*/ 125 w 200"/>
              <a:gd name="T31" fmla="*/ 38 h 334"/>
              <a:gd name="T32" fmla="*/ 121 w 200"/>
              <a:gd name="T33" fmla="*/ 42 h 334"/>
              <a:gd name="T34" fmla="*/ 79 w 200"/>
              <a:gd name="T35" fmla="*/ 42 h 334"/>
              <a:gd name="T36" fmla="*/ 75 w 200"/>
              <a:gd name="T37" fmla="*/ 38 h 334"/>
              <a:gd name="T38" fmla="*/ 79 w 200"/>
              <a:gd name="T39" fmla="*/ 33 h 334"/>
              <a:gd name="T40" fmla="*/ 115 w 200"/>
              <a:gd name="T41" fmla="*/ 315 h 334"/>
              <a:gd name="T42" fmla="*/ 100 w 200"/>
              <a:gd name="T43" fmla="*/ 321 h 334"/>
              <a:gd name="T44" fmla="*/ 85 w 200"/>
              <a:gd name="T45" fmla="*/ 315 h 334"/>
              <a:gd name="T46" fmla="*/ 79 w 200"/>
              <a:gd name="T47" fmla="*/ 300 h 334"/>
              <a:gd name="T48" fmla="*/ 85 w 200"/>
              <a:gd name="T49" fmla="*/ 286 h 334"/>
              <a:gd name="T50" fmla="*/ 100 w 200"/>
              <a:gd name="T51" fmla="*/ 279 h 334"/>
              <a:gd name="T52" fmla="*/ 115 w 200"/>
              <a:gd name="T53" fmla="*/ 286 h 334"/>
              <a:gd name="T54" fmla="*/ 121 w 200"/>
              <a:gd name="T55" fmla="*/ 300 h 334"/>
              <a:gd name="T56" fmla="*/ 115 w 200"/>
              <a:gd name="T57" fmla="*/ 315 h 334"/>
              <a:gd name="T58" fmla="*/ 175 w 200"/>
              <a:gd name="T59" fmla="*/ 259 h 334"/>
              <a:gd name="T60" fmla="*/ 173 w 200"/>
              <a:gd name="T61" fmla="*/ 264 h 334"/>
              <a:gd name="T62" fmla="*/ 167 w 200"/>
              <a:gd name="T63" fmla="*/ 267 h 334"/>
              <a:gd name="T64" fmla="*/ 33 w 200"/>
              <a:gd name="T65" fmla="*/ 267 h 334"/>
              <a:gd name="T66" fmla="*/ 28 w 200"/>
              <a:gd name="T67" fmla="*/ 264 h 334"/>
              <a:gd name="T68" fmla="*/ 25 w 200"/>
              <a:gd name="T69" fmla="*/ 259 h 334"/>
              <a:gd name="T70" fmla="*/ 25 w 200"/>
              <a:gd name="T71" fmla="*/ 75 h 334"/>
              <a:gd name="T72" fmla="*/ 28 w 200"/>
              <a:gd name="T73" fmla="*/ 69 h 334"/>
              <a:gd name="T74" fmla="*/ 33 w 200"/>
              <a:gd name="T75" fmla="*/ 67 h 334"/>
              <a:gd name="T76" fmla="*/ 167 w 200"/>
              <a:gd name="T77" fmla="*/ 67 h 334"/>
              <a:gd name="T78" fmla="*/ 173 w 200"/>
              <a:gd name="T79" fmla="*/ 69 h 334"/>
              <a:gd name="T80" fmla="*/ 175 w 200"/>
              <a:gd name="T81" fmla="*/ 75 h 334"/>
              <a:gd name="T82" fmla="*/ 175 w 200"/>
              <a:gd name="T83" fmla="*/ 259 h 334"/>
              <a:gd name="T84" fmla="*/ 175 w 200"/>
              <a:gd name="T85" fmla="*/ 259 h 334"/>
              <a:gd name="T86" fmla="*/ 175 w 200"/>
              <a:gd name="T87" fmla="*/ 25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0" h="334">
                <a:moveTo>
                  <a:pt x="190" y="10"/>
                </a:moveTo>
                <a:cubicBezTo>
                  <a:pt x="184" y="3"/>
                  <a:pt x="176" y="0"/>
                  <a:pt x="167" y="0"/>
                </a:cubicBezTo>
                <a:cubicBezTo>
                  <a:pt x="33" y="0"/>
                  <a:pt x="33" y="0"/>
                  <a:pt x="33" y="0"/>
                </a:cubicBezTo>
                <a:cubicBezTo>
                  <a:pt x="24" y="0"/>
                  <a:pt x="17" y="3"/>
                  <a:pt x="10" y="10"/>
                </a:cubicBezTo>
                <a:cubicBezTo>
                  <a:pt x="3" y="17"/>
                  <a:pt x="0" y="24"/>
                  <a:pt x="0" y="33"/>
                </a:cubicBezTo>
                <a:cubicBezTo>
                  <a:pt x="0" y="300"/>
                  <a:pt x="0" y="300"/>
                  <a:pt x="0" y="300"/>
                </a:cubicBezTo>
                <a:cubicBezTo>
                  <a:pt x="0" y="309"/>
                  <a:pt x="3" y="317"/>
                  <a:pt x="10" y="324"/>
                </a:cubicBezTo>
                <a:cubicBezTo>
                  <a:pt x="17" y="330"/>
                  <a:pt x="24" y="334"/>
                  <a:pt x="33" y="334"/>
                </a:cubicBezTo>
                <a:cubicBezTo>
                  <a:pt x="167" y="334"/>
                  <a:pt x="167" y="334"/>
                  <a:pt x="167" y="334"/>
                </a:cubicBezTo>
                <a:cubicBezTo>
                  <a:pt x="176" y="334"/>
                  <a:pt x="184" y="330"/>
                  <a:pt x="190" y="324"/>
                </a:cubicBezTo>
                <a:cubicBezTo>
                  <a:pt x="197" y="317"/>
                  <a:pt x="200" y="309"/>
                  <a:pt x="200" y="300"/>
                </a:cubicBezTo>
                <a:cubicBezTo>
                  <a:pt x="200" y="33"/>
                  <a:pt x="200" y="33"/>
                  <a:pt x="200" y="33"/>
                </a:cubicBezTo>
                <a:cubicBezTo>
                  <a:pt x="200" y="24"/>
                  <a:pt x="197" y="17"/>
                  <a:pt x="190" y="10"/>
                </a:cubicBezTo>
                <a:close/>
                <a:moveTo>
                  <a:pt x="79" y="33"/>
                </a:moveTo>
                <a:cubicBezTo>
                  <a:pt x="121" y="33"/>
                  <a:pt x="121" y="33"/>
                  <a:pt x="121" y="33"/>
                </a:cubicBezTo>
                <a:cubicBezTo>
                  <a:pt x="124" y="33"/>
                  <a:pt x="125" y="35"/>
                  <a:pt x="125" y="38"/>
                </a:cubicBezTo>
                <a:cubicBezTo>
                  <a:pt x="125" y="40"/>
                  <a:pt x="124" y="42"/>
                  <a:pt x="121" y="42"/>
                </a:cubicBezTo>
                <a:cubicBezTo>
                  <a:pt x="79" y="42"/>
                  <a:pt x="79" y="42"/>
                  <a:pt x="79" y="42"/>
                </a:cubicBezTo>
                <a:cubicBezTo>
                  <a:pt x="76" y="42"/>
                  <a:pt x="75" y="40"/>
                  <a:pt x="75" y="38"/>
                </a:cubicBezTo>
                <a:cubicBezTo>
                  <a:pt x="75" y="35"/>
                  <a:pt x="76" y="33"/>
                  <a:pt x="79" y="33"/>
                </a:cubicBezTo>
                <a:close/>
                <a:moveTo>
                  <a:pt x="115" y="315"/>
                </a:moveTo>
                <a:cubicBezTo>
                  <a:pt x="111" y="319"/>
                  <a:pt x="106" y="321"/>
                  <a:pt x="100" y="321"/>
                </a:cubicBezTo>
                <a:cubicBezTo>
                  <a:pt x="94" y="321"/>
                  <a:pt x="89" y="319"/>
                  <a:pt x="85" y="315"/>
                </a:cubicBezTo>
                <a:cubicBezTo>
                  <a:pt x="81" y="311"/>
                  <a:pt x="79" y="306"/>
                  <a:pt x="79" y="300"/>
                </a:cubicBezTo>
                <a:cubicBezTo>
                  <a:pt x="79" y="295"/>
                  <a:pt x="81" y="290"/>
                  <a:pt x="85" y="286"/>
                </a:cubicBezTo>
                <a:cubicBezTo>
                  <a:pt x="89" y="282"/>
                  <a:pt x="94" y="279"/>
                  <a:pt x="100" y="279"/>
                </a:cubicBezTo>
                <a:cubicBezTo>
                  <a:pt x="106" y="279"/>
                  <a:pt x="111" y="282"/>
                  <a:pt x="115" y="286"/>
                </a:cubicBezTo>
                <a:cubicBezTo>
                  <a:pt x="119" y="290"/>
                  <a:pt x="121" y="295"/>
                  <a:pt x="121" y="300"/>
                </a:cubicBezTo>
                <a:cubicBezTo>
                  <a:pt x="121" y="306"/>
                  <a:pt x="119" y="311"/>
                  <a:pt x="115" y="315"/>
                </a:cubicBezTo>
                <a:close/>
                <a:moveTo>
                  <a:pt x="175" y="259"/>
                </a:moveTo>
                <a:cubicBezTo>
                  <a:pt x="175" y="261"/>
                  <a:pt x="174" y="263"/>
                  <a:pt x="173" y="264"/>
                </a:cubicBezTo>
                <a:cubicBezTo>
                  <a:pt x="171" y="266"/>
                  <a:pt x="169" y="267"/>
                  <a:pt x="167" y="267"/>
                </a:cubicBezTo>
                <a:cubicBezTo>
                  <a:pt x="33" y="267"/>
                  <a:pt x="33" y="267"/>
                  <a:pt x="33" y="267"/>
                </a:cubicBezTo>
                <a:cubicBezTo>
                  <a:pt x="31" y="267"/>
                  <a:pt x="29" y="266"/>
                  <a:pt x="28" y="264"/>
                </a:cubicBezTo>
                <a:cubicBezTo>
                  <a:pt x="26" y="263"/>
                  <a:pt x="25" y="261"/>
                  <a:pt x="25" y="259"/>
                </a:cubicBezTo>
                <a:cubicBezTo>
                  <a:pt x="25" y="75"/>
                  <a:pt x="25" y="75"/>
                  <a:pt x="25" y="75"/>
                </a:cubicBezTo>
                <a:cubicBezTo>
                  <a:pt x="25" y="73"/>
                  <a:pt x="26" y="71"/>
                  <a:pt x="28" y="69"/>
                </a:cubicBezTo>
                <a:cubicBezTo>
                  <a:pt x="29" y="68"/>
                  <a:pt x="31" y="67"/>
                  <a:pt x="33" y="67"/>
                </a:cubicBezTo>
                <a:cubicBezTo>
                  <a:pt x="167" y="67"/>
                  <a:pt x="167" y="67"/>
                  <a:pt x="167" y="67"/>
                </a:cubicBezTo>
                <a:cubicBezTo>
                  <a:pt x="169" y="67"/>
                  <a:pt x="171" y="68"/>
                  <a:pt x="173" y="69"/>
                </a:cubicBezTo>
                <a:cubicBezTo>
                  <a:pt x="174" y="71"/>
                  <a:pt x="175" y="73"/>
                  <a:pt x="175" y="75"/>
                </a:cubicBezTo>
                <a:lnTo>
                  <a:pt x="175" y="259"/>
                </a:lnTo>
                <a:close/>
                <a:moveTo>
                  <a:pt x="175" y="259"/>
                </a:moveTo>
                <a:cubicBezTo>
                  <a:pt x="175" y="259"/>
                  <a:pt x="175" y="259"/>
                  <a:pt x="175" y="259"/>
                </a:cubicBezTo>
              </a:path>
            </a:pathLst>
          </a:custGeom>
          <a:solidFill>
            <a:schemeClr val="accent3"/>
          </a:solidFill>
          <a:ln>
            <a:noFill/>
          </a:ln>
        </p:spPr>
        <p:txBody>
          <a:bodyPr vert="horz" wrap="square" lIns="96435" tIns="48218" rIns="96435" bIns="48218" numCol="1" anchor="t" anchorCtr="0" compatLnSpc="1"/>
          <a:lstStyle/>
          <a:p>
            <a:endParaRPr lang="en-US"/>
          </a:p>
        </p:txBody>
      </p:sp>
      <p:cxnSp>
        <p:nvCxnSpPr>
          <p:cNvPr id="154" name="Straight Connector 153"/>
          <p:cNvCxnSpPr/>
          <p:nvPr/>
        </p:nvCxnSpPr>
        <p:spPr>
          <a:xfrm>
            <a:off x="7015149" y="3875035"/>
            <a:ext cx="0" cy="1846123"/>
          </a:xfrm>
          <a:prstGeom prst="line">
            <a:avLst/>
          </a:prstGeom>
          <a:ln>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56" name="Group 155"/>
          <p:cNvGrpSpPr/>
          <p:nvPr/>
        </p:nvGrpSpPr>
        <p:grpSpPr>
          <a:xfrm flipH="1">
            <a:off x="7920480" y="3464076"/>
            <a:ext cx="3418771" cy="1205849"/>
            <a:chOff x="299276" y="2111374"/>
            <a:chExt cx="3241679" cy="1143386"/>
          </a:xfrm>
        </p:grpSpPr>
        <p:sp>
          <p:nvSpPr>
            <p:cNvPr id="157" name="Rectangle 156"/>
            <p:cNvSpPr/>
            <p:nvPr/>
          </p:nvSpPr>
          <p:spPr>
            <a:xfrm flipH="1">
              <a:off x="299276" y="2428384"/>
              <a:ext cx="3241679" cy="826376"/>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8" name="TextBox 157"/>
            <p:cNvSpPr txBox="1"/>
            <p:nvPr/>
          </p:nvSpPr>
          <p:spPr>
            <a:xfrm flipH="1">
              <a:off x="1923990" y="2111374"/>
              <a:ext cx="1611470" cy="382971"/>
            </a:xfrm>
            <a:prstGeom prst="rect">
              <a:avLst/>
            </a:prstGeom>
            <a:noFill/>
          </p:spPr>
          <p:txBody>
            <a:bodyPr wrap="none" rtlCol="0">
              <a:spAutoFit/>
            </a:bodyPr>
            <a:lstStyle/>
            <a:p>
              <a:pPr>
                <a:lnSpc>
                  <a:spcPct val="120000"/>
                </a:lnSpc>
              </a:pPr>
              <a:r>
                <a:rPr lang="zh-CN" altLang="en-US" sz="1687"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59" name="Group 158"/>
          <p:cNvGrpSpPr/>
          <p:nvPr/>
        </p:nvGrpSpPr>
        <p:grpSpPr>
          <a:xfrm flipH="1">
            <a:off x="7920480" y="4387490"/>
            <a:ext cx="3418771" cy="1205849"/>
            <a:chOff x="299276" y="2111374"/>
            <a:chExt cx="3241679" cy="1143386"/>
          </a:xfrm>
        </p:grpSpPr>
        <p:sp>
          <p:nvSpPr>
            <p:cNvPr id="160" name="Rectangle 159"/>
            <p:cNvSpPr/>
            <p:nvPr/>
          </p:nvSpPr>
          <p:spPr>
            <a:xfrm flipH="1">
              <a:off x="299276" y="2428384"/>
              <a:ext cx="3241679" cy="826376"/>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1" name="TextBox 160"/>
            <p:cNvSpPr txBox="1"/>
            <p:nvPr/>
          </p:nvSpPr>
          <p:spPr>
            <a:xfrm flipH="1">
              <a:off x="1923990" y="2111374"/>
              <a:ext cx="1611470" cy="382971"/>
            </a:xfrm>
            <a:prstGeom prst="rect">
              <a:avLst/>
            </a:prstGeom>
            <a:noFill/>
          </p:spPr>
          <p:txBody>
            <a:bodyPr wrap="none" rtlCol="0">
              <a:spAutoFit/>
            </a:bodyPr>
            <a:lstStyle/>
            <a:p>
              <a:pPr>
                <a:lnSpc>
                  <a:spcPct val="120000"/>
                </a:lnSpc>
              </a:pPr>
              <a:r>
                <a:rPr lang="zh-CN" altLang="en-US" sz="1687"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2"/>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62" name="Group 161"/>
          <p:cNvGrpSpPr/>
          <p:nvPr/>
        </p:nvGrpSpPr>
        <p:grpSpPr>
          <a:xfrm flipH="1">
            <a:off x="7920480" y="5308371"/>
            <a:ext cx="3418771" cy="1205849"/>
            <a:chOff x="299276" y="2111374"/>
            <a:chExt cx="3241679" cy="1143386"/>
          </a:xfrm>
        </p:grpSpPr>
        <p:sp>
          <p:nvSpPr>
            <p:cNvPr id="163" name="Rectangle 162"/>
            <p:cNvSpPr/>
            <p:nvPr/>
          </p:nvSpPr>
          <p:spPr>
            <a:xfrm flipH="1">
              <a:off x="299276" y="2428384"/>
              <a:ext cx="3241679" cy="826376"/>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4" name="TextBox 163"/>
            <p:cNvSpPr txBox="1"/>
            <p:nvPr/>
          </p:nvSpPr>
          <p:spPr>
            <a:xfrm flipH="1">
              <a:off x="1923990" y="2111374"/>
              <a:ext cx="1611470" cy="382971"/>
            </a:xfrm>
            <a:prstGeom prst="rect">
              <a:avLst/>
            </a:prstGeom>
            <a:noFill/>
          </p:spPr>
          <p:txBody>
            <a:bodyPr wrap="none" rtlCol="0">
              <a:spAutoFit/>
            </a:bodyPr>
            <a:lstStyle/>
            <a:p>
              <a:pPr>
                <a:lnSpc>
                  <a:spcPct val="120000"/>
                </a:lnSpc>
              </a:pPr>
              <a:r>
                <a:rPr lang="zh-CN" altLang="en-US" sz="1687"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altLang="zh-CN" sz="1687" dirty="0">
                <a:solidFill>
                  <a:schemeClr val="accent3"/>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71" name="Group 170"/>
          <p:cNvGrpSpPr/>
          <p:nvPr/>
        </p:nvGrpSpPr>
        <p:grpSpPr>
          <a:xfrm>
            <a:off x="5089901" y="2665060"/>
            <a:ext cx="1083300" cy="1576134"/>
            <a:chOff x="6851659" y="2803318"/>
            <a:chExt cx="1027185" cy="1494491"/>
          </a:xfrm>
        </p:grpSpPr>
        <p:sp>
          <p:nvSpPr>
            <p:cNvPr id="172" name="Freeform 171"/>
            <p:cNvSpPr/>
            <p:nvPr/>
          </p:nvSpPr>
          <p:spPr bwMode="auto">
            <a:xfrm>
              <a:off x="6851659" y="2803318"/>
              <a:ext cx="1027185" cy="1494491"/>
            </a:xfrm>
            <a:custGeom>
              <a:avLst/>
              <a:gdLst>
                <a:gd name="T0" fmla="*/ 541 w 587"/>
                <a:gd name="T1" fmla="*/ 853 h 853"/>
                <a:gd name="T2" fmla="*/ 47 w 587"/>
                <a:gd name="T3" fmla="*/ 853 h 853"/>
                <a:gd name="T4" fmla="*/ 0 w 587"/>
                <a:gd name="T5" fmla="*/ 807 h 853"/>
                <a:gd name="T6" fmla="*/ 0 w 587"/>
                <a:gd name="T7" fmla="*/ 46 h 853"/>
                <a:gd name="T8" fmla="*/ 47 w 587"/>
                <a:gd name="T9" fmla="*/ 0 h 853"/>
                <a:gd name="T10" fmla="*/ 541 w 587"/>
                <a:gd name="T11" fmla="*/ 0 h 853"/>
                <a:gd name="T12" fmla="*/ 587 w 587"/>
                <a:gd name="T13" fmla="*/ 46 h 853"/>
                <a:gd name="T14" fmla="*/ 587 w 587"/>
                <a:gd name="T15" fmla="*/ 807 h 853"/>
                <a:gd name="T16" fmla="*/ 541 w 587"/>
                <a:gd name="T1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7" h="853">
                  <a:moveTo>
                    <a:pt x="541" y="853"/>
                  </a:moveTo>
                  <a:cubicBezTo>
                    <a:pt x="47" y="853"/>
                    <a:pt x="47" y="853"/>
                    <a:pt x="47" y="853"/>
                  </a:cubicBezTo>
                  <a:cubicBezTo>
                    <a:pt x="21" y="853"/>
                    <a:pt x="0" y="832"/>
                    <a:pt x="0" y="807"/>
                  </a:cubicBezTo>
                  <a:cubicBezTo>
                    <a:pt x="0" y="46"/>
                    <a:pt x="0" y="46"/>
                    <a:pt x="0" y="46"/>
                  </a:cubicBezTo>
                  <a:cubicBezTo>
                    <a:pt x="0" y="20"/>
                    <a:pt x="21" y="0"/>
                    <a:pt x="47" y="0"/>
                  </a:cubicBezTo>
                  <a:cubicBezTo>
                    <a:pt x="541" y="0"/>
                    <a:pt x="541" y="0"/>
                    <a:pt x="541" y="0"/>
                  </a:cubicBezTo>
                  <a:cubicBezTo>
                    <a:pt x="566" y="0"/>
                    <a:pt x="587" y="20"/>
                    <a:pt x="587" y="46"/>
                  </a:cubicBezTo>
                  <a:cubicBezTo>
                    <a:pt x="587" y="807"/>
                    <a:pt x="587" y="807"/>
                    <a:pt x="587" y="807"/>
                  </a:cubicBezTo>
                  <a:cubicBezTo>
                    <a:pt x="587" y="832"/>
                    <a:pt x="566" y="853"/>
                    <a:pt x="541" y="853"/>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73" name="TextBox 172"/>
            <p:cNvSpPr txBox="1"/>
            <p:nvPr/>
          </p:nvSpPr>
          <p:spPr>
            <a:xfrm>
              <a:off x="6960509" y="2920865"/>
              <a:ext cx="801327" cy="456842"/>
            </a:xfrm>
            <a:prstGeom prst="rect">
              <a:avLst/>
            </a:prstGeom>
            <a:noFill/>
          </p:spPr>
          <p:txBody>
            <a:bodyPr wrap="none" rtlCol="0">
              <a:spAutoFit/>
            </a:bodyPr>
            <a:lstStyle/>
            <a:p>
              <a:pPr algn="ctr"/>
              <a:r>
                <a:rPr lang="en-US" sz="2531" b="1">
                  <a:solidFill>
                    <a:schemeClr val="bg1"/>
                  </a:solidFill>
                </a:rPr>
                <a:t>2016</a:t>
              </a:r>
            </a:p>
          </p:txBody>
        </p:sp>
      </p:grpSp>
      <p:sp>
        <p:nvSpPr>
          <p:cNvPr id="174" name="Oval 173"/>
          <p:cNvSpPr>
            <a:spLocks noChangeArrowheads="1"/>
          </p:cNvSpPr>
          <p:nvPr/>
        </p:nvSpPr>
        <p:spPr bwMode="auto">
          <a:xfrm>
            <a:off x="1492440" y="4790265"/>
            <a:ext cx="70293" cy="6951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75" name="Oval 174"/>
          <p:cNvSpPr>
            <a:spLocks noChangeArrowheads="1"/>
          </p:cNvSpPr>
          <p:nvPr/>
        </p:nvSpPr>
        <p:spPr bwMode="auto">
          <a:xfrm>
            <a:off x="2821767" y="4135754"/>
            <a:ext cx="70293" cy="70293"/>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76" name="Oval 175"/>
          <p:cNvSpPr>
            <a:spLocks noChangeArrowheads="1"/>
          </p:cNvSpPr>
          <p:nvPr/>
        </p:nvSpPr>
        <p:spPr bwMode="auto">
          <a:xfrm>
            <a:off x="4111260" y="3480464"/>
            <a:ext cx="69513" cy="6795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nvGrpSpPr>
          <p:cNvPr id="177" name="Group 176"/>
          <p:cNvGrpSpPr/>
          <p:nvPr/>
        </p:nvGrpSpPr>
        <p:grpSpPr>
          <a:xfrm>
            <a:off x="1012101" y="1806698"/>
            <a:ext cx="4005163" cy="3040582"/>
            <a:chOff x="2985089" y="1989420"/>
            <a:chExt cx="3797696" cy="2883080"/>
          </a:xfrm>
          <a:solidFill>
            <a:schemeClr val="bg1">
              <a:lumMod val="65000"/>
            </a:schemeClr>
          </a:solidFill>
        </p:grpSpPr>
        <p:sp>
          <p:nvSpPr>
            <p:cNvPr id="178" name="Freeform 177"/>
            <p:cNvSpPr>
              <a:spLocks noEditPoints="1"/>
            </p:cNvSpPr>
            <p:nvPr/>
          </p:nvSpPr>
          <p:spPr bwMode="auto">
            <a:xfrm>
              <a:off x="2985089" y="2119022"/>
              <a:ext cx="3630325" cy="2753478"/>
            </a:xfrm>
            <a:custGeom>
              <a:avLst/>
              <a:gdLst>
                <a:gd name="T0" fmla="*/ 2014 w 2073"/>
                <a:gd name="T1" fmla="*/ 23 h 1572"/>
                <a:gd name="T2" fmla="*/ 1957 w 2073"/>
                <a:gd name="T3" fmla="*/ 30 h 1572"/>
                <a:gd name="T4" fmla="*/ 1892 w 2073"/>
                <a:gd name="T5" fmla="*/ 75 h 1572"/>
                <a:gd name="T6" fmla="*/ 1822 w 2073"/>
                <a:gd name="T7" fmla="*/ 153 h 1572"/>
                <a:gd name="T8" fmla="*/ 1798 w 2073"/>
                <a:gd name="T9" fmla="*/ 177 h 1572"/>
                <a:gd name="T10" fmla="*/ 1755 w 2073"/>
                <a:gd name="T11" fmla="*/ 243 h 1572"/>
                <a:gd name="T12" fmla="*/ 1746 w 2073"/>
                <a:gd name="T13" fmla="*/ 300 h 1572"/>
                <a:gd name="T14" fmla="*/ 1720 w 2073"/>
                <a:gd name="T15" fmla="*/ 391 h 1572"/>
                <a:gd name="T16" fmla="*/ 1698 w 2073"/>
                <a:gd name="T17" fmla="*/ 444 h 1572"/>
                <a:gd name="T18" fmla="*/ 1694 w 2073"/>
                <a:gd name="T19" fmla="*/ 523 h 1572"/>
                <a:gd name="T20" fmla="*/ 1695 w 2073"/>
                <a:gd name="T21" fmla="*/ 629 h 1572"/>
                <a:gd name="T22" fmla="*/ 1688 w 2073"/>
                <a:gd name="T23" fmla="*/ 662 h 1572"/>
                <a:gd name="T24" fmla="*/ 1685 w 2073"/>
                <a:gd name="T25" fmla="*/ 741 h 1572"/>
                <a:gd name="T26" fmla="*/ 1700 w 2073"/>
                <a:gd name="T27" fmla="*/ 796 h 1572"/>
                <a:gd name="T28" fmla="*/ 1690 w 2073"/>
                <a:gd name="T29" fmla="*/ 845 h 1572"/>
                <a:gd name="T30" fmla="*/ 1683 w 2073"/>
                <a:gd name="T31" fmla="*/ 788 h 1572"/>
                <a:gd name="T32" fmla="*/ 1644 w 2073"/>
                <a:gd name="T33" fmla="*/ 720 h 1572"/>
                <a:gd name="T34" fmla="*/ 1580 w 2073"/>
                <a:gd name="T35" fmla="*/ 636 h 1572"/>
                <a:gd name="T36" fmla="*/ 1562 w 2073"/>
                <a:gd name="T37" fmla="*/ 607 h 1572"/>
                <a:gd name="T38" fmla="*/ 1504 w 2073"/>
                <a:gd name="T39" fmla="*/ 553 h 1572"/>
                <a:gd name="T40" fmla="*/ 1449 w 2073"/>
                <a:gd name="T41" fmla="*/ 538 h 1572"/>
                <a:gd name="T42" fmla="*/ 1358 w 2073"/>
                <a:gd name="T43" fmla="*/ 516 h 1572"/>
                <a:gd name="T44" fmla="*/ 1302 w 2073"/>
                <a:gd name="T45" fmla="*/ 505 h 1572"/>
                <a:gd name="T46" fmla="*/ 1226 w 2073"/>
                <a:gd name="T47" fmla="*/ 525 h 1572"/>
                <a:gd name="T48" fmla="*/ 1173 w 2073"/>
                <a:gd name="T49" fmla="*/ 543 h 1572"/>
                <a:gd name="T50" fmla="*/ 1082 w 2073"/>
                <a:gd name="T51" fmla="*/ 596 h 1572"/>
                <a:gd name="T52" fmla="*/ 1052 w 2073"/>
                <a:gd name="T53" fmla="*/ 611 h 1572"/>
                <a:gd name="T54" fmla="*/ 993 w 2073"/>
                <a:gd name="T55" fmla="*/ 663 h 1572"/>
                <a:gd name="T56" fmla="*/ 973 w 2073"/>
                <a:gd name="T57" fmla="*/ 717 h 1572"/>
                <a:gd name="T58" fmla="*/ 941 w 2073"/>
                <a:gd name="T59" fmla="*/ 805 h 1572"/>
                <a:gd name="T60" fmla="*/ 921 w 2073"/>
                <a:gd name="T61" fmla="*/ 859 h 1572"/>
                <a:gd name="T62" fmla="*/ 927 w 2073"/>
                <a:gd name="T63" fmla="*/ 937 h 1572"/>
                <a:gd name="T64" fmla="*/ 950 w 2073"/>
                <a:gd name="T65" fmla="*/ 1040 h 1572"/>
                <a:gd name="T66" fmla="*/ 952 w 2073"/>
                <a:gd name="T67" fmla="*/ 1075 h 1572"/>
                <a:gd name="T68" fmla="*/ 971 w 2073"/>
                <a:gd name="T69" fmla="*/ 1151 h 1572"/>
                <a:gd name="T70" fmla="*/ 1004 w 2073"/>
                <a:gd name="T71" fmla="*/ 1198 h 1572"/>
                <a:gd name="T72" fmla="*/ 978 w 2073"/>
                <a:gd name="T73" fmla="*/ 1156 h 1572"/>
                <a:gd name="T74" fmla="*/ 954 w 2073"/>
                <a:gd name="T75" fmla="*/ 1104 h 1572"/>
                <a:gd name="T76" fmla="*/ 892 w 2073"/>
                <a:gd name="T77" fmla="*/ 1056 h 1572"/>
                <a:gd name="T78" fmla="*/ 796 w 2073"/>
                <a:gd name="T79" fmla="*/ 1012 h 1572"/>
                <a:gd name="T80" fmla="*/ 766 w 2073"/>
                <a:gd name="T81" fmla="*/ 995 h 1572"/>
                <a:gd name="T82" fmla="*/ 691 w 2073"/>
                <a:gd name="T83" fmla="*/ 974 h 1572"/>
                <a:gd name="T84" fmla="*/ 635 w 2073"/>
                <a:gd name="T85" fmla="*/ 985 h 1572"/>
                <a:gd name="T86" fmla="*/ 543 w 2073"/>
                <a:gd name="T87" fmla="*/ 1007 h 1572"/>
                <a:gd name="T88" fmla="*/ 487 w 2073"/>
                <a:gd name="T89" fmla="*/ 1017 h 1572"/>
                <a:gd name="T90" fmla="*/ 422 w 2073"/>
                <a:gd name="T91" fmla="*/ 1062 h 1572"/>
                <a:gd name="T92" fmla="*/ 352 w 2073"/>
                <a:gd name="T93" fmla="*/ 1140 h 1572"/>
                <a:gd name="T94" fmla="*/ 328 w 2073"/>
                <a:gd name="T95" fmla="*/ 1164 h 1572"/>
                <a:gd name="T96" fmla="*/ 289 w 2073"/>
                <a:gd name="T97" fmla="*/ 1232 h 1572"/>
                <a:gd name="T98" fmla="*/ 284 w 2073"/>
                <a:gd name="T99" fmla="*/ 1289 h 1572"/>
                <a:gd name="T100" fmla="*/ 273 w 2073"/>
                <a:gd name="T101" fmla="*/ 1383 h 1572"/>
                <a:gd name="T102" fmla="*/ 261 w 2073"/>
                <a:gd name="T103" fmla="*/ 1439 h 1572"/>
                <a:gd name="T104" fmla="*/ 276 w 2073"/>
                <a:gd name="T105" fmla="*/ 1517 h 1572"/>
                <a:gd name="T106" fmla="*/ 271 w 2073"/>
                <a:gd name="T107" fmla="*/ 1533 h 1572"/>
                <a:gd name="T108" fmla="*/ 267 w 2073"/>
                <a:gd name="T109" fmla="*/ 1498 h 1572"/>
                <a:gd name="T110" fmla="*/ 241 w 2073"/>
                <a:gd name="T111" fmla="*/ 1424 h 1572"/>
                <a:gd name="T112" fmla="*/ 201 w 2073"/>
                <a:gd name="T113" fmla="*/ 1384 h 1572"/>
                <a:gd name="T114" fmla="*/ 129 w 2073"/>
                <a:gd name="T115" fmla="*/ 1326 h 1572"/>
                <a:gd name="T116" fmla="*/ 83 w 2073"/>
                <a:gd name="T117" fmla="*/ 1308 h 1572"/>
                <a:gd name="T118" fmla="*/ 9 w 2073"/>
                <a:gd name="T119" fmla="*/ 1323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73" h="1572">
                  <a:moveTo>
                    <a:pt x="2052" y="15"/>
                  </a:moveTo>
                  <a:cubicBezTo>
                    <a:pt x="2057" y="14"/>
                    <a:pt x="2063" y="13"/>
                    <a:pt x="2068" y="13"/>
                  </a:cubicBezTo>
                  <a:cubicBezTo>
                    <a:pt x="2071" y="12"/>
                    <a:pt x="2073" y="9"/>
                    <a:pt x="2073" y="6"/>
                  </a:cubicBezTo>
                  <a:cubicBezTo>
                    <a:pt x="2073" y="3"/>
                    <a:pt x="2070" y="0"/>
                    <a:pt x="2066" y="1"/>
                  </a:cubicBezTo>
                  <a:cubicBezTo>
                    <a:pt x="2061" y="2"/>
                    <a:pt x="2056" y="2"/>
                    <a:pt x="2050" y="3"/>
                  </a:cubicBezTo>
                  <a:cubicBezTo>
                    <a:pt x="2047" y="4"/>
                    <a:pt x="2045" y="7"/>
                    <a:pt x="2045" y="10"/>
                  </a:cubicBezTo>
                  <a:cubicBezTo>
                    <a:pt x="2046" y="13"/>
                    <a:pt x="2049" y="16"/>
                    <a:pt x="2052" y="15"/>
                  </a:cubicBezTo>
                  <a:close/>
                  <a:moveTo>
                    <a:pt x="1999" y="28"/>
                  </a:moveTo>
                  <a:cubicBezTo>
                    <a:pt x="2004" y="26"/>
                    <a:pt x="2009" y="25"/>
                    <a:pt x="2014" y="23"/>
                  </a:cubicBezTo>
                  <a:cubicBezTo>
                    <a:pt x="2017" y="22"/>
                    <a:pt x="2019" y="19"/>
                    <a:pt x="2018" y="16"/>
                  </a:cubicBezTo>
                  <a:cubicBezTo>
                    <a:pt x="2017" y="13"/>
                    <a:pt x="2014" y="11"/>
                    <a:pt x="2011" y="12"/>
                  </a:cubicBezTo>
                  <a:cubicBezTo>
                    <a:pt x="2005" y="13"/>
                    <a:pt x="2000" y="15"/>
                    <a:pt x="1995" y="16"/>
                  </a:cubicBezTo>
                  <a:cubicBezTo>
                    <a:pt x="1992" y="17"/>
                    <a:pt x="1990" y="21"/>
                    <a:pt x="1991" y="24"/>
                  </a:cubicBezTo>
                  <a:cubicBezTo>
                    <a:pt x="1992" y="27"/>
                    <a:pt x="1996" y="29"/>
                    <a:pt x="1999" y="28"/>
                  </a:cubicBezTo>
                  <a:close/>
                  <a:moveTo>
                    <a:pt x="1948" y="48"/>
                  </a:moveTo>
                  <a:cubicBezTo>
                    <a:pt x="1952" y="46"/>
                    <a:pt x="1957" y="43"/>
                    <a:pt x="1962" y="41"/>
                  </a:cubicBezTo>
                  <a:cubicBezTo>
                    <a:pt x="1965" y="40"/>
                    <a:pt x="1966" y="36"/>
                    <a:pt x="1965" y="33"/>
                  </a:cubicBezTo>
                  <a:cubicBezTo>
                    <a:pt x="1964" y="30"/>
                    <a:pt x="1960" y="29"/>
                    <a:pt x="1957" y="30"/>
                  </a:cubicBezTo>
                  <a:cubicBezTo>
                    <a:pt x="1952" y="33"/>
                    <a:pt x="1947" y="35"/>
                    <a:pt x="1942" y="37"/>
                  </a:cubicBezTo>
                  <a:cubicBezTo>
                    <a:pt x="1939" y="39"/>
                    <a:pt x="1938" y="42"/>
                    <a:pt x="1940" y="45"/>
                  </a:cubicBezTo>
                  <a:cubicBezTo>
                    <a:pt x="1941" y="48"/>
                    <a:pt x="1945" y="49"/>
                    <a:pt x="1948" y="48"/>
                  </a:cubicBezTo>
                  <a:close/>
                  <a:moveTo>
                    <a:pt x="1901" y="76"/>
                  </a:moveTo>
                  <a:cubicBezTo>
                    <a:pt x="1905" y="73"/>
                    <a:pt x="1909" y="70"/>
                    <a:pt x="1914" y="67"/>
                  </a:cubicBezTo>
                  <a:cubicBezTo>
                    <a:pt x="1916" y="66"/>
                    <a:pt x="1917" y="62"/>
                    <a:pt x="1915" y="59"/>
                  </a:cubicBezTo>
                  <a:cubicBezTo>
                    <a:pt x="1914" y="56"/>
                    <a:pt x="1910" y="55"/>
                    <a:pt x="1907" y="57"/>
                  </a:cubicBezTo>
                  <a:cubicBezTo>
                    <a:pt x="1903" y="60"/>
                    <a:pt x="1898" y="63"/>
                    <a:pt x="1894" y="66"/>
                  </a:cubicBezTo>
                  <a:cubicBezTo>
                    <a:pt x="1891" y="68"/>
                    <a:pt x="1890" y="72"/>
                    <a:pt x="1892" y="75"/>
                  </a:cubicBezTo>
                  <a:cubicBezTo>
                    <a:pt x="1894" y="77"/>
                    <a:pt x="1898" y="78"/>
                    <a:pt x="1901" y="76"/>
                  </a:cubicBezTo>
                  <a:close/>
                  <a:moveTo>
                    <a:pt x="1859" y="111"/>
                  </a:moveTo>
                  <a:cubicBezTo>
                    <a:pt x="1862" y="108"/>
                    <a:pt x="1866" y="104"/>
                    <a:pt x="1870" y="101"/>
                  </a:cubicBezTo>
                  <a:cubicBezTo>
                    <a:pt x="1873" y="98"/>
                    <a:pt x="1873" y="95"/>
                    <a:pt x="1870" y="92"/>
                  </a:cubicBezTo>
                  <a:cubicBezTo>
                    <a:pt x="1868" y="90"/>
                    <a:pt x="1864" y="90"/>
                    <a:pt x="1862" y="92"/>
                  </a:cubicBezTo>
                  <a:cubicBezTo>
                    <a:pt x="1858" y="95"/>
                    <a:pt x="1854" y="99"/>
                    <a:pt x="1850" y="103"/>
                  </a:cubicBezTo>
                  <a:cubicBezTo>
                    <a:pt x="1848" y="105"/>
                    <a:pt x="1848" y="109"/>
                    <a:pt x="1850" y="111"/>
                  </a:cubicBezTo>
                  <a:cubicBezTo>
                    <a:pt x="1852" y="114"/>
                    <a:pt x="1856" y="114"/>
                    <a:pt x="1859" y="111"/>
                  </a:cubicBezTo>
                  <a:close/>
                  <a:moveTo>
                    <a:pt x="1822" y="153"/>
                  </a:moveTo>
                  <a:cubicBezTo>
                    <a:pt x="1825" y="149"/>
                    <a:pt x="1829" y="144"/>
                    <a:pt x="1832" y="140"/>
                  </a:cubicBezTo>
                  <a:cubicBezTo>
                    <a:pt x="1834" y="138"/>
                    <a:pt x="1834" y="134"/>
                    <a:pt x="1831" y="132"/>
                  </a:cubicBezTo>
                  <a:cubicBezTo>
                    <a:pt x="1829" y="130"/>
                    <a:pt x="1825" y="130"/>
                    <a:pt x="1823" y="133"/>
                  </a:cubicBezTo>
                  <a:cubicBezTo>
                    <a:pt x="1819" y="137"/>
                    <a:pt x="1816" y="141"/>
                    <a:pt x="1813" y="145"/>
                  </a:cubicBezTo>
                  <a:cubicBezTo>
                    <a:pt x="1811" y="148"/>
                    <a:pt x="1811" y="152"/>
                    <a:pt x="1814" y="154"/>
                  </a:cubicBezTo>
                  <a:cubicBezTo>
                    <a:pt x="1816" y="156"/>
                    <a:pt x="1820" y="155"/>
                    <a:pt x="1822" y="153"/>
                  </a:cubicBezTo>
                  <a:close/>
                  <a:moveTo>
                    <a:pt x="1792" y="199"/>
                  </a:moveTo>
                  <a:cubicBezTo>
                    <a:pt x="1794" y="194"/>
                    <a:pt x="1797" y="190"/>
                    <a:pt x="1800" y="185"/>
                  </a:cubicBezTo>
                  <a:cubicBezTo>
                    <a:pt x="1802" y="182"/>
                    <a:pt x="1801" y="179"/>
                    <a:pt x="1798" y="177"/>
                  </a:cubicBezTo>
                  <a:cubicBezTo>
                    <a:pt x="1795" y="175"/>
                    <a:pt x="1791" y="176"/>
                    <a:pt x="1790" y="179"/>
                  </a:cubicBezTo>
                  <a:cubicBezTo>
                    <a:pt x="1787" y="183"/>
                    <a:pt x="1784" y="188"/>
                    <a:pt x="1781" y="193"/>
                  </a:cubicBezTo>
                  <a:cubicBezTo>
                    <a:pt x="1780" y="196"/>
                    <a:pt x="1781" y="199"/>
                    <a:pt x="1783" y="201"/>
                  </a:cubicBezTo>
                  <a:cubicBezTo>
                    <a:pt x="1786" y="203"/>
                    <a:pt x="1790" y="202"/>
                    <a:pt x="1792" y="199"/>
                  </a:cubicBezTo>
                  <a:close/>
                  <a:moveTo>
                    <a:pt x="1766" y="248"/>
                  </a:moveTo>
                  <a:cubicBezTo>
                    <a:pt x="1768" y="243"/>
                    <a:pt x="1771" y="238"/>
                    <a:pt x="1773" y="234"/>
                  </a:cubicBezTo>
                  <a:cubicBezTo>
                    <a:pt x="1774" y="231"/>
                    <a:pt x="1773" y="227"/>
                    <a:pt x="1770" y="226"/>
                  </a:cubicBezTo>
                  <a:cubicBezTo>
                    <a:pt x="1767" y="224"/>
                    <a:pt x="1764" y="225"/>
                    <a:pt x="1762" y="228"/>
                  </a:cubicBezTo>
                  <a:cubicBezTo>
                    <a:pt x="1760" y="233"/>
                    <a:pt x="1758" y="238"/>
                    <a:pt x="1755" y="243"/>
                  </a:cubicBezTo>
                  <a:cubicBezTo>
                    <a:pt x="1754" y="246"/>
                    <a:pt x="1755" y="250"/>
                    <a:pt x="1758" y="251"/>
                  </a:cubicBezTo>
                  <a:cubicBezTo>
                    <a:pt x="1761" y="252"/>
                    <a:pt x="1765" y="251"/>
                    <a:pt x="1766" y="248"/>
                  </a:cubicBezTo>
                  <a:close/>
                  <a:moveTo>
                    <a:pt x="1746" y="300"/>
                  </a:moveTo>
                  <a:cubicBezTo>
                    <a:pt x="1748" y="295"/>
                    <a:pt x="1749" y="290"/>
                    <a:pt x="1751" y="285"/>
                  </a:cubicBezTo>
                  <a:cubicBezTo>
                    <a:pt x="1752" y="281"/>
                    <a:pt x="1751" y="278"/>
                    <a:pt x="1748" y="277"/>
                  </a:cubicBezTo>
                  <a:cubicBezTo>
                    <a:pt x="1745" y="276"/>
                    <a:pt x="1741" y="277"/>
                    <a:pt x="1740" y="280"/>
                  </a:cubicBezTo>
                  <a:cubicBezTo>
                    <a:pt x="1738" y="285"/>
                    <a:pt x="1736" y="290"/>
                    <a:pt x="1735" y="296"/>
                  </a:cubicBezTo>
                  <a:cubicBezTo>
                    <a:pt x="1733" y="299"/>
                    <a:pt x="1735" y="302"/>
                    <a:pt x="1738" y="303"/>
                  </a:cubicBezTo>
                  <a:cubicBezTo>
                    <a:pt x="1741" y="304"/>
                    <a:pt x="1745" y="303"/>
                    <a:pt x="1746" y="300"/>
                  </a:cubicBezTo>
                  <a:close/>
                  <a:moveTo>
                    <a:pt x="1730" y="353"/>
                  </a:moveTo>
                  <a:cubicBezTo>
                    <a:pt x="1731" y="348"/>
                    <a:pt x="1732" y="342"/>
                    <a:pt x="1734" y="337"/>
                  </a:cubicBezTo>
                  <a:cubicBezTo>
                    <a:pt x="1735" y="334"/>
                    <a:pt x="1733" y="331"/>
                    <a:pt x="1730" y="330"/>
                  </a:cubicBezTo>
                  <a:cubicBezTo>
                    <a:pt x="1727" y="329"/>
                    <a:pt x="1723" y="331"/>
                    <a:pt x="1722" y="334"/>
                  </a:cubicBezTo>
                  <a:cubicBezTo>
                    <a:pt x="1721" y="339"/>
                    <a:pt x="1719" y="344"/>
                    <a:pt x="1718" y="350"/>
                  </a:cubicBezTo>
                  <a:cubicBezTo>
                    <a:pt x="1717" y="353"/>
                    <a:pt x="1719" y="356"/>
                    <a:pt x="1722" y="357"/>
                  </a:cubicBezTo>
                  <a:cubicBezTo>
                    <a:pt x="1725" y="358"/>
                    <a:pt x="1729" y="356"/>
                    <a:pt x="1730" y="353"/>
                  </a:cubicBezTo>
                  <a:close/>
                  <a:moveTo>
                    <a:pt x="1717" y="407"/>
                  </a:moveTo>
                  <a:cubicBezTo>
                    <a:pt x="1718" y="402"/>
                    <a:pt x="1719" y="397"/>
                    <a:pt x="1720" y="391"/>
                  </a:cubicBezTo>
                  <a:cubicBezTo>
                    <a:pt x="1721" y="388"/>
                    <a:pt x="1719" y="385"/>
                    <a:pt x="1716" y="384"/>
                  </a:cubicBezTo>
                  <a:cubicBezTo>
                    <a:pt x="1712" y="384"/>
                    <a:pt x="1709" y="386"/>
                    <a:pt x="1708" y="389"/>
                  </a:cubicBezTo>
                  <a:cubicBezTo>
                    <a:pt x="1707" y="394"/>
                    <a:pt x="1706" y="399"/>
                    <a:pt x="1705" y="405"/>
                  </a:cubicBezTo>
                  <a:cubicBezTo>
                    <a:pt x="1704" y="408"/>
                    <a:pt x="1707" y="411"/>
                    <a:pt x="1710" y="412"/>
                  </a:cubicBezTo>
                  <a:cubicBezTo>
                    <a:pt x="1713" y="412"/>
                    <a:pt x="1716" y="410"/>
                    <a:pt x="1717" y="407"/>
                  </a:cubicBezTo>
                  <a:close/>
                  <a:moveTo>
                    <a:pt x="1707" y="462"/>
                  </a:moveTo>
                  <a:cubicBezTo>
                    <a:pt x="1708" y="457"/>
                    <a:pt x="1709" y="451"/>
                    <a:pt x="1710" y="446"/>
                  </a:cubicBezTo>
                  <a:cubicBezTo>
                    <a:pt x="1710" y="443"/>
                    <a:pt x="1708" y="440"/>
                    <a:pt x="1705" y="439"/>
                  </a:cubicBezTo>
                  <a:cubicBezTo>
                    <a:pt x="1702" y="439"/>
                    <a:pt x="1699" y="441"/>
                    <a:pt x="1698" y="444"/>
                  </a:cubicBezTo>
                  <a:cubicBezTo>
                    <a:pt x="1697" y="449"/>
                    <a:pt x="1696" y="455"/>
                    <a:pt x="1696" y="460"/>
                  </a:cubicBezTo>
                  <a:cubicBezTo>
                    <a:pt x="1695" y="463"/>
                    <a:pt x="1697" y="466"/>
                    <a:pt x="1701" y="467"/>
                  </a:cubicBezTo>
                  <a:cubicBezTo>
                    <a:pt x="1704" y="467"/>
                    <a:pt x="1707" y="465"/>
                    <a:pt x="1707" y="462"/>
                  </a:cubicBezTo>
                  <a:close/>
                  <a:moveTo>
                    <a:pt x="1701" y="517"/>
                  </a:moveTo>
                  <a:cubicBezTo>
                    <a:pt x="1701" y="512"/>
                    <a:pt x="1702" y="507"/>
                    <a:pt x="1702" y="501"/>
                  </a:cubicBezTo>
                  <a:cubicBezTo>
                    <a:pt x="1703" y="498"/>
                    <a:pt x="1700" y="495"/>
                    <a:pt x="1697" y="495"/>
                  </a:cubicBezTo>
                  <a:cubicBezTo>
                    <a:pt x="1694" y="494"/>
                    <a:pt x="1691" y="497"/>
                    <a:pt x="1691" y="500"/>
                  </a:cubicBezTo>
                  <a:cubicBezTo>
                    <a:pt x="1690" y="505"/>
                    <a:pt x="1689" y="511"/>
                    <a:pt x="1689" y="516"/>
                  </a:cubicBezTo>
                  <a:cubicBezTo>
                    <a:pt x="1689" y="519"/>
                    <a:pt x="1691" y="522"/>
                    <a:pt x="1694" y="523"/>
                  </a:cubicBezTo>
                  <a:cubicBezTo>
                    <a:pt x="1698" y="523"/>
                    <a:pt x="1700" y="520"/>
                    <a:pt x="1701" y="517"/>
                  </a:cubicBezTo>
                  <a:close/>
                  <a:moveTo>
                    <a:pt x="1697" y="573"/>
                  </a:moveTo>
                  <a:cubicBezTo>
                    <a:pt x="1697" y="567"/>
                    <a:pt x="1697" y="562"/>
                    <a:pt x="1698" y="557"/>
                  </a:cubicBezTo>
                  <a:cubicBezTo>
                    <a:pt x="1698" y="554"/>
                    <a:pt x="1695" y="551"/>
                    <a:pt x="1692" y="550"/>
                  </a:cubicBezTo>
                  <a:cubicBezTo>
                    <a:pt x="1689" y="550"/>
                    <a:pt x="1686" y="553"/>
                    <a:pt x="1686" y="556"/>
                  </a:cubicBezTo>
                  <a:cubicBezTo>
                    <a:pt x="1685" y="561"/>
                    <a:pt x="1685" y="567"/>
                    <a:pt x="1685" y="572"/>
                  </a:cubicBezTo>
                  <a:cubicBezTo>
                    <a:pt x="1684" y="575"/>
                    <a:pt x="1687" y="578"/>
                    <a:pt x="1690" y="578"/>
                  </a:cubicBezTo>
                  <a:cubicBezTo>
                    <a:pt x="1694" y="579"/>
                    <a:pt x="1696" y="576"/>
                    <a:pt x="1697" y="573"/>
                  </a:cubicBezTo>
                  <a:close/>
                  <a:moveTo>
                    <a:pt x="1695" y="629"/>
                  </a:moveTo>
                  <a:cubicBezTo>
                    <a:pt x="1695" y="623"/>
                    <a:pt x="1695" y="618"/>
                    <a:pt x="1695" y="613"/>
                  </a:cubicBezTo>
                  <a:cubicBezTo>
                    <a:pt x="1695" y="609"/>
                    <a:pt x="1692" y="607"/>
                    <a:pt x="1689" y="606"/>
                  </a:cubicBezTo>
                  <a:cubicBezTo>
                    <a:pt x="1686" y="606"/>
                    <a:pt x="1683" y="609"/>
                    <a:pt x="1683" y="612"/>
                  </a:cubicBezTo>
                  <a:cubicBezTo>
                    <a:pt x="1683" y="618"/>
                    <a:pt x="1683" y="623"/>
                    <a:pt x="1683" y="628"/>
                  </a:cubicBezTo>
                  <a:cubicBezTo>
                    <a:pt x="1683" y="632"/>
                    <a:pt x="1685" y="634"/>
                    <a:pt x="1688" y="634"/>
                  </a:cubicBezTo>
                  <a:cubicBezTo>
                    <a:pt x="1692" y="635"/>
                    <a:pt x="1695" y="632"/>
                    <a:pt x="1695" y="629"/>
                  </a:cubicBezTo>
                  <a:close/>
                  <a:moveTo>
                    <a:pt x="1695" y="684"/>
                  </a:moveTo>
                  <a:cubicBezTo>
                    <a:pt x="1695" y="679"/>
                    <a:pt x="1694" y="674"/>
                    <a:pt x="1694" y="668"/>
                  </a:cubicBezTo>
                  <a:cubicBezTo>
                    <a:pt x="1694" y="665"/>
                    <a:pt x="1692" y="662"/>
                    <a:pt x="1688" y="662"/>
                  </a:cubicBezTo>
                  <a:cubicBezTo>
                    <a:pt x="1685" y="663"/>
                    <a:pt x="1682" y="665"/>
                    <a:pt x="1682" y="669"/>
                  </a:cubicBezTo>
                  <a:cubicBezTo>
                    <a:pt x="1682" y="674"/>
                    <a:pt x="1683" y="679"/>
                    <a:pt x="1683" y="685"/>
                  </a:cubicBezTo>
                  <a:cubicBezTo>
                    <a:pt x="1683" y="688"/>
                    <a:pt x="1685" y="691"/>
                    <a:pt x="1689" y="690"/>
                  </a:cubicBezTo>
                  <a:cubicBezTo>
                    <a:pt x="1692" y="690"/>
                    <a:pt x="1695" y="688"/>
                    <a:pt x="1695" y="684"/>
                  </a:cubicBezTo>
                  <a:close/>
                  <a:moveTo>
                    <a:pt x="1697" y="740"/>
                  </a:moveTo>
                  <a:cubicBezTo>
                    <a:pt x="1696" y="735"/>
                    <a:pt x="1696" y="730"/>
                    <a:pt x="1696" y="724"/>
                  </a:cubicBezTo>
                  <a:cubicBezTo>
                    <a:pt x="1696" y="721"/>
                    <a:pt x="1693" y="718"/>
                    <a:pt x="1690" y="718"/>
                  </a:cubicBezTo>
                  <a:cubicBezTo>
                    <a:pt x="1686" y="719"/>
                    <a:pt x="1684" y="721"/>
                    <a:pt x="1684" y="725"/>
                  </a:cubicBezTo>
                  <a:cubicBezTo>
                    <a:pt x="1684" y="730"/>
                    <a:pt x="1684" y="736"/>
                    <a:pt x="1685" y="741"/>
                  </a:cubicBezTo>
                  <a:cubicBezTo>
                    <a:pt x="1685" y="744"/>
                    <a:pt x="1688" y="747"/>
                    <a:pt x="1691" y="746"/>
                  </a:cubicBezTo>
                  <a:cubicBezTo>
                    <a:pt x="1694" y="746"/>
                    <a:pt x="1697" y="743"/>
                    <a:pt x="1697" y="740"/>
                  </a:cubicBezTo>
                  <a:close/>
                  <a:moveTo>
                    <a:pt x="1700" y="796"/>
                  </a:moveTo>
                  <a:cubicBezTo>
                    <a:pt x="1700" y="791"/>
                    <a:pt x="1700" y="785"/>
                    <a:pt x="1699" y="780"/>
                  </a:cubicBezTo>
                  <a:cubicBezTo>
                    <a:pt x="1699" y="777"/>
                    <a:pt x="1696" y="774"/>
                    <a:pt x="1693" y="774"/>
                  </a:cubicBezTo>
                  <a:cubicBezTo>
                    <a:pt x="1689" y="775"/>
                    <a:pt x="1687" y="778"/>
                    <a:pt x="1687" y="781"/>
                  </a:cubicBezTo>
                  <a:cubicBezTo>
                    <a:pt x="1688" y="786"/>
                    <a:pt x="1688" y="792"/>
                    <a:pt x="1688" y="797"/>
                  </a:cubicBezTo>
                  <a:cubicBezTo>
                    <a:pt x="1689" y="800"/>
                    <a:pt x="1692" y="803"/>
                    <a:pt x="1695" y="802"/>
                  </a:cubicBezTo>
                  <a:cubicBezTo>
                    <a:pt x="1698" y="802"/>
                    <a:pt x="1701" y="799"/>
                    <a:pt x="1700" y="796"/>
                  </a:cubicBezTo>
                  <a:close/>
                  <a:moveTo>
                    <a:pt x="1706" y="851"/>
                  </a:moveTo>
                  <a:cubicBezTo>
                    <a:pt x="1706" y="847"/>
                    <a:pt x="1705" y="842"/>
                    <a:pt x="1704" y="836"/>
                  </a:cubicBezTo>
                  <a:cubicBezTo>
                    <a:pt x="1704" y="832"/>
                    <a:pt x="1701" y="830"/>
                    <a:pt x="1698" y="830"/>
                  </a:cubicBezTo>
                  <a:cubicBezTo>
                    <a:pt x="1694" y="831"/>
                    <a:pt x="1692" y="834"/>
                    <a:pt x="1692" y="837"/>
                  </a:cubicBezTo>
                  <a:cubicBezTo>
                    <a:pt x="1693" y="843"/>
                    <a:pt x="1694" y="848"/>
                    <a:pt x="1694" y="853"/>
                  </a:cubicBezTo>
                  <a:cubicBezTo>
                    <a:pt x="1695" y="856"/>
                    <a:pt x="1698" y="858"/>
                    <a:pt x="1701" y="858"/>
                  </a:cubicBezTo>
                  <a:cubicBezTo>
                    <a:pt x="1704" y="858"/>
                    <a:pt x="1707" y="855"/>
                    <a:pt x="1706" y="851"/>
                  </a:cubicBezTo>
                  <a:close/>
                  <a:moveTo>
                    <a:pt x="1685" y="830"/>
                  </a:moveTo>
                  <a:cubicBezTo>
                    <a:pt x="1687" y="836"/>
                    <a:pt x="1689" y="841"/>
                    <a:pt x="1690" y="845"/>
                  </a:cubicBezTo>
                  <a:cubicBezTo>
                    <a:pt x="1691" y="848"/>
                    <a:pt x="1694" y="850"/>
                    <a:pt x="1697" y="849"/>
                  </a:cubicBezTo>
                  <a:cubicBezTo>
                    <a:pt x="1701" y="848"/>
                    <a:pt x="1702" y="845"/>
                    <a:pt x="1701" y="842"/>
                  </a:cubicBezTo>
                  <a:cubicBezTo>
                    <a:pt x="1700" y="837"/>
                    <a:pt x="1698" y="832"/>
                    <a:pt x="1697" y="826"/>
                  </a:cubicBezTo>
                  <a:cubicBezTo>
                    <a:pt x="1696" y="823"/>
                    <a:pt x="1692" y="821"/>
                    <a:pt x="1689" y="823"/>
                  </a:cubicBezTo>
                  <a:cubicBezTo>
                    <a:pt x="1686" y="824"/>
                    <a:pt x="1684" y="827"/>
                    <a:pt x="1685" y="830"/>
                  </a:cubicBezTo>
                  <a:close/>
                  <a:moveTo>
                    <a:pt x="1665" y="778"/>
                  </a:moveTo>
                  <a:cubicBezTo>
                    <a:pt x="1668" y="783"/>
                    <a:pt x="1670" y="788"/>
                    <a:pt x="1672" y="793"/>
                  </a:cubicBezTo>
                  <a:cubicBezTo>
                    <a:pt x="1673" y="796"/>
                    <a:pt x="1676" y="797"/>
                    <a:pt x="1679" y="796"/>
                  </a:cubicBezTo>
                  <a:cubicBezTo>
                    <a:pt x="1682" y="795"/>
                    <a:pt x="1684" y="791"/>
                    <a:pt x="1683" y="788"/>
                  </a:cubicBezTo>
                  <a:cubicBezTo>
                    <a:pt x="1681" y="783"/>
                    <a:pt x="1679" y="778"/>
                    <a:pt x="1677" y="773"/>
                  </a:cubicBezTo>
                  <a:cubicBezTo>
                    <a:pt x="1675" y="770"/>
                    <a:pt x="1672" y="769"/>
                    <a:pt x="1669" y="770"/>
                  </a:cubicBezTo>
                  <a:cubicBezTo>
                    <a:pt x="1666" y="771"/>
                    <a:pt x="1664" y="775"/>
                    <a:pt x="1665" y="778"/>
                  </a:cubicBezTo>
                  <a:close/>
                  <a:moveTo>
                    <a:pt x="1642" y="728"/>
                  </a:moveTo>
                  <a:cubicBezTo>
                    <a:pt x="1644" y="733"/>
                    <a:pt x="1646" y="737"/>
                    <a:pt x="1649" y="742"/>
                  </a:cubicBezTo>
                  <a:cubicBezTo>
                    <a:pt x="1650" y="745"/>
                    <a:pt x="1654" y="746"/>
                    <a:pt x="1657" y="745"/>
                  </a:cubicBezTo>
                  <a:cubicBezTo>
                    <a:pt x="1660" y="743"/>
                    <a:pt x="1661" y="740"/>
                    <a:pt x="1660" y="737"/>
                  </a:cubicBezTo>
                  <a:cubicBezTo>
                    <a:pt x="1657" y="732"/>
                    <a:pt x="1655" y="727"/>
                    <a:pt x="1652" y="722"/>
                  </a:cubicBezTo>
                  <a:cubicBezTo>
                    <a:pt x="1651" y="719"/>
                    <a:pt x="1647" y="718"/>
                    <a:pt x="1644" y="720"/>
                  </a:cubicBezTo>
                  <a:cubicBezTo>
                    <a:pt x="1641" y="721"/>
                    <a:pt x="1640" y="725"/>
                    <a:pt x="1642" y="728"/>
                  </a:cubicBezTo>
                  <a:close/>
                  <a:moveTo>
                    <a:pt x="1613" y="680"/>
                  </a:moveTo>
                  <a:cubicBezTo>
                    <a:pt x="1616" y="685"/>
                    <a:pt x="1619" y="689"/>
                    <a:pt x="1622" y="694"/>
                  </a:cubicBezTo>
                  <a:cubicBezTo>
                    <a:pt x="1624" y="696"/>
                    <a:pt x="1627" y="697"/>
                    <a:pt x="1630" y="695"/>
                  </a:cubicBezTo>
                  <a:cubicBezTo>
                    <a:pt x="1633" y="694"/>
                    <a:pt x="1634" y="690"/>
                    <a:pt x="1632" y="687"/>
                  </a:cubicBezTo>
                  <a:cubicBezTo>
                    <a:pt x="1629" y="683"/>
                    <a:pt x="1626" y="678"/>
                    <a:pt x="1623" y="674"/>
                  </a:cubicBezTo>
                  <a:cubicBezTo>
                    <a:pt x="1621" y="671"/>
                    <a:pt x="1618" y="670"/>
                    <a:pt x="1615" y="672"/>
                  </a:cubicBezTo>
                  <a:cubicBezTo>
                    <a:pt x="1612" y="674"/>
                    <a:pt x="1611" y="677"/>
                    <a:pt x="1613" y="680"/>
                  </a:cubicBezTo>
                  <a:close/>
                  <a:moveTo>
                    <a:pt x="1580" y="636"/>
                  </a:moveTo>
                  <a:cubicBezTo>
                    <a:pt x="1583" y="640"/>
                    <a:pt x="1587" y="644"/>
                    <a:pt x="1590" y="648"/>
                  </a:cubicBezTo>
                  <a:cubicBezTo>
                    <a:pt x="1592" y="651"/>
                    <a:pt x="1596" y="651"/>
                    <a:pt x="1598" y="649"/>
                  </a:cubicBezTo>
                  <a:cubicBezTo>
                    <a:pt x="1601" y="647"/>
                    <a:pt x="1601" y="643"/>
                    <a:pt x="1599" y="641"/>
                  </a:cubicBezTo>
                  <a:cubicBezTo>
                    <a:pt x="1596" y="637"/>
                    <a:pt x="1593" y="632"/>
                    <a:pt x="1589" y="628"/>
                  </a:cubicBezTo>
                  <a:cubicBezTo>
                    <a:pt x="1587" y="626"/>
                    <a:pt x="1583" y="625"/>
                    <a:pt x="1581" y="628"/>
                  </a:cubicBezTo>
                  <a:cubicBezTo>
                    <a:pt x="1578" y="630"/>
                    <a:pt x="1578" y="633"/>
                    <a:pt x="1580" y="636"/>
                  </a:cubicBezTo>
                  <a:close/>
                  <a:moveTo>
                    <a:pt x="1542" y="596"/>
                  </a:moveTo>
                  <a:cubicBezTo>
                    <a:pt x="1546" y="600"/>
                    <a:pt x="1549" y="603"/>
                    <a:pt x="1553" y="607"/>
                  </a:cubicBezTo>
                  <a:cubicBezTo>
                    <a:pt x="1556" y="609"/>
                    <a:pt x="1559" y="609"/>
                    <a:pt x="1562" y="607"/>
                  </a:cubicBezTo>
                  <a:cubicBezTo>
                    <a:pt x="1564" y="605"/>
                    <a:pt x="1564" y="601"/>
                    <a:pt x="1562" y="599"/>
                  </a:cubicBezTo>
                  <a:cubicBezTo>
                    <a:pt x="1558" y="595"/>
                    <a:pt x="1554" y="591"/>
                    <a:pt x="1550" y="587"/>
                  </a:cubicBezTo>
                  <a:cubicBezTo>
                    <a:pt x="1547" y="585"/>
                    <a:pt x="1543" y="585"/>
                    <a:pt x="1541" y="588"/>
                  </a:cubicBezTo>
                  <a:cubicBezTo>
                    <a:pt x="1539" y="590"/>
                    <a:pt x="1539" y="594"/>
                    <a:pt x="1542" y="596"/>
                  </a:cubicBezTo>
                  <a:close/>
                  <a:moveTo>
                    <a:pt x="1498" y="563"/>
                  </a:moveTo>
                  <a:cubicBezTo>
                    <a:pt x="1502" y="566"/>
                    <a:pt x="1507" y="569"/>
                    <a:pt x="1511" y="572"/>
                  </a:cubicBezTo>
                  <a:cubicBezTo>
                    <a:pt x="1514" y="574"/>
                    <a:pt x="1517" y="573"/>
                    <a:pt x="1519" y="570"/>
                  </a:cubicBezTo>
                  <a:cubicBezTo>
                    <a:pt x="1521" y="568"/>
                    <a:pt x="1521" y="564"/>
                    <a:pt x="1518" y="562"/>
                  </a:cubicBezTo>
                  <a:cubicBezTo>
                    <a:pt x="1514" y="559"/>
                    <a:pt x="1509" y="556"/>
                    <a:pt x="1504" y="553"/>
                  </a:cubicBezTo>
                  <a:cubicBezTo>
                    <a:pt x="1502" y="551"/>
                    <a:pt x="1498" y="552"/>
                    <a:pt x="1496" y="555"/>
                  </a:cubicBezTo>
                  <a:cubicBezTo>
                    <a:pt x="1494" y="558"/>
                    <a:pt x="1495" y="561"/>
                    <a:pt x="1498" y="563"/>
                  </a:cubicBezTo>
                  <a:close/>
                  <a:moveTo>
                    <a:pt x="1449" y="538"/>
                  </a:moveTo>
                  <a:cubicBezTo>
                    <a:pt x="1454" y="540"/>
                    <a:pt x="1459" y="542"/>
                    <a:pt x="1464" y="544"/>
                  </a:cubicBezTo>
                  <a:cubicBezTo>
                    <a:pt x="1467" y="545"/>
                    <a:pt x="1470" y="544"/>
                    <a:pt x="1472" y="541"/>
                  </a:cubicBezTo>
                  <a:cubicBezTo>
                    <a:pt x="1473" y="538"/>
                    <a:pt x="1472" y="535"/>
                    <a:pt x="1469" y="533"/>
                  </a:cubicBezTo>
                  <a:cubicBezTo>
                    <a:pt x="1464" y="531"/>
                    <a:pt x="1459" y="529"/>
                    <a:pt x="1454" y="527"/>
                  </a:cubicBezTo>
                  <a:cubicBezTo>
                    <a:pt x="1451" y="525"/>
                    <a:pt x="1447" y="527"/>
                    <a:pt x="1446" y="530"/>
                  </a:cubicBezTo>
                  <a:cubicBezTo>
                    <a:pt x="1445" y="533"/>
                    <a:pt x="1446" y="536"/>
                    <a:pt x="1449" y="538"/>
                  </a:cubicBezTo>
                  <a:close/>
                  <a:moveTo>
                    <a:pt x="1397" y="522"/>
                  </a:moveTo>
                  <a:cubicBezTo>
                    <a:pt x="1402" y="523"/>
                    <a:pt x="1407" y="524"/>
                    <a:pt x="1412" y="525"/>
                  </a:cubicBezTo>
                  <a:cubicBezTo>
                    <a:pt x="1415" y="526"/>
                    <a:pt x="1419" y="524"/>
                    <a:pt x="1420" y="521"/>
                  </a:cubicBezTo>
                  <a:cubicBezTo>
                    <a:pt x="1420" y="518"/>
                    <a:pt x="1419" y="515"/>
                    <a:pt x="1415" y="514"/>
                  </a:cubicBezTo>
                  <a:cubicBezTo>
                    <a:pt x="1410" y="512"/>
                    <a:pt x="1405" y="511"/>
                    <a:pt x="1399" y="510"/>
                  </a:cubicBezTo>
                  <a:cubicBezTo>
                    <a:pt x="1396" y="509"/>
                    <a:pt x="1393" y="511"/>
                    <a:pt x="1392" y="515"/>
                  </a:cubicBezTo>
                  <a:cubicBezTo>
                    <a:pt x="1392" y="518"/>
                    <a:pt x="1394" y="521"/>
                    <a:pt x="1397" y="522"/>
                  </a:cubicBezTo>
                  <a:close/>
                  <a:moveTo>
                    <a:pt x="1343" y="516"/>
                  </a:moveTo>
                  <a:cubicBezTo>
                    <a:pt x="1348" y="516"/>
                    <a:pt x="1353" y="516"/>
                    <a:pt x="1358" y="516"/>
                  </a:cubicBezTo>
                  <a:cubicBezTo>
                    <a:pt x="1362" y="517"/>
                    <a:pt x="1364" y="514"/>
                    <a:pt x="1365" y="511"/>
                  </a:cubicBezTo>
                  <a:cubicBezTo>
                    <a:pt x="1365" y="508"/>
                    <a:pt x="1362" y="505"/>
                    <a:pt x="1359" y="504"/>
                  </a:cubicBezTo>
                  <a:cubicBezTo>
                    <a:pt x="1354" y="504"/>
                    <a:pt x="1348" y="504"/>
                    <a:pt x="1343" y="504"/>
                  </a:cubicBezTo>
                  <a:cubicBezTo>
                    <a:pt x="1340" y="504"/>
                    <a:pt x="1337" y="506"/>
                    <a:pt x="1337" y="510"/>
                  </a:cubicBezTo>
                  <a:cubicBezTo>
                    <a:pt x="1337" y="513"/>
                    <a:pt x="1339" y="516"/>
                    <a:pt x="1343" y="516"/>
                  </a:cubicBezTo>
                  <a:close/>
                  <a:moveTo>
                    <a:pt x="1288" y="519"/>
                  </a:moveTo>
                  <a:cubicBezTo>
                    <a:pt x="1293" y="518"/>
                    <a:pt x="1298" y="517"/>
                    <a:pt x="1303" y="517"/>
                  </a:cubicBezTo>
                  <a:cubicBezTo>
                    <a:pt x="1307" y="517"/>
                    <a:pt x="1309" y="514"/>
                    <a:pt x="1309" y="510"/>
                  </a:cubicBezTo>
                  <a:cubicBezTo>
                    <a:pt x="1309" y="507"/>
                    <a:pt x="1306" y="505"/>
                    <a:pt x="1302" y="505"/>
                  </a:cubicBezTo>
                  <a:cubicBezTo>
                    <a:pt x="1297" y="505"/>
                    <a:pt x="1292" y="506"/>
                    <a:pt x="1286" y="507"/>
                  </a:cubicBezTo>
                  <a:cubicBezTo>
                    <a:pt x="1283" y="507"/>
                    <a:pt x="1281" y="510"/>
                    <a:pt x="1281" y="513"/>
                  </a:cubicBezTo>
                  <a:cubicBezTo>
                    <a:pt x="1281" y="517"/>
                    <a:pt x="1284" y="519"/>
                    <a:pt x="1288" y="519"/>
                  </a:cubicBezTo>
                  <a:close/>
                  <a:moveTo>
                    <a:pt x="1234" y="529"/>
                  </a:moveTo>
                  <a:cubicBezTo>
                    <a:pt x="1239" y="528"/>
                    <a:pt x="1244" y="527"/>
                    <a:pt x="1249" y="525"/>
                  </a:cubicBezTo>
                  <a:cubicBezTo>
                    <a:pt x="1252" y="525"/>
                    <a:pt x="1254" y="522"/>
                    <a:pt x="1253" y="518"/>
                  </a:cubicBezTo>
                  <a:cubicBezTo>
                    <a:pt x="1253" y="515"/>
                    <a:pt x="1249" y="513"/>
                    <a:pt x="1246" y="514"/>
                  </a:cubicBezTo>
                  <a:cubicBezTo>
                    <a:pt x="1241" y="515"/>
                    <a:pt x="1236" y="516"/>
                    <a:pt x="1231" y="518"/>
                  </a:cubicBezTo>
                  <a:cubicBezTo>
                    <a:pt x="1227" y="518"/>
                    <a:pt x="1225" y="522"/>
                    <a:pt x="1226" y="525"/>
                  </a:cubicBezTo>
                  <a:cubicBezTo>
                    <a:pt x="1227" y="528"/>
                    <a:pt x="1230" y="530"/>
                    <a:pt x="1234" y="529"/>
                  </a:cubicBezTo>
                  <a:close/>
                  <a:moveTo>
                    <a:pt x="1181" y="546"/>
                  </a:moveTo>
                  <a:cubicBezTo>
                    <a:pt x="1184" y="545"/>
                    <a:pt x="1187" y="544"/>
                    <a:pt x="1190" y="543"/>
                  </a:cubicBezTo>
                  <a:cubicBezTo>
                    <a:pt x="1192" y="542"/>
                    <a:pt x="1194" y="541"/>
                    <a:pt x="1196" y="541"/>
                  </a:cubicBezTo>
                  <a:cubicBezTo>
                    <a:pt x="1199" y="540"/>
                    <a:pt x="1201" y="536"/>
                    <a:pt x="1199" y="533"/>
                  </a:cubicBezTo>
                  <a:cubicBezTo>
                    <a:pt x="1198" y="530"/>
                    <a:pt x="1195" y="528"/>
                    <a:pt x="1192" y="529"/>
                  </a:cubicBezTo>
                  <a:cubicBezTo>
                    <a:pt x="1190" y="530"/>
                    <a:pt x="1188" y="531"/>
                    <a:pt x="1186" y="531"/>
                  </a:cubicBezTo>
                  <a:cubicBezTo>
                    <a:pt x="1183" y="532"/>
                    <a:pt x="1180" y="534"/>
                    <a:pt x="1177" y="535"/>
                  </a:cubicBezTo>
                  <a:cubicBezTo>
                    <a:pt x="1173" y="536"/>
                    <a:pt x="1172" y="539"/>
                    <a:pt x="1173" y="543"/>
                  </a:cubicBezTo>
                  <a:cubicBezTo>
                    <a:pt x="1174" y="546"/>
                    <a:pt x="1178" y="547"/>
                    <a:pt x="1181" y="546"/>
                  </a:cubicBezTo>
                  <a:close/>
                  <a:moveTo>
                    <a:pt x="1130" y="568"/>
                  </a:moveTo>
                  <a:cubicBezTo>
                    <a:pt x="1135" y="566"/>
                    <a:pt x="1139" y="563"/>
                    <a:pt x="1144" y="561"/>
                  </a:cubicBezTo>
                  <a:cubicBezTo>
                    <a:pt x="1147" y="560"/>
                    <a:pt x="1149" y="556"/>
                    <a:pt x="1147" y="553"/>
                  </a:cubicBezTo>
                  <a:cubicBezTo>
                    <a:pt x="1146" y="550"/>
                    <a:pt x="1142" y="549"/>
                    <a:pt x="1139" y="550"/>
                  </a:cubicBezTo>
                  <a:cubicBezTo>
                    <a:pt x="1134" y="553"/>
                    <a:pt x="1129" y="555"/>
                    <a:pt x="1125" y="557"/>
                  </a:cubicBezTo>
                  <a:cubicBezTo>
                    <a:pt x="1122" y="559"/>
                    <a:pt x="1121" y="562"/>
                    <a:pt x="1122" y="565"/>
                  </a:cubicBezTo>
                  <a:cubicBezTo>
                    <a:pt x="1124" y="568"/>
                    <a:pt x="1127" y="570"/>
                    <a:pt x="1130" y="568"/>
                  </a:cubicBezTo>
                  <a:close/>
                  <a:moveTo>
                    <a:pt x="1082" y="596"/>
                  </a:moveTo>
                  <a:cubicBezTo>
                    <a:pt x="1087" y="593"/>
                    <a:pt x="1091" y="590"/>
                    <a:pt x="1096" y="587"/>
                  </a:cubicBezTo>
                  <a:cubicBezTo>
                    <a:pt x="1099" y="586"/>
                    <a:pt x="1099" y="582"/>
                    <a:pt x="1098" y="579"/>
                  </a:cubicBezTo>
                  <a:cubicBezTo>
                    <a:pt x="1096" y="576"/>
                    <a:pt x="1092" y="575"/>
                    <a:pt x="1089" y="577"/>
                  </a:cubicBezTo>
                  <a:cubicBezTo>
                    <a:pt x="1085" y="580"/>
                    <a:pt x="1080" y="583"/>
                    <a:pt x="1076" y="586"/>
                  </a:cubicBezTo>
                  <a:cubicBezTo>
                    <a:pt x="1073" y="588"/>
                    <a:pt x="1072" y="592"/>
                    <a:pt x="1074" y="594"/>
                  </a:cubicBezTo>
                  <a:cubicBezTo>
                    <a:pt x="1076" y="597"/>
                    <a:pt x="1080" y="598"/>
                    <a:pt x="1082" y="596"/>
                  </a:cubicBezTo>
                  <a:close/>
                  <a:moveTo>
                    <a:pt x="1039" y="630"/>
                  </a:moveTo>
                  <a:cubicBezTo>
                    <a:pt x="1043" y="627"/>
                    <a:pt x="1047" y="623"/>
                    <a:pt x="1051" y="620"/>
                  </a:cubicBezTo>
                  <a:cubicBezTo>
                    <a:pt x="1054" y="617"/>
                    <a:pt x="1054" y="614"/>
                    <a:pt x="1052" y="611"/>
                  </a:cubicBezTo>
                  <a:cubicBezTo>
                    <a:pt x="1050" y="609"/>
                    <a:pt x="1046" y="608"/>
                    <a:pt x="1043" y="610"/>
                  </a:cubicBezTo>
                  <a:cubicBezTo>
                    <a:pt x="1039" y="614"/>
                    <a:pt x="1035" y="618"/>
                    <a:pt x="1031" y="621"/>
                  </a:cubicBezTo>
                  <a:cubicBezTo>
                    <a:pt x="1029" y="623"/>
                    <a:pt x="1029" y="627"/>
                    <a:pt x="1031" y="630"/>
                  </a:cubicBezTo>
                  <a:cubicBezTo>
                    <a:pt x="1033" y="632"/>
                    <a:pt x="1037" y="632"/>
                    <a:pt x="1039" y="630"/>
                  </a:cubicBezTo>
                  <a:close/>
                  <a:moveTo>
                    <a:pt x="1002" y="670"/>
                  </a:moveTo>
                  <a:cubicBezTo>
                    <a:pt x="1005" y="666"/>
                    <a:pt x="1009" y="662"/>
                    <a:pt x="1012" y="658"/>
                  </a:cubicBezTo>
                  <a:cubicBezTo>
                    <a:pt x="1014" y="656"/>
                    <a:pt x="1014" y="652"/>
                    <a:pt x="1011" y="650"/>
                  </a:cubicBezTo>
                  <a:cubicBezTo>
                    <a:pt x="1009" y="648"/>
                    <a:pt x="1005" y="648"/>
                    <a:pt x="1003" y="650"/>
                  </a:cubicBezTo>
                  <a:cubicBezTo>
                    <a:pt x="999" y="655"/>
                    <a:pt x="996" y="659"/>
                    <a:pt x="993" y="663"/>
                  </a:cubicBezTo>
                  <a:cubicBezTo>
                    <a:pt x="991" y="666"/>
                    <a:pt x="991" y="670"/>
                    <a:pt x="994" y="672"/>
                  </a:cubicBezTo>
                  <a:cubicBezTo>
                    <a:pt x="996" y="674"/>
                    <a:pt x="1000" y="673"/>
                    <a:pt x="1002" y="670"/>
                  </a:cubicBezTo>
                  <a:close/>
                  <a:moveTo>
                    <a:pt x="973" y="717"/>
                  </a:moveTo>
                  <a:cubicBezTo>
                    <a:pt x="975" y="712"/>
                    <a:pt x="978" y="707"/>
                    <a:pt x="980" y="703"/>
                  </a:cubicBezTo>
                  <a:cubicBezTo>
                    <a:pt x="982" y="700"/>
                    <a:pt x="981" y="696"/>
                    <a:pt x="978" y="695"/>
                  </a:cubicBezTo>
                  <a:cubicBezTo>
                    <a:pt x="975" y="693"/>
                    <a:pt x="972" y="694"/>
                    <a:pt x="970" y="697"/>
                  </a:cubicBezTo>
                  <a:cubicBezTo>
                    <a:pt x="967" y="702"/>
                    <a:pt x="964" y="706"/>
                    <a:pt x="962" y="711"/>
                  </a:cubicBezTo>
                  <a:cubicBezTo>
                    <a:pt x="960" y="714"/>
                    <a:pt x="962" y="718"/>
                    <a:pt x="964" y="719"/>
                  </a:cubicBezTo>
                  <a:cubicBezTo>
                    <a:pt x="967" y="721"/>
                    <a:pt x="971" y="720"/>
                    <a:pt x="973" y="717"/>
                  </a:cubicBezTo>
                  <a:close/>
                  <a:moveTo>
                    <a:pt x="951" y="767"/>
                  </a:moveTo>
                  <a:cubicBezTo>
                    <a:pt x="953" y="762"/>
                    <a:pt x="955" y="757"/>
                    <a:pt x="956" y="752"/>
                  </a:cubicBezTo>
                  <a:cubicBezTo>
                    <a:pt x="958" y="749"/>
                    <a:pt x="956" y="746"/>
                    <a:pt x="953" y="745"/>
                  </a:cubicBezTo>
                  <a:cubicBezTo>
                    <a:pt x="950" y="743"/>
                    <a:pt x="946" y="745"/>
                    <a:pt x="945" y="748"/>
                  </a:cubicBezTo>
                  <a:cubicBezTo>
                    <a:pt x="943" y="753"/>
                    <a:pt x="942" y="758"/>
                    <a:pt x="940" y="763"/>
                  </a:cubicBezTo>
                  <a:cubicBezTo>
                    <a:pt x="939" y="767"/>
                    <a:pt x="941" y="770"/>
                    <a:pt x="944" y="771"/>
                  </a:cubicBezTo>
                  <a:cubicBezTo>
                    <a:pt x="947" y="772"/>
                    <a:pt x="950" y="770"/>
                    <a:pt x="951" y="767"/>
                  </a:cubicBezTo>
                  <a:close/>
                  <a:moveTo>
                    <a:pt x="938" y="821"/>
                  </a:moveTo>
                  <a:cubicBezTo>
                    <a:pt x="939" y="815"/>
                    <a:pt x="940" y="810"/>
                    <a:pt x="941" y="805"/>
                  </a:cubicBezTo>
                  <a:cubicBezTo>
                    <a:pt x="942" y="802"/>
                    <a:pt x="940" y="799"/>
                    <a:pt x="936" y="798"/>
                  </a:cubicBezTo>
                  <a:cubicBezTo>
                    <a:pt x="933" y="797"/>
                    <a:pt x="930" y="799"/>
                    <a:pt x="929" y="803"/>
                  </a:cubicBezTo>
                  <a:cubicBezTo>
                    <a:pt x="928" y="808"/>
                    <a:pt x="927" y="813"/>
                    <a:pt x="926" y="819"/>
                  </a:cubicBezTo>
                  <a:cubicBezTo>
                    <a:pt x="926" y="822"/>
                    <a:pt x="928" y="825"/>
                    <a:pt x="931" y="826"/>
                  </a:cubicBezTo>
                  <a:cubicBezTo>
                    <a:pt x="934" y="826"/>
                    <a:pt x="938" y="824"/>
                    <a:pt x="938" y="821"/>
                  </a:cubicBezTo>
                  <a:close/>
                  <a:moveTo>
                    <a:pt x="932" y="876"/>
                  </a:moveTo>
                  <a:cubicBezTo>
                    <a:pt x="933" y="870"/>
                    <a:pt x="933" y="865"/>
                    <a:pt x="933" y="860"/>
                  </a:cubicBezTo>
                  <a:cubicBezTo>
                    <a:pt x="934" y="856"/>
                    <a:pt x="931" y="854"/>
                    <a:pt x="928" y="853"/>
                  </a:cubicBezTo>
                  <a:cubicBezTo>
                    <a:pt x="924" y="853"/>
                    <a:pt x="922" y="856"/>
                    <a:pt x="921" y="859"/>
                  </a:cubicBezTo>
                  <a:cubicBezTo>
                    <a:pt x="921" y="864"/>
                    <a:pt x="921" y="870"/>
                    <a:pt x="920" y="875"/>
                  </a:cubicBezTo>
                  <a:cubicBezTo>
                    <a:pt x="920" y="878"/>
                    <a:pt x="923" y="881"/>
                    <a:pt x="926" y="881"/>
                  </a:cubicBezTo>
                  <a:cubicBezTo>
                    <a:pt x="929" y="881"/>
                    <a:pt x="932" y="879"/>
                    <a:pt x="932" y="876"/>
                  </a:cubicBezTo>
                  <a:close/>
                  <a:moveTo>
                    <a:pt x="933" y="931"/>
                  </a:moveTo>
                  <a:cubicBezTo>
                    <a:pt x="933" y="926"/>
                    <a:pt x="932" y="920"/>
                    <a:pt x="932" y="915"/>
                  </a:cubicBezTo>
                  <a:cubicBezTo>
                    <a:pt x="932" y="912"/>
                    <a:pt x="929" y="909"/>
                    <a:pt x="926" y="909"/>
                  </a:cubicBezTo>
                  <a:cubicBezTo>
                    <a:pt x="923" y="909"/>
                    <a:pt x="920" y="912"/>
                    <a:pt x="920" y="915"/>
                  </a:cubicBezTo>
                  <a:cubicBezTo>
                    <a:pt x="920" y="921"/>
                    <a:pt x="921" y="926"/>
                    <a:pt x="921" y="932"/>
                  </a:cubicBezTo>
                  <a:cubicBezTo>
                    <a:pt x="921" y="935"/>
                    <a:pt x="924" y="937"/>
                    <a:pt x="927" y="937"/>
                  </a:cubicBezTo>
                  <a:cubicBezTo>
                    <a:pt x="931" y="937"/>
                    <a:pt x="933" y="934"/>
                    <a:pt x="933" y="931"/>
                  </a:cubicBezTo>
                  <a:close/>
                  <a:moveTo>
                    <a:pt x="939" y="986"/>
                  </a:moveTo>
                  <a:cubicBezTo>
                    <a:pt x="938" y="981"/>
                    <a:pt x="938" y="976"/>
                    <a:pt x="937" y="970"/>
                  </a:cubicBezTo>
                  <a:cubicBezTo>
                    <a:pt x="936" y="967"/>
                    <a:pt x="933" y="965"/>
                    <a:pt x="930" y="965"/>
                  </a:cubicBezTo>
                  <a:cubicBezTo>
                    <a:pt x="927" y="966"/>
                    <a:pt x="925" y="969"/>
                    <a:pt x="925" y="972"/>
                  </a:cubicBezTo>
                  <a:cubicBezTo>
                    <a:pt x="926" y="977"/>
                    <a:pt x="926" y="983"/>
                    <a:pt x="927" y="988"/>
                  </a:cubicBezTo>
                  <a:cubicBezTo>
                    <a:pt x="928" y="991"/>
                    <a:pt x="931" y="993"/>
                    <a:pt x="934" y="993"/>
                  </a:cubicBezTo>
                  <a:cubicBezTo>
                    <a:pt x="937" y="992"/>
                    <a:pt x="940" y="989"/>
                    <a:pt x="939" y="986"/>
                  </a:cubicBezTo>
                  <a:close/>
                  <a:moveTo>
                    <a:pt x="950" y="1040"/>
                  </a:moveTo>
                  <a:cubicBezTo>
                    <a:pt x="949" y="1035"/>
                    <a:pt x="947" y="1030"/>
                    <a:pt x="946" y="1025"/>
                  </a:cubicBezTo>
                  <a:cubicBezTo>
                    <a:pt x="946" y="1022"/>
                    <a:pt x="942" y="1020"/>
                    <a:pt x="939" y="1020"/>
                  </a:cubicBezTo>
                  <a:cubicBezTo>
                    <a:pt x="936" y="1021"/>
                    <a:pt x="934" y="1024"/>
                    <a:pt x="935" y="1027"/>
                  </a:cubicBezTo>
                  <a:cubicBezTo>
                    <a:pt x="936" y="1033"/>
                    <a:pt x="937" y="1038"/>
                    <a:pt x="938" y="1043"/>
                  </a:cubicBezTo>
                  <a:cubicBezTo>
                    <a:pt x="939" y="1046"/>
                    <a:pt x="942" y="1048"/>
                    <a:pt x="945" y="1048"/>
                  </a:cubicBezTo>
                  <a:cubicBezTo>
                    <a:pt x="949" y="1047"/>
                    <a:pt x="951" y="1044"/>
                    <a:pt x="950" y="1040"/>
                  </a:cubicBezTo>
                  <a:close/>
                  <a:moveTo>
                    <a:pt x="964" y="1094"/>
                  </a:moveTo>
                  <a:cubicBezTo>
                    <a:pt x="963" y="1089"/>
                    <a:pt x="961" y="1084"/>
                    <a:pt x="960" y="1079"/>
                  </a:cubicBezTo>
                  <a:cubicBezTo>
                    <a:pt x="959" y="1076"/>
                    <a:pt x="956" y="1074"/>
                    <a:pt x="952" y="1075"/>
                  </a:cubicBezTo>
                  <a:cubicBezTo>
                    <a:pt x="949" y="1076"/>
                    <a:pt x="947" y="1079"/>
                    <a:pt x="948" y="1082"/>
                  </a:cubicBezTo>
                  <a:cubicBezTo>
                    <a:pt x="950" y="1087"/>
                    <a:pt x="951" y="1093"/>
                    <a:pt x="953" y="1098"/>
                  </a:cubicBezTo>
                  <a:cubicBezTo>
                    <a:pt x="954" y="1101"/>
                    <a:pt x="957" y="1103"/>
                    <a:pt x="960" y="1102"/>
                  </a:cubicBezTo>
                  <a:cubicBezTo>
                    <a:pt x="964" y="1101"/>
                    <a:pt x="965" y="1097"/>
                    <a:pt x="964" y="1094"/>
                  </a:cubicBezTo>
                  <a:close/>
                  <a:moveTo>
                    <a:pt x="982" y="1147"/>
                  </a:moveTo>
                  <a:cubicBezTo>
                    <a:pt x="981" y="1142"/>
                    <a:pt x="979" y="1137"/>
                    <a:pt x="977" y="1132"/>
                  </a:cubicBezTo>
                  <a:cubicBezTo>
                    <a:pt x="976" y="1129"/>
                    <a:pt x="972" y="1127"/>
                    <a:pt x="969" y="1128"/>
                  </a:cubicBezTo>
                  <a:cubicBezTo>
                    <a:pt x="966" y="1129"/>
                    <a:pt x="964" y="1133"/>
                    <a:pt x="966" y="1136"/>
                  </a:cubicBezTo>
                  <a:cubicBezTo>
                    <a:pt x="967" y="1141"/>
                    <a:pt x="969" y="1146"/>
                    <a:pt x="971" y="1151"/>
                  </a:cubicBezTo>
                  <a:cubicBezTo>
                    <a:pt x="972" y="1154"/>
                    <a:pt x="976" y="1156"/>
                    <a:pt x="979" y="1155"/>
                  </a:cubicBezTo>
                  <a:cubicBezTo>
                    <a:pt x="982" y="1153"/>
                    <a:pt x="984" y="1150"/>
                    <a:pt x="982" y="1147"/>
                  </a:cubicBezTo>
                  <a:close/>
                  <a:moveTo>
                    <a:pt x="1004" y="1198"/>
                  </a:moveTo>
                  <a:cubicBezTo>
                    <a:pt x="1002" y="1194"/>
                    <a:pt x="1000" y="1189"/>
                    <a:pt x="997" y="1184"/>
                  </a:cubicBezTo>
                  <a:cubicBezTo>
                    <a:pt x="996" y="1181"/>
                    <a:pt x="992" y="1179"/>
                    <a:pt x="989" y="1181"/>
                  </a:cubicBezTo>
                  <a:cubicBezTo>
                    <a:pt x="986" y="1182"/>
                    <a:pt x="985" y="1185"/>
                    <a:pt x="986" y="1188"/>
                  </a:cubicBezTo>
                  <a:cubicBezTo>
                    <a:pt x="989" y="1194"/>
                    <a:pt x="991" y="1199"/>
                    <a:pt x="993" y="1203"/>
                  </a:cubicBezTo>
                  <a:cubicBezTo>
                    <a:pt x="994" y="1206"/>
                    <a:pt x="998" y="1208"/>
                    <a:pt x="1001" y="1206"/>
                  </a:cubicBezTo>
                  <a:cubicBezTo>
                    <a:pt x="1004" y="1205"/>
                    <a:pt x="1005" y="1201"/>
                    <a:pt x="1004" y="1198"/>
                  </a:cubicBezTo>
                  <a:close/>
                  <a:moveTo>
                    <a:pt x="994" y="1192"/>
                  </a:moveTo>
                  <a:cubicBezTo>
                    <a:pt x="996" y="1196"/>
                    <a:pt x="997" y="1201"/>
                    <a:pt x="999" y="1206"/>
                  </a:cubicBezTo>
                  <a:cubicBezTo>
                    <a:pt x="1000" y="1209"/>
                    <a:pt x="1003" y="1211"/>
                    <a:pt x="1006" y="1210"/>
                  </a:cubicBezTo>
                  <a:cubicBezTo>
                    <a:pt x="1009" y="1210"/>
                    <a:pt x="1011" y="1206"/>
                    <a:pt x="1010" y="1203"/>
                  </a:cubicBezTo>
                  <a:cubicBezTo>
                    <a:pt x="1009" y="1198"/>
                    <a:pt x="1007" y="1193"/>
                    <a:pt x="1005" y="1187"/>
                  </a:cubicBezTo>
                  <a:cubicBezTo>
                    <a:pt x="1004" y="1184"/>
                    <a:pt x="1001" y="1183"/>
                    <a:pt x="998" y="1184"/>
                  </a:cubicBezTo>
                  <a:cubicBezTo>
                    <a:pt x="995" y="1185"/>
                    <a:pt x="993" y="1188"/>
                    <a:pt x="994" y="1192"/>
                  </a:cubicBezTo>
                  <a:close/>
                  <a:moveTo>
                    <a:pt x="969" y="1143"/>
                  </a:moveTo>
                  <a:cubicBezTo>
                    <a:pt x="972" y="1147"/>
                    <a:pt x="975" y="1152"/>
                    <a:pt x="978" y="1156"/>
                  </a:cubicBezTo>
                  <a:cubicBezTo>
                    <a:pt x="979" y="1159"/>
                    <a:pt x="983" y="1160"/>
                    <a:pt x="986" y="1158"/>
                  </a:cubicBezTo>
                  <a:cubicBezTo>
                    <a:pt x="989" y="1157"/>
                    <a:pt x="990" y="1153"/>
                    <a:pt x="988" y="1150"/>
                  </a:cubicBezTo>
                  <a:cubicBezTo>
                    <a:pt x="985" y="1146"/>
                    <a:pt x="982" y="1141"/>
                    <a:pt x="979" y="1136"/>
                  </a:cubicBezTo>
                  <a:cubicBezTo>
                    <a:pt x="977" y="1134"/>
                    <a:pt x="974" y="1133"/>
                    <a:pt x="971" y="1135"/>
                  </a:cubicBezTo>
                  <a:cubicBezTo>
                    <a:pt x="968" y="1137"/>
                    <a:pt x="967" y="1140"/>
                    <a:pt x="969" y="1143"/>
                  </a:cubicBezTo>
                  <a:close/>
                  <a:moveTo>
                    <a:pt x="935" y="1101"/>
                  </a:moveTo>
                  <a:cubicBezTo>
                    <a:pt x="938" y="1104"/>
                    <a:pt x="942" y="1108"/>
                    <a:pt x="945" y="1112"/>
                  </a:cubicBezTo>
                  <a:cubicBezTo>
                    <a:pt x="948" y="1115"/>
                    <a:pt x="951" y="1115"/>
                    <a:pt x="954" y="1113"/>
                  </a:cubicBezTo>
                  <a:cubicBezTo>
                    <a:pt x="956" y="1110"/>
                    <a:pt x="957" y="1107"/>
                    <a:pt x="954" y="1104"/>
                  </a:cubicBezTo>
                  <a:cubicBezTo>
                    <a:pt x="951" y="1100"/>
                    <a:pt x="947" y="1096"/>
                    <a:pt x="943" y="1092"/>
                  </a:cubicBezTo>
                  <a:cubicBezTo>
                    <a:pt x="941" y="1090"/>
                    <a:pt x="937" y="1090"/>
                    <a:pt x="935" y="1092"/>
                  </a:cubicBezTo>
                  <a:cubicBezTo>
                    <a:pt x="932" y="1094"/>
                    <a:pt x="932" y="1098"/>
                    <a:pt x="935" y="1101"/>
                  </a:cubicBezTo>
                  <a:close/>
                  <a:moveTo>
                    <a:pt x="893" y="1065"/>
                  </a:moveTo>
                  <a:cubicBezTo>
                    <a:pt x="897" y="1068"/>
                    <a:pt x="901" y="1071"/>
                    <a:pt x="905" y="1074"/>
                  </a:cubicBezTo>
                  <a:cubicBezTo>
                    <a:pt x="908" y="1076"/>
                    <a:pt x="912" y="1076"/>
                    <a:pt x="914" y="1073"/>
                  </a:cubicBezTo>
                  <a:cubicBezTo>
                    <a:pt x="916" y="1071"/>
                    <a:pt x="916" y="1067"/>
                    <a:pt x="913" y="1065"/>
                  </a:cubicBezTo>
                  <a:cubicBezTo>
                    <a:pt x="909" y="1062"/>
                    <a:pt x="904" y="1058"/>
                    <a:pt x="900" y="1055"/>
                  </a:cubicBezTo>
                  <a:cubicBezTo>
                    <a:pt x="897" y="1053"/>
                    <a:pt x="894" y="1054"/>
                    <a:pt x="892" y="1056"/>
                  </a:cubicBezTo>
                  <a:cubicBezTo>
                    <a:pt x="890" y="1059"/>
                    <a:pt x="890" y="1063"/>
                    <a:pt x="893" y="1065"/>
                  </a:cubicBezTo>
                  <a:close/>
                  <a:moveTo>
                    <a:pt x="846" y="1035"/>
                  </a:moveTo>
                  <a:cubicBezTo>
                    <a:pt x="851" y="1038"/>
                    <a:pt x="856" y="1040"/>
                    <a:pt x="860" y="1043"/>
                  </a:cubicBezTo>
                  <a:cubicBezTo>
                    <a:pt x="863" y="1045"/>
                    <a:pt x="867" y="1044"/>
                    <a:pt x="868" y="1041"/>
                  </a:cubicBezTo>
                  <a:cubicBezTo>
                    <a:pt x="870" y="1038"/>
                    <a:pt x="869" y="1034"/>
                    <a:pt x="866" y="1033"/>
                  </a:cubicBezTo>
                  <a:cubicBezTo>
                    <a:pt x="862" y="1030"/>
                    <a:pt x="857" y="1027"/>
                    <a:pt x="852" y="1025"/>
                  </a:cubicBezTo>
                  <a:cubicBezTo>
                    <a:pt x="849" y="1023"/>
                    <a:pt x="846" y="1024"/>
                    <a:pt x="844" y="1027"/>
                  </a:cubicBezTo>
                  <a:cubicBezTo>
                    <a:pt x="842" y="1030"/>
                    <a:pt x="843" y="1034"/>
                    <a:pt x="846" y="1035"/>
                  </a:cubicBezTo>
                  <a:close/>
                  <a:moveTo>
                    <a:pt x="796" y="1012"/>
                  </a:moveTo>
                  <a:cubicBezTo>
                    <a:pt x="801" y="1014"/>
                    <a:pt x="806" y="1016"/>
                    <a:pt x="811" y="1018"/>
                  </a:cubicBezTo>
                  <a:cubicBezTo>
                    <a:pt x="814" y="1019"/>
                    <a:pt x="817" y="1018"/>
                    <a:pt x="819" y="1015"/>
                  </a:cubicBezTo>
                  <a:cubicBezTo>
                    <a:pt x="820" y="1012"/>
                    <a:pt x="819" y="1008"/>
                    <a:pt x="816" y="1007"/>
                  </a:cubicBezTo>
                  <a:cubicBezTo>
                    <a:pt x="811" y="1005"/>
                    <a:pt x="806" y="1003"/>
                    <a:pt x="801" y="1001"/>
                  </a:cubicBezTo>
                  <a:cubicBezTo>
                    <a:pt x="798" y="999"/>
                    <a:pt x="794" y="1001"/>
                    <a:pt x="793" y="1004"/>
                  </a:cubicBezTo>
                  <a:cubicBezTo>
                    <a:pt x="792" y="1007"/>
                    <a:pt x="793" y="1011"/>
                    <a:pt x="796" y="1012"/>
                  </a:cubicBezTo>
                  <a:close/>
                  <a:moveTo>
                    <a:pt x="744" y="995"/>
                  </a:moveTo>
                  <a:cubicBezTo>
                    <a:pt x="749" y="996"/>
                    <a:pt x="754" y="998"/>
                    <a:pt x="759" y="999"/>
                  </a:cubicBezTo>
                  <a:cubicBezTo>
                    <a:pt x="762" y="1000"/>
                    <a:pt x="765" y="998"/>
                    <a:pt x="766" y="995"/>
                  </a:cubicBezTo>
                  <a:cubicBezTo>
                    <a:pt x="767" y="992"/>
                    <a:pt x="766" y="988"/>
                    <a:pt x="762" y="988"/>
                  </a:cubicBezTo>
                  <a:cubicBezTo>
                    <a:pt x="757" y="986"/>
                    <a:pt x="752" y="985"/>
                    <a:pt x="747" y="983"/>
                  </a:cubicBezTo>
                  <a:cubicBezTo>
                    <a:pt x="743" y="983"/>
                    <a:pt x="740" y="985"/>
                    <a:pt x="739" y="988"/>
                  </a:cubicBezTo>
                  <a:cubicBezTo>
                    <a:pt x="739" y="991"/>
                    <a:pt x="741" y="994"/>
                    <a:pt x="744" y="995"/>
                  </a:cubicBezTo>
                  <a:close/>
                  <a:moveTo>
                    <a:pt x="689" y="985"/>
                  </a:moveTo>
                  <a:cubicBezTo>
                    <a:pt x="695" y="986"/>
                    <a:pt x="700" y="987"/>
                    <a:pt x="705" y="987"/>
                  </a:cubicBezTo>
                  <a:cubicBezTo>
                    <a:pt x="708" y="988"/>
                    <a:pt x="711" y="986"/>
                    <a:pt x="712" y="982"/>
                  </a:cubicBezTo>
                  <a:cubicBezTo>
                    <a:pt x="712" y="979"/>
                    <a:pt x="710" y="976"/>
                    <a:pt x="707" y="976"/>
                  </a:cubicBezTo>
                  <a:cubicBezTo>
                    <a:pt x="701" y="975"/>
                    <a:pt x="696" y="974"/>
                    <a:pt x="691" y="974"/>
                  </a:cubicBezTo>
                  <a:cubicBezTo>
                    <a:pt x="687" y="973"/>
                    <a:pt x="684" y="976"/>
                    <a:pt x="684" y="979"/>
                  </a:cubicBezTo>
                  <a:cubicBezTo>
                    <a:pt x="684" y="982"/>
                    <a:pt x="686" y="985"/>
                    <a:pt x="689" y="985"/>
                  </a:cubicBezTo>
                  <a:close/>
                  <a:moveTo>
                    <a:pt x="635" y="985"/>
                  </a:moveTo>
                  <a:cubicBezTo>
                    <a:pt x="640" y="984"/>
                    <a:pt x="645" y="984"/>
                    <a:pt x="650" y="984"/>
                  </a:cubicBezTo>
                  <a:cubicBezTo>
                    <a:pt x="654" y="984"/>
                    <a:pt x="656" y="981"/>
                    <a:pt x="656" y="978"/>
                  </a:cubicBezTo>
                  <a:cubicBezTo>
                    <a:pt x="656" y="975"/>
                    <a:pt x="653" y="972"/>
                    <a:pt x="650" y="972"/>
                  </a:cubicBezTo>
                  <a:cubicBezTo>
                    <a:pt x="644" y="972"/>
                    <a:pt x="639" y="972"/>
                    <a:pt x="634" y="973"/>
                  </a:cubicBezTo>
                  <a:cubicBezTo>
                    <a:pt x="630" y="973"/>
                    <a:pt x="628" y="976"/>
                    <a:pt x="628" y="979"/>
                  </a:cubicBezTo>
                  <a:cubicBezTo>
                    <a:pt x="628" y="983"/>
                    <a:pt x="631" y="985"/>
                    <a:pt x="635" y="985"/>
                  </a:cubicBezTo>
                  <a:close/>
                  <a:moveTo>
                    <a:pt x="581" y="995"/>
                  </a:moveTo>
                  <a:cubicBezTo>
                    <a:pt x="586" y="994"/>
                    <a:pt x="591" y="992"/>
                    <a:pt x="596" y="991"/>
                  </a:cubicBezTo>
                  <a:cubicBezTo>
                    <a:pt x="599" y="990"/>
                    <a:pt x="601" y="987"/>
                    <a:pt x="601" y="984"/>
                  </a:cubicBezTo>
                  <a:cubicBezTo>
                    <a:pt x="600" y="981"/>
                    <a:pt x="597" y="979"/>
                    <a:pt x="593" y="980"/>
                  </a:cubicBezTo>
                  <a:cubicBezTo>
                    <a:pt x="588" y="981"/>
                    <a:pt x="583" y="982"/>
                    <a:pt x="578" y="984"/>
                  </a:cubicBezTo>
                  <a:cubicBezTo>
                    <a:pt x="574" y="984"/>
                    <a:pt x="573" y="988"/>
                    <a:pt x="573" y="991"/>
                  </a:cubicBezTo>
                  <a:cubicBezTo>
                    <a:pt x="574" y="994"/>
                    <a:pt x="578" y="996"/>
                    <a:pt x="581" y="995"/>
                  </a:cubicBezTo>
                  <a:close/>
                  <a:moveTo>
                    <a:pt x="528" y="1012"/>
                  </a:moveTo>
                  <a:cubicBezTo>
                    <a:pt x="533" y="1010"/>
                    <a:pt x="538" y="1009"/>
                    <a:pt x="543" y="1007"/>
                  </a:cubicBezTo>
                  <a:cubicBezTo>
                    <a:pt x="546" y="1006"/>
                    <a:pt x="548" y="1002"/>
                    <a:pt x="547" y="999"/>
                  </a:cubicBezTo>
                  <a:cubicBezTo>
                    <a:pt x="546" y="996"/>
                    <a:pt x="542" y="994"/>
                    <a:pt x="539" y="995"/>
                  </a:cubicBezTo>
                  <a:cubicBezTo>
                    <a:pt x="534" y="997"/>
                    <a:pt x="529" y="999"/>
                    <a:pt x="524" y="1001"/>
                  </a:cubicBezTo>
                  <a:cubicBezTo>
                    <a:pt x="521" y="1002"/>
                    <a:pt x="519" y="1006"/>
                    <a:pt x="520" y="1009"/>
                  </a:cubicBezTo>
                  <a:cubicBezTo>
                    <a:pt x="522" y="1012"/>
                    <a:pt x="525" y="1013"/>
                    <a:pt x="528" y="1012"/>
                  </a:cubicBezTo>
                  <a:close/>
                  <a:moveTo>
                    <a:pt x="478" y="1035"/>
                  </a:moveTo>
                  <a:cubicBezTo>
                    <a:pt x="482" y="1032"/>
                    <a:pt x="487" y="1030"/>
                    <a:pt x="492" y="1028"/>
                  </a:cubicBezTo>
                  <a:cubicBezTo>
                    <a:pt x="495" y="1026"/>
                    <a:pt x="496" y="1023"/>
                    <a:pt x="495" y="1020"/>
                  </a:cubicBezTo>
                  <a:cubicBezTo>
                    <a:pt x="493" y="1017"/>
                    <a:pt x="490" y="1015"/>
                    <a:pt x="487" y="1017"/>
                  </a:cubicBezTo>
                  <a:cubicBezTo>
                    <a:pt x="482" y="1019"/>
                    <a:pt x="477" y="1022"/>
                    <a:pt x="472" y="1024"/>
                  </a:cubicBezTo>
                  <a:cubicBezTo>
                    <a:pt x="469" y="1026"/>
                    <a:pt x="468" y="1029"/>
                    <a:pt x="470" y="1032"/>
                  </a:cubicBezTo>
                  <a:cubicBezTo>
                    <a:pt x="471" y="1035"/>
                    <a:pt x="475" y="1036"/>
                    <a:pt x="478" y="1035"/>
                  </a:cubicBezTo>
                  <a:close/>
                  <a:moveTo>
                    <a:pt x="431" y="1063"/>
                  </a:moveTo>
                  <a:cubicBezTo>
                    <a:pt x="435" y="1060"/>
                    <a:pt x="439" y="1057"/>
                    <a:pt x="444" y="1055"/>
                  </a:cubicBezTo>
                  <a:cubicBezTo>
                    <a:pt x="447" y="1053"/>
                    <a:pt x="447" y="1049"/>
                    <a:pt x="446" y="1046"/>
                  </a:cubicBezTo>
                  <a:cubicBezTo>
                    <a:pt x="444" y="1043"/>
                    <a:pt x="440" y="1043"/>
                    <a:pt x="437" y="1044"/>
                  </a:cubicBezTo>
                  <a:cubicBezTo>
                    <a:pt x="433" y="1047"/>
                    <a:pt x="428" y="1051"/>
                    <a:pt x="424" y="1054"/>
                  </a:cubicBezTo>
                  <a:cubicBezTo>
                    <a:pt x="421" y="1056"/>
                    <a:pt x="420" y="1059"/>
                    <a:pt x="422" y="1062"/>
                  </a:cubicBezTo>
                  <a:cubicBezTo>
                    <a:pt x="424" y="1065"/>
                    <a:pt x="428" y="1065"/>
                    <a:pt x="431" y="1063"/>
                  </a:cubicBezTo>
                  <a:close/>
                  <a:moveTo>
                    <a:pt x="388" y="1098"/>
                  </a:moveTo>
                  <a:cubicBezTo>
                    <a:pt x="392" y="1095"/>
                    <a:pt x="396" y="1091"/>
                    <a:pt x="400" y="1088"/>
                  </a:cubicBezTo>
                  <a:cubicBezTo>
                    <a:pt x="402" y="1086"/>
                    <a:pt x="403" y="1082"/>
                    <a:pt x="400" y="1079"/>
                  </a:cubicBezTo>
                  <a:cubicBezTo>
                    <a:pt x="398" y="1077"/>
                    <a:pt x="394" y="1077"/>
                    <a:pt x="392" y="1079"/>
                  </a:cubicBezTo>
                  <a:cubicBezTo>
                    <a:pt x="388" y="1082"/>
                    <a:pt x="384" y="1086"/>
                    <a:pt x="380" y="1090"/>
                  </a:cubicBezTo>
                  <a:cubicBezTo>
                    <a:pt x="378" y="1092"/>
                    <a:pt x="378" y="1096"/>
                    <a:pt x="380" y="1098"/>
                  </a:cubicBezTo>
                  <a:cubicBezTo>
                    <a:pt x="382" y="1101"/>
                    <a:pt x="386" y="1101"/>
                    <a:pt x="388" y="1098"/>
                  </a:cubicBezTo>
                  <a:close/>
                  <a:moveTo>
                    <a:pt x="352" y="1140"/>
                  </a:moveTo>
                  <a:cubicBezTo>
                    <a:pt x="355" y="1135"/>
                    <a:pt x="358" y="1131"/>
                    <a:pt x="362" y="1127"/>
                  </a:cubicBezTo>
                  <a:cubicBezTo>
                    <a:pt x="364" y="1125"/>
                    <a:pt x="363" y="1121"/>
                    <a:pt x="361" y="1119"/>
                  </a:cubicBezTo>
                  <a:cubicBezTo>
                    <a:pt x="358" y="1117"/>
                    <a:pt x="354" y="1117"/>
                    <a:pt x="352" y="1120"/>
                  </a:cubicBezTo>
                  <a:cubicBezTo>
                    <a:pt x="349" y="1124"/>
                    <a:pt x="346" y="1128"/>
                    <a:pt x="342" y="1132"/>
                  </a:cubicBezTo>
                  <a:cubicBezTo>
                    <a:pt x="340" y="1135"/>
                    <a:pt x="341" y="1139"/>
                    <a:pt x="343" y="1141"/>
                  </a:cubicBezTo>
                  <a:cubicBezTo>
                    <a:pt x="346" y="1143"/>
                    <a:pt x="350" y="1142"/>
                    <a:pt x="352" y="1140"/>
                  </a:cubicBezTo>
                  <a:close/>
                  <a:moveTo>
                    <a:pt x="322" y="1186"/>
                  </a:moveTo>
                  <a:cubicBezTo>
                    <a:pt x="325" y="1181"/>
                    <a:pt x="327" y="1177"/>
                    <a:pt x="330" y="1172"/>
                  </a:cubicBezTo>
                  <a:cubicBezTo>
                    <a:pt x="332" y="1169"/>
                    <a:pt x="331" y="1166"/>
                    <a:pt x="328" y="1164"/>
                  </a:cubicBezTo>
                  <a:cubicBezTo>
                    <a:pt x="325" y="1162"/>
                    <a:pt x="321" y="1163"/>
                    <a:pt x="320" y="1166"/>
                  </a:cubicBezTo>
                  <a:cubicBezTo>
                    <a:pt x="317" y="1171"/>
                    <a:pt x="314" y="1175"/>
                    <a:pt x="312" y="1180"/>
                  </a:cubicBezTo>
                  <a:cubicBezTo>
                    <a:pt x="310" y="1183"/>
                    <a:pt x="311" y="1187"/>
                    <a:pt x="314" y="1188"/>
                  </a:cubicBezTo>
                  <a:cubicBezTo>
                    <a:pt x="317" y="1190"/>
                    <a:pt x="321" y="1189"/>
                    <a:pt x="322" y="1186"/>
                  </a:cubicBezTo>
                  <a:close/>
                  <a:moveTo>
                    <a:pt x="300" y="1236"/>
                  </a:moveTo>
                  <a:cubicBezTo>
                    <a:pt x="302" y="1231"/>
                    <a:pt x="304" y="1226"/>
                    <a:pt x="306" y="1221"/>
                  </a:cubicBezTo>
                  <a:cubicBezTo>
                    <a:pt x="307" y="1218"/>
                    <a:pt x="305" y="1215"/>
                    <a:pt x="302" y="1214"/>
                  </a:cubicBezTo>
                  <a:cubicBezTo>
                    <a:pt x="299" y="1212"/>
                    <a:pt x="296" y="1214"/>
                    <a:pt x="294" y="1217"/>
                  </a:cubicBezTo>
                  <a:cubicBezTo>
                    <a:pt x="292" y="1222"/>
                    <a:pt x="290" y="1227"/>
                    <a:pt x="289" y="1232"/>
                  </a:cubicBezTo>
                  <a:cubicBezTo>
                    <a:pt x="287" y="1235"/>
                    <a:pt x="289" y="1239"/>
                    <a:pt x="292" y="1240"/>
                  </a:cubicBezTo>
                  <a:cubicBezTo>
                    <a:pt x="295" y="1241"/>
                    <a:pt x="299" y="1239"/>
                    <a:pt x="300" y="1236"/>
                  </a:cubicBezTo>
                  <a:close/>
                  <a:moveTo>
                    <a:pt x="284" y="1289"/>
                  </a:moveTo>
                  <a:cubicBezTo>
                    <a:pt x="286" y="1284"/>
                    <a:pt x="287" y="1279"/>
                    <a:pt x="288" y="1274"/>
                  </a:cubicBezTo>
                  <a:cubicBezTo>
                    <a:pt x="289" y="1271"/>
                    <a:pt x="287" y="1267"/>
                    <a:pt x="284" y="1267"/>
                  </a:cubicBezTo>
                  <a:cubicBezTo>
                    <a:pt x="281" y="1266"/>
                    <a:pt x="277" y="1268"/>
                    <a:pt x="277" y="1271"/>
                  </a:cubicBezTo>
                  <a:cubicBezTo>
                    <a:pt x="275" y="1276"/>
                    <a:pt x="274" y="1281"/>
                    <a:pt x="273" y="1287"/>
                  </a:cubicBezTo>
                  <a:cubicBezTo>
                    <a:pt x="272" y="1290"/>
                    <a:pt x="274" y="1293"/>
                    <a:pt x="277" y="1294"/>
                  </a:cubicBezTo>
                  <a:cubicBezTo>
                    <a:pt x="281" y="1294"/>
                    <a:pt x="284" y="1292"/>
                    <a:pt x="284" y="1289"/>
                  </a:cubicBezTo>
                  <a:close/>
                  <a:moveTo>
                    <a:pt x="275" y="1344"/>
                  </a:moveTo>
                  <a:cubicBezTo>
                    <a:pt x="276" y="1339"/>
                    <a:pt x="277" y="1333"/>
                    <a:pt x="277" y="1328"/>
                  </a:cubicBezTo>
                  <a:cubicBezTo>
                    <a:pt x="278" y="1325"/>
                    <a:pt x="276" y="1322"/>
                    <a:pt x="272" y="1321"/>
                  </a:cubicBezTo>
                  <a:cubicBezTo>
                    <a:pt x="269" y="1321"/>
                    <a:pt x="266" y="1323"/>
                    <a:pt x="266" y="1326"/>
                  </a:cubicBezTo>
                  <a:cubicBezTo>
                    <a:pt x="265" y="1332"/>
                    <a:pt x="264" y="1337"/>
                    <a:pt x="264" y="1342"/>
                  </a:cubicBezTo>
                  <a:cubicBezTo>
                    <a:pt x="263" y="1346"/>
                    <a:pt x="266" y="1349"/>
                    <a:pt x="269" y="1349"/>
                  </a:cubicBezTo>
                  <a:cubicBezTo>
                    <a:pt x="272" y="1349"/>
                    <a:pt x="275" y="1347"/>
                    <a:pt x="275" y="1344"/>
                  </a:cubicBezTo>
                  <a:close/>
                  <a:moveTo>
                    <a:pt x="272" y="1399"/>
                  </a:moveTo>
                  <a:cubicBezTo>
                    <a:pt x="272" y="1394"/>
                    <a:pt x="272" y="1389"/>
                    <a:pt x="273" y="1383"/>
                  </a:cubicBezTo>
                  <a:cubicBezTo>
                    <a:pt x="273" y="1380"/>
                    <a:pt x="270" y="1377"/>
                    <a:pt x="267" y="1377"/>
                  </a:cubicBezTo>
                  <a:cubicBezTo>
                    <a:pt x="264" y="1377"/>
                    <a:pt x="261" y="1380"/>
                    <a:pt x="261" y="1383"/>
                  </a:cubicBezTo>
                  <a:cubicBezTo>
                    <a:pt x="260" y="1388"/>
                    <a:pt x="260" y="1394"/>
                    <a:pt x="260" y="1399"/>
                  </a:cubicBezTo>
                  <a:cubicBezTo>
                    <a:pt x="260" y="1402"/>
                    <a:pt x="263" y="1405"/>
                    <a:pt x="266" y="1405"/>
                  </a:cubicBezTo>
                  <a:cubicBezTo>
                    <a:pt x="269" y="1405"/>
                    <a:pt x="272" y="1402"/>
                    <a:pt x="272" y="1399"/>
                  </a:cubicBezTo>
                  <a:close/>
                  <a:moveTo>
                    <a:pt x="274" y="1455"/>
                  </a:moveTo>
                  <a:cubicBezTo>
                    <a:pt x="274" y="1449"/>
                    <a:pt x="273" y="1444"/>
                    <a:pt x="273" y="1439"/>
                  </a:cubicBezTo>
                  <a:cubicBezTo>
                    <a:pt x="273" y="1435"/>
                    <a:pt x="270" y="1433"/>
                    <a:pt x="267" y="1433"/>
                  </a:cubicBezTo>
                  <a:cubicBezTo>
                    <a:pt x="263" y="1433"/>
                    <a:pt x="261" y="1436"/>
                    <a:pt x="261" y="1439"/>
                  </a:cubicBezTo>
                  <a:cubicBezTo>
                    <a:pt x="261" y="1445"/>
                    <a:pt x="262" y="1450"/>
                    <a:pt x="262" y="1455"/>
                  </a:cubicBezTo>
                  <a:cubicBezTo>
                    <a:pt x="262" y="1459"/>
                    <a:pt x="265" y="1461"/>
                    <a:pt x="269" y="1461"/>
                  </a:cubicBezTo>
                  <a:cubicBezTo>
                    <a:pt x="272" y="1461"/>
                    <a:pt x="274" y="1458"/>
                    <a:pt x="274" y="1455"/>
                  </a:cubicBezTo>
                  <a:close/>
                  <a:moveTo>
                    <a:pt x="280" y="1510"/>
                  </a:moveTo>
                  <a:cubicBezTo>
                    <a:pt x="280" y="1505"/>
                    <a:pt x="279" y="1499"/>
                    <a:pt x="278" y="1494"/>
                  </a:cubicBezTo>
                  <a:cubicBezTo>
                    <a:pt x="278" y="1491"/>
                    <a:pt x="275" y="1488"/>
                    <a:pt x="271" y="1489"/>
                  </a:cubicBezTo>
                  <a:cubicBezTo>
                    <a:pt x="268" y="1489"/>
                    <a:pt x="266" y="1492"/>
                    <a:pt x="266" y="1496"/>
                  </a:cubicBezTo>
                  <a:cubicBezTo>
                    <a:pt x="267" y="1501"/>
                    <a:pt x="268" y="1506"/>
                    <a:pt x="269" y="1512"/>
                  </a:cubicBezTo>
                  <a:cubicBezTo>
                    <a:pt x="269" y="1515"/>
                    <a:pt x="272" y="1517"/>
                    <a:pt x="276" y="1517"/>
                  </a:cubicBezTo>
                  <a:cubicBezTo>
                    <a:pt x="279" y="1516"/>
                    <a:pt x="281" y="1513"/>
                    <a:pt x="280" y="1510"/>
                  </a:cubicBezTo>
                  <a:close/>
                  <a:moveTo>
                    <a:pt x="292" y="1564"/>
                  </a:moveTo>
                  <a:cubicBezTo>
                    <a:pt x="291" y="1560"/>
                    <a:pt x="289" y="1555"/>
                    <a:pt x="288" y="1549"/>
                  </a:cubicBezTo>
                  <a:cubicBezTo>
                    <a:pt x="287" y="1545"/>
                    <a:pt x="284" y="1543"/>
                    <a:pt x="281" y="1544"/>
                  </a:cubicBezTo>
                  <a:cubicBezTo>
                    <a:pt x="277" y="1545"/>
                    <a:pt x="275" y="1548"/>
                    <a:pt x="276" y="1551"/>
                  </a:cubicBezTo>
                  <a:cubicBezTo>
                    <a:pt x="278" y="1558"/>
                    <a:pt x="279" y="1563"/>
                    <a:pt x="280" y="1567"/>
                  </a:cubicBezTo>
                  <a:cubicBezTo>
                    <a:pt x="281" y="1570"/>
                    <a:pt x="284" y="1572"/>
                    <a:pt x="287" y="1571"/>
                  </a:cubicBezTo>
                  <a:cubicBezTo>
                    <a:pt x="290" y="1571"/>
                    <a:pt x="292" y="1567"/>
                    <a:pt x="292" y="1564"/>
                  </a:cubicBezTo>
                  <a:close/>
                  <a:moveTo>
                    <a:pt x="271" y="1533"/>
                  </a:moveTo>
                  <a:cubicBezTo>
                    <a:pt x="273" y="1538"/>
                    <a:pt x="274" y="1543"/>
                    <a:pt x="276" y="1548"/>
                  </a:cubicBezTo>
                  <a:cubicBezTo>
                    <a:pt x="276" y="1551"/>
                    <a:pt x="280" y="1553"/>
                    <a:pt x="283" y="1552"/>
                  </a:cubicBezTo>
                  <a:cubicBezTo>
                    <a:pt x="286" y="1551"/>
                    <a:pt x="288" y="1548"/>
                    <a:pt x="287" y="1545"/>
                  </a:cubicBezTo>
                  <a:cubicBezTo>
                    <a:pt x="286" y="1540"/>
                    <a:pt x="284" y="1534"/>
                    <a:pt x="283" y="1529"/>
                  </a:cubicBezTo>
                  <a:cubicBezTo>
                    <a:pt x="282" y="1526"/>
                    <a:pt x="279" y="1524"/>
                    <a:pt x="275" y="1525"/>
                  </a:cubicBezTo>
                  <a:cubicBezTo>
                    <a:pt x="272" y="1526"/>
                    <a:pt x="270" y="1529"/>
                    <a:pt x="271" y="1533"/>
                  </a:cubicBezTo>
                  <a:close/>
                  <a:moveTo>
                    <a:pt x="254" y="1480"/>
                  </a:moveTo>
                  <a:cubicBezTo>
                    <a:pt x="256" y="1485"/>
                    <a:pt x="257" y="1490"/>
                    <a:pt x="259" y="1495"/>
                  </a:cubicBezTo>
                  <a:cubicBezTo>
                    <a:pt x="260" y="1498"/>
                    <a:pt x="264" y="1500"/>
                    <a:pt x="267" y="1498"/>
                  </a:cubicBezTo>
                  <a:cubicBezTo>
                    <a:pt x="270" y="1497"/>
                    <a:pt x="272" y="1494"/>
                    <a:pt x="271" y="1491"/>
                  </a:cubicBezTo>
                  <a:cubicBezTo>
                    <a:pt x="269" y="1486"/>
                    <a:pt x="267" y="1481"/>
                    <a:pt x="265" y="1476"/>
                  </a:cubicBezTo>
                  <a:cubicBezTo>
                    <a:pt x="264" y="1473"/>
                    <a:pt x="260" y="1471"/>
                    <a:pt x="257" y="1472"/>
                  </a:cubicBezTo>
                  <a:cubicBezTo>
                    <a:pt x="254" y="1473"/>
                    <a:pt x="253" y="1477"/>
                    <a:pt x="254" y="1480"/>
                  </a:cubicBezTo>
                  <a:close/>
                  <a:moveTo>
                    <a:pt x="231" y="1430"/>
                  </a:moveTo>
                  <a:cubicBezTo>
                    <a:pt x="233" y="1434"/>
                    <a:pt x="236" y="1439"/>
                    <a:pt x="238" y="1444"/>
                  </a:cubicBezTo>
                  <a:cubicBezTo>
                    <a:pt x="239" y="1447"/>
                    <a:pt x="243" y="1448"/>
                    <a:pt x="246" y="1447"/>
                  </a:cubicBezTo>
                  <a:cubicBezTo>
                    <a:pt x="249" y="1445"/>
                    <a:pt x="250" y="1442"/>
                    <a:pt x="249" y="1439"/>
                  </a:cubicBezTo>
                  <a:cubicBezTo>
                    <a:pt x="246" y="1434"/>
                    <a:pt x="244" y="1429"/>
                    <a:pt x="241" y="1424"/>
                  </a:cubicBezTo>
                  <a:cubicBezTo>
                    <a:pt x="240" y="1421"/>
                    <a:pt x="236" y="1420"/>
                    <a:pt x="233" y="1422"/>
                  </a:cubicBezTo>
                  <a:cubicBezTo>
                    <a:pt x="230" y="1423"/>
                    <a:pt x="229" y="1427"/>
                    <a:pt x="231" y="1430"/>
                  </a:cubicBezTo>
                  <a:close/>
                  <a:moveTo>
                    <a:pt x="201" y="1384"/>
                  </a:moveTo>
                  <a:cubicBezTo>
                    <a:pt x="204" y="1388"/>
                    <a:pt x="207" y="1392"/>
                    <a:pt x="210" y="1397"/>
                  </a:cubicBezTo>
                  <a:cubicBezTo>
                    <a:pt x="212" y="1399"/>
                    <a:pt x="216" y="1400"/>
                    <a:pt x="218" y="1398"/>
                  </a:cubicBezTo>
                  <a:cubicBezTo>
                    <a:pt x="221" y="1396"/>
                    <a:pt x="222" y="1392"/>
                    <a:pt x="220" y="1390"/>
                  </a:cubicBezTo>
                  <a:cubicBezTo>
                    <a:pt x="217" y="1385"/>
                    <a:pt x="213" y="1381"/>
                    <a:pt x="210" y="1377"/>
                  </a:cubicBezTo>
                  <a:cubicBezTo>
                    <a:pt x="208" y="1374"/>
                    <a:pt x="204" y="1374"/>
                    <a:pt x="202" y="1376"/>
                  </a:cubicBezTo>
                  <a:cubicBezTo>
                    <a:pt x="199" y="1378"/>
                    <a:pt x="199" y="1382"/>
                    <a:pt x="201" y="1384"/>
                  </a:cubicBezTo>
                  <a:close/>
                  <a:moveTo>
                    <a:pt x="162" y="1346"/>
                  </a:moveTo>
                  <a:cubicBezTo>
                    <a:pt x="166" y="1349"/>
                    <a:pt x="170" y="1352"/>
                    <a:pt x="174" y="1356"/>
                  </a:cubicBezTo>
                  <a:cubicBezTo>
                    <a:pt x="176" y="1358"/>
                    <a:pt x="180" y="1358"/>
                    <a:pt x="182" y="1355"/>
                  </a:cubicBezTo>
                  <a:cubicBezTo>
                    <a:pt x="185" y="1353"/>
                    <a:pt x="184" y="1349"/>
                    <a:pt x="182" y="1347"/>
                  </a:cubicBezTo>
                  <a:cubicBezTo>
                    <a:pt x="178" y="1343"/>
                    <a:pt x="173" y="1340"/>
                    <a:pt x="169" y="1336"/>
                  </a:cubicBezTo>
                  <a:cubicBezTo>
                    <a:pt x="166" y="1334"/>
                    <a:pt x="163" y="1335"/>
                    <a:pt x="161" y="1338"/>
                  </a:cubicBezTo>
                  <a:cubicBezTo>
                    <a:pt x="159" y="1340"/>
                    <a:pt x="159" y="1344"/>
                    <a:pt x="162" y="1346"/>
                  </a:cubicBezTo>
                  <a:close/>
                  <a:moveTo>
                    <a:pt x="114" y="1321"/>
                  </a:moveTo>
                  <a:cubicBezTo>
                    <a:pt x="119" y="1322"/>
                    <a:pt x="124" y="1324"/>
                    <a:pt x="129" y="1326"/>
                  </a:cubicBezTo>
                  <a:cubicBezTo>
                    <a:pt x="132" y="1328"/>
                    <a:pt x="135" y="1326"/>
                    <a:pt x="137" y="1323"/>
                  </a:cubicBezTo>
                  <a:cubicBezTo>
                    <a:pt x="138" y="1320"/>
                    <a:pt x="137" y="1317"/>
                    <a:pt x="134" y="1316"/>
                  </a:cubicBezTo>
                  <a:cubicBezTo>
                    <a:pt x="128" y="1313"/>
                    <a:pt x="123" y="1311"/>
                    <a:pt x="118" y="1310"/>
                  </a:cubicBezTo>
                  <a:cubicBezTo>
                    <a:pt x="115" y="1308"/>
                    <a:pt x="112" y="1310"/>
                    <a:pt x="111" y="1313"/>
                  </a:cubicBezTo>
                  <a:cubicBezTo>
                    <a:pt x="110" y="1316"/>
                    <a:pt x="111" y="1320"/>
                    <a:pt x="114" y="1321"/>
                  </a:cubicBezTo>
                  <a:close/>
                  <a:moveTo>
                    <a:pt x="61" y="1313"/>
                  </a:moveTo>
                  <a:cubicBezTo>
                    <a:pt x="62" y="1313"/>
                    <a:pt x="63" y="1313"/>
                    <a:pt x="64" y="1313"/>
                  </a:cubicBezTo>
                  <a:cubicBezTo>
                    <a:pt x="68" y="1313"/>
                    <a:pt x="72" y="1313"/>
                    <a:pt x="77" y="1313"/>
                  </a:cubicBezTo>
                  <a:cubicBezTo>
                    <a:pt x="80" y="1314"/>
                    <a:pt x="83" y="1311"/>
                    <a:pt x="83" y="1308"/>
                  </a:cubicBezTo>
                  <a:cubicBezTo>
                    <a:pt x="83" y="1305"/>
                    <a:pt x="81" y="1302"/>
                    <a:pt x="78" y="1301"/>
                  </a:cubicBezTo>
                  <a:cubicBezTo>
                    <a:pt x="73" y="1301"/>
                    <a:pt x="69" y="1301"/>
                    <a:pt x="64" y="1301"/>
                  </a:cubicBezTo>
                  <a:cubicBezTo>
                    <a:pt x="63" y="1301"/>
                    <a:pt x="62" y="1301"/>
                    <a:pt x="61" y="1301"/>
                  </a:cubicBezTo>
                  <a:cubicBezTo>
                    <a:pt x="58" y="1301"/>
                    <a:pt x="55" y="1304"/>
                    <a:pt x="55" y="1307"/>
                  </a:cubicBezTo>
                  <a:cubicBezTo>
                    <a:pt x="55" y="1310"/>
                    <a:pt x="58" y="1313"/>
                    <a:pt x="61" y="1313"/>
                  </a:cubicBezTo>
                  <a:close/>
                  <a:moveTo>
                    <a:pt x="9" y="1323"/>
                  </a:moveTo>
                  <a:cubicBezTo>
                    <a:pt x="8" y="1321"/>
                    <a:pt x="8" y="1321"/>
                    <a:pt x="8" y="1321"/>
                  </a:cubicBezTo>
                  <a:cubicBezTo>
                    <a:pt x="9" y="1323"/>
                    <a:pt x="9" y="1323"/>
                    <a:pt x="9" y="1323"/>
                  </a:cubicBezTo>
                  <a:cubicBezTo>
                    <a:pt x="9" y="1323"/>
                    <a:pt x="9" y="1323"/>
                    <a:pt x="9" y="1323"/>
                  </a:cubicBezTo>
                  <a:cubicBezTo>
                    <a:pt x="8" y="1321"/>
                    <a:pt x="8" y="1321"/>
                    <a:pt x="8" y="1321"/>
                  </a:cubicBezTo>
                  <a:cubicBezTo>
                    <a:pt x="9" y="1323"/>
                    <a:pt x="9" y="1323"/>
                    <a:pt x="9" y="1323"/>
                  </a:cubicBezTo>
                  <a:cubicBezTo>
                    <a:pt x="9" y="1323"/>
                    <a:pt x="14" y="1321"/>
                    <a:pt x="23" y="1318"/>
                  </a:cubicBezTo>
                  <a:cubicBezTo>
                    <a:pt x="26" y="1317"/>
                    <a:pt x="28" y="1314"/>
                    <a:pt x="27" y="1311"/>
                  </a:cubicBezTo>
                  <a:cubicBezTo>
                    <a:pt x="27" y="1308"/>
                    <a:pt x="23" y="1306"/>
                    <a:pt x="20" y="1307"/>
                  </a:cubicBezTo>
                  <a:cubicBezTo>
                    <a:pt x="10" y="1309"/>
                    <a:pt x="4" y="1312"/>
                    <a:pt x="4" y="1312"/>
                  </a:cubicBezTo>
                  <a:cubicBezTo>
                    <a:pt x="1" y="1313"/>
                    <a:pt x="0" y="1317"/>
                    <a:pt x="1" y="1320"/>
                  </a:cubicBezTo>
                  <a:cubicBezTo>
                    <a:pt x="2" y="1323"/>
                    <a:pt x="6" y="1324"/>
                    <a:pt x="9" y="1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79" name="Freeform 178"/>
            <p:cNvSpPr/>
            <p:nvPr/>
          </p:nvSpPr>
          <p:spPr bwMode="auto">
            <a:xfrm>
              <a:off x="6667254" y="1989420"/>
              <a:ext cx="115531" cy="271052"/>
            </a:xfrm>
            <a:custGeom>
              <a:avLst/>
              <a:gdLst>
                <a:gd name="T0" fmla="*/ 13 w 66"/>
                <a:gd name="T1" fmla="*/ 4 h 155"/>
                <a:gd name="T2" fmla="*/ 65 w 66"/>
                <a:gd name="T3" fmla="*/ 78 h 155"/>
                <a:gd name="T4" fmla="*/ 64 w 66"/>
                <a:gd name="T5" fmla="*/ 85 h 155"/>
                <a:gd name="T6" fmla="*/ 10 w 66"/>
                <a:gd name="T7" fmla="*/ 151 h 155"/>
                <a:gd name="T8" fmla="*/ 0 w 66"/>
                <a:gd name="T9" fmla="*/ 147 h 155"/>
                <a:gd name="T10" fmla="*/ 32 w 66"/>
                <a:gd name="T11" fmla="*/ 82 h 155"/>
                <a:gd name="T12" fmla="*/ 3 w 66"/>
                <a:gd name="T13" fmla="*/ 7 h 155"/>
                <a:gd name="T14" fmla="*/ 13 w 66"/>
                <a:gd name="T15" fmla="*/ 4 h 1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55">
                  <a:moveTo>
                    <a:pt x="13" y="4"/>
                  </a:moveTo>
                  <a:cubicBezTo>
                    <a:pt x="65" y="78"/>
                    <a:pt x="65" y="78"/>
                    <a:pt x="65" y="78"/>
                  </a:cubicBezTo>
                  <a:cubicBezTo>
                    <a:pt x="66" y="81"/>
                    <a:pt x="66" y="83"/>
                    <a:pt x="64" y="85"/>
                  </a:cubicBezTo>
                  <a:cubicBezTo>
                    <a:pt x="10" y="151"/>
                    <a:pt x="10" y="151"/>
                    <a:pt x="10" y="151"/>
                  </a:cubicBezTo>
                  <a:cubicBezTo>
                    <a:pt x="7" y="155"/>
                    <a:pt x="0" y="152"/>
                    <a:pt x="0" y="147"/>
                  </a:cubicBezTo>
                  <a:cubicBezTo>
                    <a:pt x="32" y="82"/>
                    <a:pt x="32" y="82"/>
                    <a:pt x="32" y="82"/>
                  </a:cubicBezTo>
                  <a:cubicBezTo>
                    <a:pt x="3" y="7"/>
                    <a:pt x="3" y="7"/>
                    <a:pt x="3" y="7"/>
                  </a:cubicBezTo>
                  <a:cubicBezTo>
                    <a:pt x="3" y="2"/>
                    <a:pt x="10" y="0"/>
                    <a:pt x="1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grpSp>
        <p:nvGrpSpPr>
          <p:cNvPr id="4" name="Group 3"/>
          <p:cNvGrpSpPr/>
          <p:nvPr/>
        </p:nvGrpSpPr>
        <p:grpSpPr>
          <a:xfrm>
            <a:off x="5206275" y="1834034"/>
            <a:ext cx="457688" cy="838836"/>
            <a:chOff x="4936256" y="1739032"/>
            <a:chExt cx="433980" cy="795384"/>
          </a:xfrm>
        </p:grpSpPr>
        <p:sp>
          <p:nvSpPr>
            <p:cNvPr id="180" name="Rectangle 179"/>
            <p:cNvSpPr>
              <a:spLocks noChangeArrowheads="1"/>
            </p:cNvSpPr>
            <p:nvPr/>
          </p:nvSpPr>
          <p:spPr bwMode="auto">
            <a:xfrm>
              <a:off x="5345797" y="1791614"/>
              <a:ext cx="24439" cy="742802"/>
            </a:xfrm>
            <a:prstGeom prst="rect">
              <a:avLst/>
            </a:prstGeom>
            <a:solidFill>
              <a:schemeClr val="bg1">
                <a:lumMod val="7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6435" tIns="48218" rIns="96435" bIns="48218" numCol="1" anchor="t" anchorCtr="0" compatLnSpc="1"/>
            <a:lstStyle/>
            <a:p>
              <a:endParaRPr lang="en-US"/>
            </a:p>
          </p:txBody>
        </p:sp>
        <p:sp>
          <p:nvSpPr>
            <p:cNvPr id="181" name="Freeform 180"/>
            <p:cNvSpPr/>
            <p:nvPr/>
          </p:nvSpPr>
          <p:spPr bwMode="auto">
            <a:xfrm>
              <a:off x="4936256" y="1739032"/>
              <a:ext cx="433980" cy="488783"/>
            </a:xfrm>
            <a:custGeom>
              <a:avLst/>
              <a:gdLst>
                <a:gd name="T0" fmla="*/ 0 w 248"/>
                <a:gd name="T1" fmla="*/ 193 h 279"/>
                <a:gd name="T2" fmla="*/ 248 w 248"/>
                <a:gd name="T3" fmla="*/ 216 h 279"/>
                <a:gd name="T4" fmla="*/ 248 w 248"/>
                <a:gd name="T5" fmla="*/ 48 h 279"/>
                <a:gd name="T6" fmla="*/ 0 w 248"/>
                <a:gd name="T7" fmla="*/ 25 h 279"/>
                <a:gd name="T8" fmla="*/ 0 w 248"/>
                <a:gd name="T9" fmla="*/ 193 h 279"/>
              </a:gdLst>
              <a:ahLst/>
              <a:cxnLst>
                <a:cxn ang="0">
                  <a:pos x="T0" y="T1"/>
                </a:cxn>
                <a:cxn ang="0">
                  <a:pos x="T2" y="T3"/>
                </a:cxn>
                <a:cxn ang="0">
                  <a:pos x="T4" y="T5"/>
                </a:cxn>
                <a:cxn ang="0">
                  <a:pos x="T6" y="T7"/>
                </a:cxn>
                <a:cxn ang="0">
                  <a:pos x="T8" y="T9"/>
                </a:cxn>
              </a:cxnLst>
              <a:rect l="0" t="0" r="r" b="b"/>
              <a:pathLst>
                <a:path w="248" h="279">
                  <a:moveTo>
                    <a:pt x="0" y="193"/>
                  </a:moveTo>
                  <a:cubicBezTo>
                    <a:pt x="97" y="279"/>
                    <a:pt x="184" y="169"/>
                    <a:pt x="248" y="216"/>
                  </a:cubicBezTo>
                  <a:cubicBezTo>
                    <a:pt x="248" y="48"/>
                    <a:pt x="248" y="48"/>
                    <a:pt x="248" y="48"/>
                  </a:cubicBezTo>
                  <a:cubicBezTo>
                    <a:pt x="184" y="0"/>
                    <a:pt x="97" y="111"/>
                    <a:pt x="0" y="25"/>
                  </a:cubicBezTo>
                  <a:lnTo>
                    <a:pt x="0" y="193"/>
                  </a:lnTo>
                  <a:close/>
                </a:path>
              </a:pathLst>
            </a:custGeom>
            <a:solidFill>
              <a:schemeClr val="accent5"/>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grpSp>
        <p:nvGrpSpPr>
          <p:cNvPr id="182" name="Group 181"/>
          <p:cNvGrpSpPr/>
          <p:nvPr/>
        </p:nvGrpSpPr>
        <p:grpSpPr>
          <a:xfrm>
            <a:off x="3747296" y="3696030"/>
            <a:ext cx="1084080" cy="1958062"/>
            <a:chOff x="5578601" y="3780884"/>
            <a:chExt cx="1027925" cy="1856635"/>
          </a:xfrm>
        </p:grpSpPr>
        <p:sp>
          <p:nvSpPr>
            <p:cNvPr id="183" name="Freeform 182"/>
            <p:cNvSpPr/>
            <p:nvPr/>
          </p:nvSpPr>
          <p:spPr bwMode="auto">
            <a:xfrm>
              <a:off x="5578601" y="3780884"/>
              <a:ext cx="1027925" cy="1856635"/>
            </a:xfrm>
            <a:custGeom>
              <a:avLst/>
              <a:gdLst>
                <a:gd name="T0" fmla="*/ 541 w 587"/>
                <a:gd name="T1" fmla="*/ 1060 h 1060"/>
                <a:gd name="T2" fmla="*/ 47 w 587"/>
                <a:gd name="T3" fmla="*/ 1060 h 1060"/>
                <a:gd name="T4" fmla="*/ 0 w 587"/>
                <a:gd name="T5" fmla="*/ 1014 h 1060"/>
                <a:gd name="T6" fmla="*/ 0 w 587"/>
                <a:gd name="T7" fmla="*/ 47 h 1060"/>
                <a:gd name="T8" fmla="*/ 47 w 587"/>
                <a:gd name="T9" fmla="*/ 0 h 1060"/>
                <a:gd name="T10" fmla="*/ 541 w 587"/>
                <a:gd name="T11" fmla="*/ 0 h 1060"/>
                <a:gd name="T12" fmla="*/ 587 w 587"/>
                <a:gd name="T13" fmla="*/ 47 h 1060"/>
                <a:gd name="T14" fmla="*/ 587 w 587"/>
                <a:gd name="T15" fmla="*/ 1014 h 1060"/>
                <a:gd name="T16" fmla="*/ 541 w 587"/>
                <a:gd name="T17" fmla="*/ 1060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7" h="1060">
                  <a:moveTo>
                    <a:pt x="541" y="1060"/>
                  </a:moveTo>
                  <a:cubicBezTo>
                    <a:pt x="47" y="1060"/>
                    <a:pt x="47" y="1060"/>
                    <a:pt x="47" y="1060"/>
                  </a:cubicBezTo>
                  <a:cubicBezTo>
                    <a:pt x="21" y="1060"/>
                    <a:pt x="0" y="1039"/>
                    <a:pt x="0" y="1014"/>
                  </a:cubicBezTo>
                  <a:cubicBezTo>
                    <a:pt x="0" y="47"/>
                    <a:pt x="0" y="47"/>
                    <a:pt x="0" y="47"/>
                  </a:cubicBezTo>
                  <a:cubicBezTo>
                    <a:pt x="0" y="21"/>
                    <a:pt x="21" y="0"/>
                    <a:pt x="47" y="0"/>
                  </a:cubicBezTo>
                  <a:cubicBezTo>
                    <a:pt x="541" y="0"/>
                    <a:pt x="541" y="0"/>
                    <a:pt x="541" y="0"/>
                  </a:cubicBezTo>
                  <a:cubicBezTo>
                    <a:pt x="566" y="0"/>
                    <a:pt x="587" y="21"/>
                    <a:pt x="587" y="47"/>
                  </a:cubicBezTo>
                  <a:cubicBezTo>
                    <a:pt x="587" y="1014"/>
                    <a:pt x="587" y="1014"/>
                    <a:pt x="587" y="1014"/>
                  </a:cubicBezTo>
                  <a:cubicBezTo>
                    <a:pt x="587" y="1039"/>
                    <a:pt x="566" y="1060"/>
                    <a:pt x="541" y="106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84" name="TextBox 183"/>
            <p:cNvSpPr txBox="1"/>
            <p:nvPr/>
          </p:nvSpPr>
          <p:spPr>
            <a:xfrm>
              <a:off x="5695335" y="5116367"/>
              <a:ext cx="801327" cy="456842"/>
            </a:xfrm>
            <a:prstGeom prst="rect">
              <a:avLst/>
            </a:prstGeom>
            <a:noFill/>
          </p:spPr>
          <p:txBody>
            <a:bodyPr wrap="none" rtlCol="0">
              <a:spAutoFit/>
            </a:bodyPr>
            <a:lstStyle/>
            <a:p>
              <a:pPr algn="ctr"/>
              <a:r>
                <a:rPr lang="en-US" sz="2531" b="1">
                  <a:solidFill>
                    <a:schemeClr val="bg1"/>
                  </a:solidFill>
                </a:rPr>
                <a:t>2015</a:t>
              </a:r>
            </a:p>
          </p:txBody>
        </p:sp>
      </p:grpSp>
      <p:grpSp>
        <p:nvGrpSpPr>
          <p:cNvPr id="185" name="Group 184"/>
          <p:cNvGrpSpPr/>
          <p:nvPr/>
        </p:nvGrpSpPr>
        <p:grpSpPr>
          <a:xfrm>
            <a:off x="2414065" y="4313051"/>
            <a:ext cx="1084080" cy="1341043"/>
            <a:chOff x="4314431" y="4365943"/>
            <a:chExt cx="1027925" cy="1271577"/>
          </a:xfrm>
        </p:grpSpPr>
        <p:sp>
          <p:nvSpPr>
            <p:cNvPr id="186" name="Freeform 185"/>
            <p:cNvSpPr/>
            <p:nvPr/>
          </p:nvSpPr>
          <p:spPr bwMode="auto">
            <a:xfrm>
              <a:off x="4314431" y="4365943"/>
              <a:ext cx="1027925" cy="1271577"/>
            </a:xfrm>
            <a:custGeom>
              <a:avLst/>
              <a:gdLst>
                <a:gd name="T0" fmla="*/ 541 w 587"/>
                <a:gd name="T1" fmla="*/ 726 h 726"/>
                <a:gd name="T2" fmla="*/ 46 w 587"/>
                <a:gd name="T3" fmla="*/ 726 h 726"/>
                <a:gd name="T4" fmla="*/ 0 w 587"/>
                <a:gd name="T5" fmla="*/ 680 h 726"/>
                <a:gd name="T6" fmla="*/ 0 w 587"/>
                <a:gd name="T7" fmla="*/ 46 h 726"/>
                <a:gd name="T8" fmla="*/ 46 w 587"/>
                <a:gd name="T9" fmla="*/ 0 h 726"/>
                <a:gd name="T10" fmla="*/ 541 w 587"/>
                <a:gd name="T11" fmla="*/ 0 h 726"/>
                <a:gd name="T12" fmla="*/ 587 w 587"/>
                <a:gd name="T13" fmla="*/ 46 h 726"/>
                <a:gd name="T14" fmla="*/ 587 w 587"/>
                <a:gd name="T15" fmla="*/ 680 h 726"/>
                <a:gd name="T16" fmla="*/ 541 w 587"/>
                <a:gd name="T17" fmla="*/ 726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7" h="726">
                  <a:moveTo>
                    <a:pt x="541" y="726"/>
                  </a:moveTo>
                  <a:cubicBezTo>
                    <a:pt x="46" y="726"/>
                    <a:pt x="46" y="726"/>
                    <a:pt x="46" y="726"/>
                  </a:cubicBezTo>
                  <a:cubicBezTo>
                    <a:pt x="21" y="726"/>
                    <a:pt x="0" y="705"/>
                    <a:pt x="0" y="680"/>
                  </a:cubicBezTo>
                  <a:cubicBezTo>
                    <a:pt x="0" y="46"/>
                    <a:pt x="0" y="46"/>
                    <a:pt x="0" y="46"/>
                  </a:cubicBezTo>
                  <a:cubicBezTo>
                    <a:pt x="0" y="21"/>
                    <a:pt x="21" y="0"/>
                    <a:pt x="46" y="0"/>
                  </a:cubicBezTo>
                  <a:cubicBezTo>
                    <a:pt x="541" y="0"/>
                    <a:pt x="541" y="0"/>
                    <a:pt x="541" y="0"/>
                  </a:cubicBezTo>
                  <a:cubicBezTo>
                    <a:pt x="566" y="0"/>
                    <a:pt x="587" y="21"/>
                    <a:pt x="587" y="46"/>
                  </a:cubicBezTo>
                  <a:cubicBezTo>
                    <a:pt x="587" y="680"/>
                    <a:pt x="587" y="680"/>
                    <a:pt x="587" y="680"/>
                  </a:cubicBezTo>
                  <a:cubicBezTo>
                    <a:pt x="587" y="705"/>
                    <a:pt x="566" y="726"/>
                    <a:pt x="541" y="726"/>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87" name="TextBox 186"/>
            <p:cNvSpPr txBox="1"/>
            <p:nvPr/>
          </p:nvSpPr>
          <p:spPr>
            <a:xfrm>
              <a:off x="4427729" y="5116367"/>
              <a:ext cx="801327" cy="456842"/>
            </a:xfrm>
            <a:prstGeom prst="rect">
              <a:avLst/>
            </a:prstGeom>
            <a:noFill/>
          </p:spPr>
          <p:txBody>
            <a:bodyPr wrap="none" rtlCol="0">
              <a:spAutoFit/>
            </a:bodyPr>
            <a:lstStyle/>
            <a:p>
              <a:pPr algn="ctr"/>
              <a:r>
                <a:rPr lang="en-US" sz="2531" b="1">
                  <a:solidFill>
                    <a:schemeClr val="bg1"/>
                  </a:solidFill>
                </a:rPr>
                <a:t>2014</a:t>
              </a:r>
            </a:p>
          </p:txBody>
        </p:sp>
      </p:grpSp>
      <p:grpSp>
        <p:nvGrpSpPr>
          <p:cNvPr id="188" name="Group 187"/>
          <p:cNvGrpSpPr/>
          <p:nvPr/>
        </p:nvGrpSpPr>
        <p:grpSpPr>
          <a:xfrm>
            <a:off x="1093329" y="4969122"/>
            <a:ext cx="1084080" cy="684970"/>
            <a:chOff x="3062109" y="4988030"/>
            <a:chExt cx="1027925" cy="649489"/>
          </a:xfrm>
        </p:grpSpPr>
        <p:sp>
          <p:nvSpPr>
            <p:cNvPr id="189" name="Freeform 188"/>
            <p:cNvSpPr/>
            <p:nvPr/>
          </p:nvSpPr>
          <p:spPr bwMode="auto">
            <a:xfrm>
              <a:off x="3062109" y="4988030"/>
              <a:ext cx="1027925" cy="649489"/>
            </a:xfrm>
            <a:custGeom>
              <a:avLst/>
              <a:gdLst>
                <a:gd name="T0" fmla="*/ 541 w 587"/>
                <a:gd name="T1" fmla="*/ 371 h 371"/>
                <a:gd name="T2" fmla="*/ 47 w 587"/>
                <a:gd name="T3" fmla="*/ 371 h 371"/>
                <a:gd name="T4" fmla="*/ 0 w 587"/>
                <a:gd name="T5" fmla="*/ 325 h 371"/>
                <a:gd name="T6" fmla="*/ 0 w 587"/>
                <a:gd name="T7" fmla="*/ 46 h 371"/>
                <a:gd name="T8" fmla="*/ 47 w 587"/>
                <a:gd name="T9" fmla="*/ 0 h 371"/>
                <a:gd name="T10" fmla="*/ 541 w 587"/>
                <a:gd name="T11" fmla="*/ 0 h 371"/>
                <a:gd name="T12" fmla="*/ 587 w 587"/>
                <a:gd name="T13" fmla="*/ 46 h 371"/>
                <a:gd name="T14" fmla="*/ 587 w 587"/>
                <a:gd name="T15" fmla="*/ 325 h 371"/>
                <a:gd name="T16" fmla="*/ 541 w 587"/>
                <a:gd name="T17" fmla="*/ 371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7" h="371">
                  <a:moveTo>
                    <a:pt x="541" y="371"/>
                  </a:moveTo>
                  <a:cubicBezTo>
                    <a:pt x="47" y="371"/>
                    <a:pt x="47" y="371"/>
                    <a:pt x="47" y="371"/>
                  </a:cubicBezTo>
                  <a:cubicBezTo>
                    <a:pt x="21" y="371"/>
                    <a:pt x="0" y="350"/>
                    <a:pt x="0" y="325"/>
                  </a:cubicBezTo>
                  <a:cubicBezTo>
                    <a:pt x="0" y="46"/>
                    <a:pt x="0" y="46"/>
                    <a:pt x="0" y="46"/>
                  </a:cubicBezTo>
                  <a:cubicBezTo>
                    <a:pt x="0" y="20"/>
                    <a:pt x="21" y="0"/>
                    <a:pt x="47" y="0"/>
                  </a:cubicBezTo>
                  <a:cubicBezTo>
                    <a:pt x="541" y="0"/>
                    <a:pt x="541" y="0"/>
                    <a:pt x="541" y="0"/>
                  </a:cubicBezTo>
                  <a:cubicBezTo>
                    <a:pt x="566" y="0"/>
                    <a:pt x="587" y="20"/>
                    <a:pt x="587" y="46"/>
                  </a:cubicBezTo>
                  <a:cubicBezTo>
                    <a:pt x="587" y="325"/>
                    <a:pt x="587" y="325"/>
                    <a:pt x="587" y="325"/>
                  </a:cubicBezTo>
                  <a:cubicBezTo>
                    <a:pt x="587" y="350"/>
                    <a:pt x="566" y="371"/>
                    <a:pt x="541" y="371"/>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0" name="TextBox 189"/>
            <p:cNvSpPr txBox="1"/>
            <p:nvPr/>
          </p:nvSpPr>
          <p:spPr>
            <a:xfrm>
              <a:off x="3175407" y="5116367"/>
              <a:ext cx="801327" cy="456842"/>
            </a:xfrm>
            <a:prstGeom prst="rect">
              <a:avLst/>
            </a:prstGeom>
            <a:noFill/>
          </p:spPr>
          <p:txBody>
            <a:bodyPr wrap="none" rtlCol="0">
              <a:spAutoFit/>
            </a:bodyPr>
            <a:lstStyle/>
            <a:p>
              <a:pPr algn="ctr"/>
              <a:r>
                <a:rPr lang="en-US" sz="2531" b="1">
                  <a:solidFill>
                    <a:schemeClr val="bg1"/>
                  </a:solidFill>
                </a:rPr>
                <a:t>2013</a:t>
              </a:r>
            </a:p>
          </p:txBody>
        </p:sp>
      </p:grpSp>
      <p:grpSp>
        <p:nvGrpSpPr>
          <p:cNvPr id="191" name="Group 190"/>
          <p:cNvGrpSpPr/>
          <p:nvPr/>
        </p:nvGrpSpPr>
        <p:grpSpPr>
          <a:xfrm>
            <a:off x="4864180" y="4073272"/>
            <a:ext cx="1876053" cy="2011954"/>
            <a:chOff x="6637631" y="4138585"/>
            <a:chExt cx="1778874" cy="1907735"/>
          </a:xfrm>
        </p:grpSpPr>
        <p:sp>
          <p:nvSpPr>
            <p:cNvPr id="192" name="Freeform 191"/>
            <p:cNvSpPr/>
            <p:nvPr/>
          </p:nvSpPr>
          <p:spPr bwMode="auto">
            <a:xfrm>
              <a:off x="7175292" y="5823405"/>
              <a:ext cx="245132" cy="119233"/>
            </a:xfrm>
            <a:custGeom>
              <a:avLst/>
              <a:gdLst>
                <a:gd name="T0" fmla="*/ 42 w 140"/>
                <a:gd name="T1" fmla="*/ 19 h 68"/>
                <a:gd name="T2" fmla="*/ 75 w 140"/>
                <a:gd name="T3" fmla="*/ 32 h 68"/>
                <a:gd name="T4" fmla="*/ 94 w 140"/>
                <a:gd name="T5" fmla="*/ 39 h 68"/>
                <a:gd name="T6" fmla="*/ 111 w 140"/>
                <a:gd name="T7" fmla="*/ 39 h 68"/>
                <a:gd name="T8" fmla="*/ 136 w 140"/>
                <a:gd name="T9" fmla="*/ 42 h 68"/>
                <a:gd name="T10" fmla="*/ 137 w 140"/>
                <a:gd name="T11" fmla="*/ 44 h 68"/>
                <a:gd name="T12" fmla="*/ 129 w 140"/>
                <a:gd name="T13" fmla="*/ 62 h 68"/>
                <a:gd name="T14" fmla="*/ 15 w 140"/>
                <a:gd name="T15" fmla="*/ 64 h 68"/>
                <a:gd name="T16" fmla="*/ 8 w 140"/>
                <a:gd name="T17" fmla="*/ 62 h 68"/>
                <a:gd name="T18" fmla="*/ 6 w 140"/>
                <a:gd name="T19" fmla="*/ 35 h 68"/>
                <a:gd name="T20" fmla="*/ 8 w 140"/>
                <a:gd name="T21" fmla="*/ 19 h 68"/>
                <a:gd name="T22" fmla="*/ 13 w 140"/>
                <a:gd name="T23" fmla="*/ 7 h 68"/>
                <a:gd name="T24" fmla="*/ 42 w 140"/>
                <a:gd name="T25"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0" h="68">
                  <a:moveTo>
                    <a:pt x="42" y="19"/>
                  </a:moveTo>
                  <a:cubicBezTo>
                    <a:pt x="50" y="24"/>
                    <a:pt x="66" y="24"/>
                    <a:pt x="75" y="32"/>
                  </a:cubicBezTo>
                  <a:cubicBezTo>
                    <a:pt x="77" y="34"/>
                    <a:pt x="91" y="39"/>
                    <a:pt x="94" y="39"/>
                  </a:cubicBezTo>
                  <a:cubicBezTo>
                    <a:pt x="99" y="40"/>
                    <a:pt x="105" y="39"/>
                    <a:pt x="111" y="39"/>
                  </a:cubicBezTo>
                  <a:cubicBezTo>
                    <a:pt x="123" y="38"/>
                    <a:pt x="134" y="38"/>
                    <a:pt x="136" y="42"/>
                  </a:cubicBezTo>
                  <a:cubicBezTo>
                    <a:pt x="136" y="43"/>
                    <a:pt x="137" y="44"/>
                    <a:pt x="137" y="44"/>
                  </a:cubicBezTo>
                  <a:cubicBezTo>
                    <a:pt x="140" y="51"/>
                    <a:pt x="137" y="60"/>
                    <a:pt x="129" y="62"/>
                  </a:cubicBezTo>
                  <a:cubicBezTo>
                    <a:pt x="108" y="68"/>
                    <a:pt x="31" y="65"/>
                    <a:pt x="15" y="64"/>
                  </a:cubicBezTo>
                  <a:cubicBezTo>
                    <a:pt x="13" y="64"/>
                    <a:pt x="10" y="63"/>
                    <a:pt x="8" y="62"/>
                  </a:cubicBezTo>
                  <a:cubicBezTo>
                    <a:pt x="0" y="55"/>
                    <a:pt x="8" y="40"/>
                    <a:pt x="6" y="35"/>
                  </a:cubicBezTo>
                  <a:cubicBezTo>
                    <a:pt x="5" y="31"/>
                    <a:pt x="7" y="22"/>
                    <a:pt x="8" y="19"/>
                  </a:cubicBezTo>
                  <a:cubicBezTo>
                    <a:pt x="9" y="13"/>
                    <a:pt x="8" y="11"/>
                    <a:pt x="13" y="7"/>
                  </a:cubicBezTo>
                  <a:cubicBezTo>
                    <a:pt x="21" y="0"/>
                    <a:pt x="32" y="12"/>
                    <a:pt x="42" y="19"/>
                  </a:cubicBezTo>
                </a:path>
              </a:pathLst>
            </a:custGeom>
            <a:solidFill>
              <a:srgbClr val="1A1003"/>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3" name="Freeform 192"/>
            <p:cNvSpPr/>
            <p:nvPr/>
          </p:nvSpPr>
          <p:spPr bwMode="auto">
            <a:xfrm>
              <a:off x="7317484" y="5823405"/>
              <a:ext cx="245132" cy="119233"/>
            </a:xfrm>
            <a:custGeom>
              <a:avLst/>
              <a:gdLst>
                <a:gd name="T0" fmla="*/ 42 w 140"/>
                <a:gd name="T1" fmla="*/ 19 h 68"/>
                <a:gd name="T2" fmla="*/ 75 w 140"/>
                <a:gd name="T3" fmla="*/ 32 h 68"/>
                <a:gd name="T4" fmla="*/ 94 w 140"/>
                <a:gd name="T5" fmla="*/ 39 h 68"/>
                <a:gd name="T6" fmla="*/ 111 w 140"/>
                <a:gd name="T7" fmla="*/ 39 h 68"/>
                <a:gd name="T8" fmla="*/ 136 w 140"/>
                <a:gd name="T9" fmla="*/ 42 h 68"/>
                <a:gd name="T10" fmla="*/ 137 w 140"/>
                <a:gd name="T11" fmla="*/ 44 h 68"/>
                <a:gd name="T12" fmla="*/ 129 w 140"/>
                <a:gd name="T13" fmla="*/ 62 h 68"/>
                <a:gd name="T14" fmla="*/ 15 w 140"/>
                <a:gd name="T15" fmla="*/ 64 h 68"/>
                <a:gd name="T16" fmla="*/ 8 w 140"/>
                <a:gd name="T17" fmla="*/ 62 h 68"/>
                <a:gd name="T18" fmla="*/ 6 w 140"/>
                <a:gd name="T19" fmla="*/ 35 h 68"/>
                <a:gd name="T20" fmla="*/ 8 w 140"/>
                <a:gd name="T21" fmla="*/ 19 h 68"/>
                <a:gd name="T22" fmla="*/ 13 w 140"/>
                <a:gd name="T23" fmla="*/ 7 h 68"/>
                <a:gd name="T24" fmla="*/ 42 w 140"/>
                <a:gd name="T25"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0" h="68">
                  <a:moveTo>
                    <a:pt x="42" y="19"/>
                  </a:moveTo>
                  <a:cubicBezTo>
                    <a:pt x="50" y="24"/>
                    <a:pt x="66" y="24"/>
                    <a:pt x="75" y="32"/>
                  </a:cubicBezTo>
                  <a:cubicBezTo>
                    <a:pt x="77" y="34"/>
                    <a:pt x="91" y="39"/>
                    <a:pt x="94" y="39"/>
                  </a:cubicBezTo>
                  <a:cubicBezTo>
                    <a:pt x="99" y="40"/>
                    <a:pt x="105" y="39"/>
                    <a:pt x="111" y="39"/>
                  </a:cubicBezTo>
                  <a:cubicBezTo>
                    <a:pt x="123" y="38"/>
                    <a:pt x="134" y="38"/>
                    <a:pt x="136" y="42"/>
                  </a:cubicBezTo>
                  <a:cubicBezTo>
                    <a:pt x="136" y="43"/>
                    <a:pt x="137" y="44"/>
                    <a:pt x="137" y="44"/>
                  </a:cubicBezTo>
                  <a:cubicBezTo>
                    <a:pt x="140" y="51"/>
                    <a:pt x="137" y="60"/>
                    <a:pt x="129" y="62"/>
                  </a:cubicBezTo>
                  <a:cubicBezTo>
                    <a:pt x="108" y="68"/>
                    <a:pt x="31" y="65"/>
                    <a:pt x="15" y="64"/>
                  </a:cubicBezTo>
                  <a:cubicBezTo>
                    <a:pt x="13" y="64"/>
                    <a:pt x="10" y="63"/>
                    <a:pt x="8" y="62"/>
                  </a:cubicBezTo>
                  <a:cubicBezTo>
                    <a:pt x="0" y="55"/>
                    <a:pt x="8" y="40"/>
                    <a:pt x="6" y="35"/>
                  </a:cubicBezTo>
                  <a:cubicBezTo>
                    <a:pt x="5" y="31"/>
                    <a:pt x="7" y="22"/>
                    <a:pt x="8" y="19"/>
                  </a:cubicBezTo>
                  <a:cubicBezTo>
                    <a:pt x="9" y="13"/>
                    <a:pt x="8" y="11"/>
                    <a:pt x="13" y="7"/>
                  </a:cubicBezTo>
                  <a:cubicBezTo>
                    <a:pt x="21" y="0"/>
                    <a:pt x="32" y="12"/>
                    <a:pt x="42" y="19"/>
                  </a:cubicBezTo>
                </a:path>
              </a:pathLst>
            </a:custGeom>
            <a:solidFill>
              <a:srgbClr val="2D1E0D"/>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4" name="Freeform 193"/>
            <p:cNvSpPr/>
            <p:nvPr/>
          </p:nvSpPr>
          <p:spPr bwMode="auto">
            <a:xfrm>
              <a:off x="6944231" y="5902647"/>
              <a:ext cx="1472274" cy="143673"/>
            </a:xfrm>
            <a:custGeom>
              <a:avLst/>
              <a:gdLst>
                <a:gd name="T0" fmla="*/ 448 w 841"/>
                <a:gd name="T1" fmla="*/ 0 h 82"/>
                <a:gd name="T2" fmla="*/ 351 w 841"/>
                <a:gd name="T3" fmla="*/ 1 h 82"/>
                <a:gd name="T4" fmla="*/ 342 w 841"/>
                <a:gd name="T5" fmla="*/ 17 h 82"/>
                <a:gd name="T6" fmla="*/ 288 w 841"/>
                <a:gd name="T7" fmla="*/ 21 h 82"/>
                <a:gd name="T8" fmla="*/ 240 w 841"/>
                <a:gd name="T9" fmla="*/ 20 h 82"/>
                <a:gd name="T10" fmla="*/ 207 w 841"/>
                <a:gd name="T11" fmla="*/ 21 h 82"/>
                <a:gd name="T12" fmla="*/ 169 w 841"/>
                <a:gd name="T13" fmla="*/ 20 h 82"/>
                <a:gd name="T14" fmla="*/ 166 w 841"/>
                <a:gd name="T15" fmla="*/ 23 h 82"/>
                <a:gd name="T16" fmla="*/ 0 w 841"/>
                <a:gd name="T17" fmla="*/ 44 h 82"/>
                <a:gd name="T18" fmla="*/ 388 w 841"/>
                <a:gd name="T19" fmla="*/ 82 h 82"/>
                <a:gd name="T20" fmla="*/ 424 w 841"/>
                <a:gd name="T21" fmla="*/ 82 h 82"/>
                <a:gd name="T22" fmla="*/ 841 w 841"/>
                <a:gd name="T23" fmla="*/ 53 h 82"/>
                <a:gd name="T24" fmla="*/ 841 w 841"/>
                <a:gd name="T25" fmla="*/ 21 h 82"/>
                <a:gd name="T26" fmla="*/ 535 w 841"/>
                <a:gd name="T27" fmla="*/ 1 h 82"/>
                <a:gd name="T28" fmla="*/ 448 w 841"/>
                <a:gd name="T29"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1" h="82">
                  <a:moveTo>
                    <a:pt x="448" y="0"/>
                  </a:moveTo>
                  <a:cubicBezTo>
                    <a:pt x="413" y="0"/>
                    <a:pt x="381" y="0"/>
                    <a:pt x="351" y="1"/>
                  </a:cubicBezTo>
                  <a:cubicBezTo>
                    <a:pt x="353" y="8"/>
                    <a:pt x="349" y="15"/>
                    <a:pt x="342" y="17"/>
                  </a:cubicBezTo>
                  <a:cubicBezTo>
                    <a:pt x="332" y="20"/>
                    <a:pt x="310" y="21"/>
                    <a:pt x="288" y="21"/>
                  </a:cubicBezTo>
                  <a:cubicBezTo>
                    <a:pt x="270" y="21"/>
                    <a:pt x="252" y="20"/>
                    <a:pt x="240" y="20"/>
                  </a:cubicBezTo>
                  <a:cubicBezTo>
                    <a:pt x="230" y="20"/>
                    <a:pt x="218" y="21"/>
                    <a:pt x="207" y="21"/>
                  </a:cubicBezTo>
                  <a:cubicBezTo>
                    <a:pt x="193" y="21"/>
                    <a:pt x="180" y="20"/>
                    <a:pt x="169" y="20"/>
                  </a:cubicBezTo>
                  <a:cubicBezTo>
                    <a:pt x="167" y="21"/>
                    <a:pt x="166" y="22"/>
                    <a:pt x="166" y="23"/>
                  </a:cubicBezTo>
                  <a:cubicBezTo>
                    <a:pt x="66" y="27"/>
                    <a:pt x="1" y="34"/>
                    <a:pt x="0" y="44"/>
                  </a:cubicBezTo>
                  <a:cubicBezTo>
                    <a:pt x="0" y="61"/>
                    <a:pt x="174" y="78"/>
                    <a:pt x="388" y="82"/>
                  </a:cubicBezTo>
                  <a:cubicBezTo>
                    <a:pt x="400" y="82"/>
                    <a:pt x="412" y="82"/>
                    <a:pt x="424" y="82"/>
                  </a:cubicBezTo>
                  <a:cubicBezTo>
                    <a:pt x="572" y="82"/>
                    <a:pt x="749" y="66"/>
                    <a:pt x="841" y="53"/>
                  </a:cubicBezTo>
                  <a:cubicBezTo>
                    <a:pt x="841" y="21"/>
                    <a:pt x="841" y="21"/>
                    <a:pt x="841" y="21"/>
                  </a:cubicBezTo>
                  <a:cubicBezTo>
                    <a:pt x="775" y="11"/>
                    <a:pt x="663" y="3"/>
                    <a:pt x="535" y="1"/>
                  </a:cubicBezTo>
                  <a:cubicBezTo>
                    <a:pt x="505" y="0"/>
                    <a:pt x="476" y="0"/>
                    <a:pt x="448" y="0"/>
                  </a:cubicBezTo>
                </a:path>
              </a:pathLst>
            </a:custGeom>
            <a:solidFill>
              <a:srgbClr val="E6E6E6"/>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5" name="Freeform 194"/>
            <p:cNvSpPr/>
            <p:nvPr/>
          </p:nvSpPr>
          <p:spPr bwMode="auto">
            <a:xfrm>
              <a:off x="7240463" y="5918200"/>
              <a:ext cx="123677" cy="20736"/>
            </a:xfrm>
            <a:custGeom>
              <a:avLst/>
              <a:gdLst>
                <a:gd name="T0" fmla="*/ 48 w 71"/>
                <a:gd name="T1" fmla="*/ 0 h 12"/>
                <a:gd name="T2" fmla="*/ 0 w 71"/>
                <a:gd name="T3" fmla="*/ 11 h 12"/>
                <a:gd name="T4" fmla="*/ 38 w 71"/>
                <a:gd name="T5" fmla="*/ 12 h 12"/>
                <a:gd name="T6" fmla="*/ 71 w 71"/>
                <a:gd name="T7" fmla="*/ 11 h 12"/>
                <a:gd name="T8" fmla="*/ 59 w 71"/>
                <a:gd name="T9" fmla="*/ 10 h 12"/>
                <a:gd name="T10" fmla="*/ 52 w 71"/>
                <a:gd name="T11" fmla="*/ 8 h 12"/>
                <a:gd name="T12" fmla="*/ 48 w 71"/>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71" h="12">
                  <a:moveTo>
                    <a:pt x="48" y="0"/>
                  </a:moveTo>
                  <a:cubicBezTo>
                    <a:pt x="24" y="3"/>
                    <a:pt x="7" y="7"/>
                    <a:pt x="0" y="11"/>
                  </a:cubicBezTo>
                  <a:cubicBezTo>
                    <a:pt x="11" y="11"/>
                    <a:pt x="24" y="12"/>
                    <a:pt x="38" y="12"/>
                  </a:cubicBezTo>
                  <a:cubicBezTo>
                    <a:pt x="49" y="12"/>
                    <a:pt x="61" y="11"/>
                    <a:pt x="71" y="11"/>
                  </a:cubicBezTo>
                  <a:cubicBezTo>
                    <a:pt x="66" y="11"/>
                    <a:pt x="62" y="10"/>
                    <a:pt x="59" y="10"/>
                  </a:cubicBezTo>
                  <a:cubicBezTo>
                    <a:pt x="57" y="10"/>
                    <a:pt x="54" y="9"/>
                    <a:pt x="52" y="8"/>
                  </a:cubicBezTo>
                  <a:cubicBezTo>
                    <a:pt x="50" y="6"/>
                    <a:pt x="49" y="3"/>
                    <a:pt x="48" y="0"/>
                  </a:cubicBezTo>
                </a:path>
              </a:pathLst>
            </a:custGeom>
            <a:solidFill>
              <a:srgbClr val="1A1106"/>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6" name="Freeform 195"/>
            <p:cNvSpPr/>
            <p:nvPr/>
          </p:nvSpPr>
          <p:spPr bwMode="auto">
            <a:xfrm>
              <a:off x="7324149" y="5904129"/>
              <a:ext cx="238467" cy="34807"/>
            </a:xfrm>
            <a:custGeom>
              <a:avLst/>
              <a:gdLst>
                <a:gd name="T0" fmla="*/ 134 w 136"/>
                <a:gd name="T1" fmla="*/ 0 h 20"/>
                <a:gd name="T2" fmla="*/ 0 w 136"/>
                <a:gd name="T3" fmla="*/ 8 h 20"/>
                <a:gd name="T4" fmla="*/ 4 w 136"/>
                <a:gd name="T5" fmla="*/ 16 h 20"/>
                <a:gd name="T6" fmla="*/ 11 w 136"/>
                <a:gd name="T7" fmla="*/ 18 h 20"/>
                <a:gd name="T8" fmla="*/ 23 w 136"/>
                <a:gd name="T9" fmla="*/ 19 h 20"/>
                <a:gd name="T10" fmla="*/ 71 w 136"/>
                <a:gd name="T11" fmla="*/ 20 h 20"/>
                <a:gd name="T12" fmla="*/ 125 w 136"/>
                <a:gd name="T13" fmla="*/ 16 h 20"/>
                <a:gd name="T14" fmla="*/ 134 w 136"/>
                <a:gd name="T15" fmla="*/ 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20">
                  <a:moveTo>
                    <a:pt x="134" y="0"/>
                  </a:moveTo>
                  <a:cubicBezTo>
                    <a:pt x="79" y="2"/>
                    <a:pt x="33" y="4"/>
                    <a:pt x="0" y="8"/>
                  </a:cubicBezTo>
                  <a:cubicBezTo>
                    <a:pt x="1" y="11"/>
                    <a:pt x="2" y="14"/>
                    <a:pt x="4" y="16"/>
                  </a:cubicBezTo>
                  <a:cubicBezTo>
                    <a:pt x="6" y="17"/>
                    <a:pt x="9" y="18"/>
                    <a:pt x="11" y="18"/>
                  </a:cubicBezTo>
                  <a:cubicBezTo>
                    <a:pt x="14" y="18"/>
                    <a:pt x="18" y="19"/>
                    <a:pt x="23" y="19"/>
                  </a:cubicBezTo>
                  <a:cubicBezTo>
                    <a:pt x="35" y="19"/>
                    <a:pt x="53" y="20"/>
                    <a:pt x="71" y="20"/>
                  </a:cubicBezTo>
                  <a:cubicBezTo>
                    <a:pt x="93" y="20"/>
                    <a:pt x="115" y="19"/>
                    <a:pt x="125" y="16"/>
                  </a:cubicBezTo>
                  <a:cubicBezTo>
                    <a:pt x="132" y="14"/>
                    <a:pt x="136" y="7"/>
                    <a:pt x="134" y="0"/>
                  </a:cubicBezTo>
                </a:path>
              </a:pathLst>
            </a:custGeom>
            <a:solidFill>
              <a:srgbClr val="2B1E0F"/>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7" name="Freeform 196"/>
            <p:cNvSpPr/>
            <p:nvPr/>
          </p:nvSpPr>
          <p:spPr bwMode="auto">
            <a:xfrm>
              <a:off x="7375249" y="4656991"/>
              <a:ext cx="87388" cy="171815"/>
            </a:xfrm>
            <a:custGeom>
              <a:avLst/>
              <a:gdLst>
                <a:gd name="T0" fmla="*/ 50 w 50"/>
                <a:gd name="T1" fmla="*/ 26 h 98"/>
                <a:gd name="T2" fmla="*/ 46 w 50"/>
                <a:gd name="T3" fmla="*/ 93 h 98"/>
                <a:gd name="T4" fmla="*/ 5 w 50"/>
                <a:gd name="T5" fmla="*/ 89 h 98"/>
                <a:gd name="T6" fmla="*/ 2 w 50"/>
                <a:gd name="T7" fmla="*/ 24 h 98"/>
                <a:gd name="T8" fmla="*/ 50 w 50"/>
                <a:gd name="T9" fmla="*/ 26 h 98"/>
              </a:gdLst>
              <a:ahLst/>
              <a:cxnLst>
                <a:cxn ang="0">
                  <a:pos x="T0" y="T1"/>
                </a:cxn>
                <a:cxn ang="0">
                  <a:pos x="T2" y="T3"/>
                </a:cxn>
                <a:cxn ang="0">
                  <a:pos x="T4" y="T5"/>
                </a:cxn>
                <a:cxn ang="0">
                  <a:pos x="T6" y="T7"/>
                </a:cxn>
                <a:cxn ang="0">
                  <a:pos x="T8" y="T9"/>
                </a:cxn>
              </a:cxnLst>
              <a:rect l="0" t="0" r="r" b="b"/>
              <a:pathLst>
                <a:path w="50" h="98">
                  <a:moveTo>
                    <a:pt x="50" y="26"/>
                  </a:moveTo>
                  <a:cubicBezTo>
                    <a:pt x="50" y="26"/>
                    <a:pt x="43" y="82"/>
                    <a:pt x="46" y="93"/>
                  </a:cubicBezTo>
                  <a:cubicBezTo>
                    <a:pt x="46" y="93"/>
                    <a:pt x="15" y="98"/>
                    <a:pt x="5" y="89"/>
                  </a:cubicBezTo>
                  <a:cubicBezTo>
                    <a:pt x="5" y="89"/>
                    <a:pt x="3" y="48"/>
                    <a:pt x="2" y="24"/>
                  </a:cubicBezTo>
                  <a:cubicBezTo>
                    <a:pt x="0" y="0"/>
                    <a:pt x="33" y="8"/>
                    <a:pt x="50" y="26"/>
                  </a:cubicBezTo>
                  <a:close/>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8" name="Freeform 197"/>
            <p:cNvSpPr/>
            <p:nvPr/>
          </p:nvSpPr>
          <p:spPr bwMode="auto">
            <a:xfrm>
              <a:off x="7298229" y="4360759"/>
              <a:ext cx="305860" cy="369550"/>
            </a:xfrm>
            <a:custGeom>
              <a:avLst/>
              <a:gdLst>
                <a:gd name="T0" fmla="*/ 140 w 175"/>
                <a:gd name="T1" fmla="*/ 94 h 211"/>
                <a:gd name="T2" fmla="*/ 135 w 175"/>
                <a:gd name="T3" fmla="*/ 58 h 211"/>
                <a:gd name="T4" fmla="*/ 123 w 175"/>
                <a:gd name="T5" fmla="*/ 63 h 211"/>
                <a:gd name="T6" fmla="*/ 115 w 175"/>
                <a:gd name="T7" fmla="*/ 54 h 211"/>
                <a:gd name="T8" fmla="*/ 102 w 175"/>
                <a:gd name="T9" fmla="*/ 39 h 211"/>
                <a:gd name="T10" fmla="*/ 102 w 175"/>
                <a:gd name="T11" fmla="*/ 39 h 211"/>
                <a:gd name="T12" fmla="*/ 57 w 175"/>
                <a:gd name="T13" fmla="*/ 0 h 211"/>
                <a:gd name="T14" fmla="*/ 13 w 175"/>
                <a:gd name="T15" fmla="*/ 64 h 211"/>
                <a:gd name="T16" fmla="*/ 46 w 175"/>
                <a:gd name="T17" fmla="*/ 182 h 211"/>
                <a:gd name="T18" fmla="*/ 167 w 175"/>
                <a:gd name="T19" fmla="*/ 183 h 211"/>
                <a:gd name="T20" fmla="*/ 140 w 175"/>
                <a:gd name="T21" fmla="*/ 94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5" h="211">
                  <a:moveTo>
                    <a:pt x="140" y="94"/>
                  </a:moveTo>
                  <a:cubicBezTo>
                    <a:pt x="160" y="77"/>
                    <a:pt x="140" y="56"/>
                    <a:pt x="135" y="58"/>
                  </a:cubicBezTo>
                  <a:cubicBezTo>
                    <a:pt x="133" y="59"/>
                    <a:pt x="125" y="65"/>
                    <a:pt x="123" y="63"/>
                  </a:cubicBezTo>
                  <a:cubicBezTo>
                    <a:pt x="115" y="54"/>
                    <a:pt x="115" y="54"/>
                    <a:pt x="115" y="54"/>
                  </a:cubicBezTo>
                  <a:cubicBezTo>
                    <a:pt x="109" y="46"/>
                    <a:pt x="109" y="46"/>
                    <a:pt x="102" y="39"/>
                  </a:cubicBezTo>
                  <a:cubicBezTo>
                    <a:pt x="102" y="39"/>
                    <a:pt x="102" y="39"/>
                    <a:pt x="102" y="39"/>
                  </a:cubicBezTo>
                  <a:cubicBezTo>
                    <a:pt x="79" y="16"/>
                    <a:pt x="57" y="0"/>
                    <a:pt x="57" y="0"/>
                  </a:cubicBezTo>
                  <a:cubicBezTo>
                    <a:pt x="57" y="0"/>
                    <a:pt x="26" y="10"/>
                    <a:pt x="13" y="64"/>
                  </a:cubicBezTo>
                  <a:cubicBezTo>
                    <a:pt x="0" y="118"/>
                    <a:pt x="2" y="153"/>
                    <a:pt x="46" y="182"/>
                  </a:cubicBezTo>
                  <a:cubicBezTo>
                    <a:pt x="90" y="211"/>
                    <a:pt x="167" y="183"/>
                    <a:pt x="167" y="183"/>
                  </a:cubicBezTo>
                  <a:cubicBezTo>
                    <a:pt x="175" y="157"/>
                    <a:pt x="150" y="109"/>
                    <a:pt x="140" y="94"/>
                  </a:cubicBezTo>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199" name="Freeform 198"/>
            <p:cNvSpPr/>
            <p:nvPr/>
          </p:nvSpPr>
          <p:spPr bwMode="auto">
            <a:xfrm>
              <a:off x="7058281" y="4234860"/>
              <a:ext cx="409541" cy="525072"/>
            </a:xfrm>
            <a:custGeom>
              <a:avLst/>
              <a:gdLst>
                <a:gd name="T0" fmla="*/ 219 w 234"/>
                <a:gd name="T1" fmla="*/ 31 h 300"/>
                <a:gd name="T2" fmla="*/ 186 w 234"/>
                <a:gd name="T3" fmla="*/ 125 h 300"/>
                <a:gd name="T4" fmla="*/ 158 w 234"/>
                <a:gd name="T5" fmla="*/ 190 h 300"/>
                <a:gd name="T6" fmla="*/ 164 w 234"/>
                <a:gd name="T7" fmla="*/ 220 h 300"/>
                <a:gd name="T8" fmla="*/ 200 w 234"/>
                <a:gd name="T9" fmla="*/ 290 h 300"/>
                <a:gd name="T10" fmla="*/ 179 w 234"/>
                <a:gd name="T11" fmla="*/ 297 h 300"/>
                <a:gd name="T12" fmla="*/ 39 w 234"/>
                <a:gd name="T13" fmla="*/ 220 h 300"/>
                <a:gd name="T14" fmla="*/ 100 w 234"/>
                <a:gd name="T15" fmla="*/ 62 h 300"/>
                <a:gd name="T16" fmla="*/ 193 w 234"/>
                <a:gd name="T17" fmla="*/ 35 h 300"/>
                <a:gd name="T18" fmla="*/ 139 w 234"/>
                <a:gd name="T19" fmla="*/ 6 h 300"/>
                <a:gd name="T20" fmla="*/ 219 w 234"/>
                <a:gd name="T21" fmla="*/ 31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4" h="300">
                  <a:moveTo>
                    <a:pt x="219" y="31"/>
                  </a:moveTo>
                  <a:cubicBezTo>
                    <a:pt x="234" y="51"/>
                    <a:pt x="199" y="127"/>
                    <a:pt x="186" y="125"/>
                  </a:cubicBezTo>
                  <a:cubicBezTo>
                    <a:pt x="174" y="123"/>
                    <a:pt x="174" y="158"/>
                    <a:pt x="158" y="190"/>
                  </a:cubicBezTo>
                  <a:cubicBezTo>
                    <a:pt x="164" y="220"/>
                    <a:pt x="164" y="220"/>
                    <a:pt x="164" y="220"/>
                  </a:cubicBezTo>
                  <a:cubicBezTo>
                    <a:pt x="164" y="220"/>
                    <a:pt x="209" y="269"/>
                    <a:pt x="200" y="290"/>
                  </a:cubicBezTo>
                  <a:cubicBezTo>
                    <a:pt x="200" y="290"/>
                    <a:pt x="189" y="293"/>
                    <a:pt x="179" y="297"/>
                  </a:cubicBezTo>
                  <a:cubicBezTo>
                    <a:pt x="168" y="300"/>
                    <a:pt x="82" y="290"/>
                    <a:pt x="39" y="220"/>
                  </a:cubicBezTo>
                  <a:cubicBezTo>
                    <a:pt x="31" y="208"/>
                    <a:pt x="0" y="110"/>
                    <a:pt x="100" y="62"/>
                  </a:cubicBezTo>
                  <a:cubicBezTo>
                    <a:pt x="122" y="52"/>
                    <a:pt x="173" y="39"/>
                    <a:pt x="193" y="35"/>
                  </a:cubicBezTo>
                  <a:cubicBezTo>
                    <a:pt x="193" y="35"/>
                    <a:pt x="169" y="18"/>
                    <a:pt x="139" y="6"/>
                  </a:cubicBezTo>
                  <a:cubicBezTo>
                    <a:pt x="126" y="0"/>
                    <a:pt x="203" y="9"/>
                    <a:pt x="219" y="31"/>
                  </a:cubicBezTo>
                </a:path>
              </a:pathLst>
            </a:custGeom>
            <a:solidFill>
              <a:srgbClr val="9D892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0" name="Freeform 199"/>
            <p:cNvSpPr/>
            <p:nvPr/>
          </p:nvSpPr>
          <p:spPr bwMode="auto">
            <a:xfrm>
              <a:off x="7311559" y="4528871"/>
              <a:ext cx="103681" cy="139970"/>
            </a:xfrm>
            <a:custGeom>
              <a:avLst/>
              <a:gdLst>
                <a:gd name="T0" fmla="*/ 6 w 59"/>
                <a:gd name="T1" fmla="*/ 52 h 80"/>
                <a:gd name="T2" fmla="*/ 18 w 59"/>
                <a:gd name="T3" fmla="*/ 9 h 80"/>
                <a:gd name="T4" fmla="*/ 29 w 59"/>
                <a:gd name="T5" fmla="*/ 38 h 80"/>
                <a:gd name="T6" fmla="*/ 47 w 59"/>
                <a:gd name="T7" fmla="*/ 68 h 80"/>
                <a:gd name="T8" fmla="*/ 6 w 59"/>
                <a:gd name="T9" fmla="*/ 52 h 80"/>
              </a:gdLst>
              <a:ahLst/>
              <a:cxnLst>
                <a:cxn ang="0">
                  <a:pos x="T0" y="T1"/>
                </a:cxn>
                <a:cxn ang="0">
                  <a:pos x="T2" y="T3"/>
                </a:cxn>
                <a:cxn ang="0">
                  <a:pos x="T4" y="T5"/>
                </a:cxn>
                <a:cxn ang="0">
                  <a:pos x="T6" y="T7"/>
                </a:cxn>
                <a:cxn ang="0">
                  <a:pos x="T8" y="T9"/>
                </a:cxn>
              </a:cxnLst>
              <a:rect l="0" t="0" r="r" b="b"/>
              <a:pathLst>
                <a:path w="59" h="80">
                  <a:moveTo>
                    <a:pt x="6" y="52"/>
                  </a:moveTo>
                  <a:cubicBezTo>
                    <a:pt x="0" y="40"/>
                    <a:pt x="3" y="18"/>
                    <a:pt x="18" y="9"/>
                  </a:cubicBezTo>
                  <a:cubicBezTo>
                    <a:pt x="33" y="0"/>
                    <a:pt x="29" y="23"/>
                    <a:pt x="29" y="38"/>
                  </a:cubicBezTo>
                  <a:cubicBezTo>
                    <a:pt x="29" y="54"/>
                    <a:pt x="59" y="55"/>
                    <a:pt x="47" y="68"/>
                  </a:cubicBezTo>
                  <a:cubicBezTo>
                    <a:pt x="36" y="80"/>
                    <a:pt x="12" y="67"/>
                    <a:pt x="6" y="52"/>
                  </a:cubicBezTo>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1" name="Freeform 200"/>
            <p:cNvSpPr/>
            <p:nvPr/>
          </p:nvSpPr>
          <p:spPr bwMode="auto">
            <a:xfrm>
              <a:off x="7397466" y="4881387"/>
              <a:ext cx="197735" cy="281421"/>
            </a:xfrm>
            <a:custGeom>
              <a:avLst/>
              <a:gdLst>
                <a:gd name="T0" fmla="*/ 6 w 113"/>
                <a:gd name="T1" fmla="*/ 0 h 161"/>
                <a:gd name="T2" fmla="*/ 55 w 113"/>
                <a:gd name="T3" fmla="*/ 50 h 161"/>
                <a:gd name="T4" fmla="*/ 113 w 113"/>
                <a:gd name="T5" fmla="*/ 133 h 161"/>
                <a:gd name="T6" fmla="*/ 101 w 113"/>
                <a:gd name="T7" fmla="*/ 161 h 161"/>
                <a:gd name="T8" fmla="*/ 77 w 113"/>
                <a:gd name="T9" fmla="*/ 140 h 161"/>
                <a:gd name="T10" fmla="*/ 53 w 113"/>
                <a:gd name="T11" fmla="*/ 96 h 161"/>
                <a:gd name="T12" fmla="*/ 6 w 113"/>
                <a:gd name="T13" fmla="*/ 0 h 161"/>
              </a:gdLst>
              <a:ahLst/>
              <a:cxnLst>
                <a:cxn ang="0">
                  <a:pos x="T0" y="T1"/>
                </a:cxn>
                <a:cxn ang="0">
                  <a:pos x="T2" y="T3"/>
                </a:cxn>
                <a:cxn ang="0">
                  <a:pos x="T4" y="T5"/>
                </a:cxn>
                <a:cxn ang="0">
                  <a:pos x="T6" y="T7"/>
                </a:cxn>
                <a:cxn ang="0">
                  <a:pos x="T8" y="T9"/>
                </a:cxn>
                <a:cxn ang="0">
                  <a:pos x="T10" y="T11"/>
                </a:cxn>
                <a:cxn ang="0">
                  <a:pos x="T12" y="T13"/>
                </a:cxn>
              </a:cxnLst>
              <a:rect l="0" t="0" r="r" b="b"/>
              <a:pathLst>
                <a:path w="113" h="161">
                  <a:moveTo>
                    <a:pt x="6" y="0"/>
                  </a:moveTo>
                  <a:cubicBezTo>
                    <a:pt x="6" y="0"/>
                    <a:pt x="27" y="36"/>
                    <a:pt x="55" y="50"/>
                  </a:cubicBezTo>
                  <a:cubicBezTo>
                    <a:pt x="82" y="65"/>
                    <a:pt x="113" y="133"/>
                    <a:pt x="113" y="133"/>
                  </a:cubicBezTo>
                  <a:cubicBezTo>
                    <a:pt x="101" y="161"/>
                    <a:pt x="101" y="161"/>
                    <a:pt x="101" y="161"/>
                  </a:cubicBezTo>
                  <a:cubicBezTo>
                    <a:pt x="77" y="140"/>
                    <a:pt x="77" y="140"/>
                    <a:pt x="77" y="140"/>
                  </a:cubicBezTo>
                  <a:cubicBezTo>
                    <a:pt x="77" y="140"/>
                    <a:pt x="77" y="110"/>
                    <a:pt x="53" y="96"/>
                  </a:cubicBezTo>
                  <a:cubicBezTo>
                    <a:pt x="29" y="82"/>
                    <a:pt x="0" y="22"/>
                    <a:pt x="6" y="0"/>
                  </a:cubicBezTo>
                  <a:close/>
                </a:path>
              </a:pathLst>
            </a:custGeom>
            <a:solidFill>
              <a:srgbClr val="FE6B59"/>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2" name="Freeform 201"/>
            <p:cNvSpPr/>
            <p:nvPr/>
          </p:nvSpPr>
          <p:spPr bwMode="auto">
            <a:xfrm>
              <a:off x="7357475" y="4763635"/>
              <a:ext cx="120715" cy="45916"/>
            </a:xfrm>
            <a:custGeom>
              <a:avLst/>
              <a:gdLst>
                <a:gd name="T0" fmla="*/ 0 w 69"/>
                <a:gd name="T1" fmla="*/ 26 h 26"/>
                <a:gd name="T2" fmla="*/ 4 w 69"/>
                <a:gd name="T3" fmla="*/ 12 h 26"/>
                <a:gd name="T4" fmla="*/ 62 w 69"/>
                <a:gd name="T5" fmla="*/ 9 h 26"/>
                <a:gd name="T6" fmla="*/ 69 w 69"/>
                <a:gd name="T7" fmla="*/ 22 h 26"/>
                <a:gd name="T8" fmla="*/ 0 w 69"/>
                <a:gd name="T9" fmla="*/ 26 h 26"/>
              </a:gdLst>
              <a:ahLst/>
              <a:cxnLst>
                <a:cxn ang="0">
                  <a:pos x="T0" y="T1"/>
                </a:cxn>
                <a:cxn ang="0">
                  <a:pos x="T2" y="T3"/>
                </a:cxn>
                <a:cxn ang="0">
                  <a:pos x="T4" y="T5"/>
                </a:cxn>
                <a:cxn ang="0">
                  <a:pos x="T6" y="T7"/>
                </a:cxn>
                <a:cxn ang="0">
                  <a:pos x="T8" y="T9"/>
                </a:cxn>
              </a:cxnLst>
              <a:rect l="0" t="0" r="r" b="b"/>
              <a:pathLst>
                <a:path w="69" h="26">
                  <a:moveTo>
                    <a:pt x="0" y="26"/>
                  </a:moveTo>
                  <a:cubicBezTo>
                    <a:pt x="4" y="12"/>
                    <a:pt x="4" y="12"/>
                    <a:pt x="4" y="12"/>
                  </a:cubicBezTo>
                  <a:cubicBezTo>
                    <a:pt x="4" y="12"/>
                    <a:pt x="42" y="0"/>
                    <a:pt x="62" y="9"/>
                  </a:cubicBezTo>
                  <a:cubicBezTo>
                    <a:pt x="69" y="22"/>
                    <a:pt x="69" y="22"/>
                    <a:pt x="69" y="22"/>
                  </a:cubicBezTo>
                  <a:cubicBezTo>
                    <a:pt x="69" y="22"/>
                    <a:pt x="27" y="16"/>
                    <a:pt x="0" y="26"/>
                  </a:cubicBezTo>
                  <a:close/>
                </a:path>
              </a:pathLst>
            </a:custGeom>
            <a:solidFill>
              <a:srgbClr val="E5F5F9"/>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3" name="Freeform 202"/>
            <p:cNvSpPr/>
            <p:nvPr/>
          </p:nvSpPr>
          <p:spPr bwMode="auto">
            <a:xfrm>
              <a:off x="7334517" y="4763635"/>
              <a:ext cx="142191" cy="47397"/>
            </a:xfrm>
            <a:custGeom>
              <a:avLst/>
              <a:gdLst>
                <a:gd name="T0" fmla="*/ 0 w 81"/>
                <a:gd name="T1" fmla="*/ 25 h 27"/>
                <a:gd name="T2" fmla="*/ 81 w 81"/>
                <a:gd name="T3" fmla="*/ 11 h 27"/>
                <a:gd name="T4" fmla="*/ 0 w 81"/>
                <a:gd name="T5" fmla="*/ 25 h 27"/>
              </a:gdLst>
              <a:ahLst/>
              <a:cxnLst>
                <a:cxn ang="0">
                  <a:pos x="T0" y="T1"/>
                </a:cxn>
                <a:cxn ang="0">
                  <a:pos x="T2" y="T3"/>
                </a:cxn>
                <a:cxn ang="0">
                  <a:pos x="T4" y="T5"/>
                </a:cxn>
              </a:cxnLst>
              <a:rect l="0" t="0" r="r" b="b"/>
              <a:pathLst>
                <a:path w="81" h="27">
                  <a:moveTo>
                    <a:pt x="0" y="25"/>
                  </a:moveTo>
                  <a:cubicBezTo>
                    <a:pt x="0" y="25"/>
                    <a:pt x="55" y="0"/>
                    <a:pt x="81" y="11"/>
                  </a:cubicBezTo>
                  <a:cubicBezTo>
                    <a:pt x="81" y="11"/>
                    <a:pt x="31" y="27"/>
                    <a:pt x="0" y="25"/>
                  </a:cubicBezTo>
                  <a:close/>
                </a:path>
              </a:pathLst>
            </a:custGeom>
            <a:solidFill>
              <a:srgbClr val="6D6D6D"/>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4" name="Freeform 203"/>
            <p:cNvSpPr/>
            <p:nvPr/>
          </p:nvSpPr>
          <p:spPr bwMode="auto">
            <a:xfrm>
              <a:off x="7755167" y="4138585"/>
              <a:ext cx="201438" cy="197735"/>
            </a:xfrm>
            <a:custGeom>
              <a:avLst/>
              <a:gdLst>
                <a:gd name="T0" fmla="*/ 61 w 115"/>
                <a:gd name="T1" fmla="*/ 112 h 113"/>
                <a:gd name="T2" fmla="*/ 5 w 115"/>
                <a:gd name="T3" fmla="*/ 99 h 113"/>
                <a:gd name="T4" fmla="*/ 28 w 115"/>
                <a:gd name="T5" fmla="*/ 91 h 113"/>
                <a:gd name="T6" fmla="*/ 43 w 115"/>
                <a:gd name="T7" fmla="*/ 67 h 113"/>
                <a:gd name="T8" fmla="*/ 31 w 115"/>
                <a:gd name="T9" fmla="*/ 34 h 113"/>
                <a:gd name="T10" fmla="*/ 44 w 115"/>
                <a:gd name="T11" fmla="*/ 16 h 113"/>
                <a:gd name="T12" fmla="*/ 63 w 115"/>
                <a:gd name="T13" fmla="*/ 55 h 113"/>
                <a:gd name="T14" fmla="*/ 67 w 115"/>
                <a:gd name="T15" fmla="*/ 42 h 113"/>
                <a:gd name="T16" fmla="*/ 61 w 115"/>
                <a:gd name="T17" fmla="*/ 18 h 113"/>
                <a:gd name="T18" fmla="*/ 79 w 115"/>
                <a:gd name="T19" fmla="*/ 11 h 113"/>
                <a:gd name="T20" fmla="*/ 86 w 115"/>
                <a:gd name="T21" fmla="*/ 52 h 113"/>
                <a:gd name="T22" fmla="*/ 98 w 115"/>
                <a:gd name="T23" fmla="*/ 20 h 113"/>
                <a:gd name="T24" fmla="*/ 114 w 115"/>
                <a:gd name="T25" fmla="*/ 32 h 113"/>
                <a:gd name="T26" fmla="*/ 103 w 115"/>
                <a:gd name="T27" fmla="*/ 78 h 113"/>
                <a:gd name="T28" fmla="*/ 61 w 115"/>
                <a:gd name="T29" fmla="*/ 11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 h="113">
                  <a:moveTo>
                    <a:pt x="61" y="112"/>
                  </a:moveTo>
                  <a:cubicBezTo>
                    <a:pt x="61" y="112"/>
                    <a:pt x="11" y="113"/>
                    <a:pt x="5" y="99"/>
                  </a:cubicBezTo>
                  <a:cubicBezTo>
                    <a:pt x="0" y="90"/>
                    <a:pt x="13" y="87"/>
                    <a:pt x="28" y="91"/>
                  </a:cubicBezTo>
                  <a:cubicBezTo>
                    <a:pt x="42" y="94"/>
                    <a:pt x="43" y="80"/>
                    <a:pt x="43" y="67"/>
                  </a:cubicBezTo>
                  <a:cubicBezTo>
                    <a:pt x="42" y="53"/>
                    <a:pt x="41" y="43"/>
                    <a:pt x="31" y="34"/>
                  </a:cubicBezTo>
                  <a:cubicBezTo>
                    <a:pt x="19" y="22"/>
                    <a:pt x="32" y="6"/>
                    <a:pt x="44" y="16"/>
                  </a:cubicBezTo>
                  <a:cubicBezTo>
                    <a:pt x="55" y="26"/>
                    <a:pt x="61" y="40"/>
                    <a:pt x="63" y="55"/>
                  </a:cubicBezTo>
                  <a:cubicBezTo>
                    <a:pt x="66" y="54"/>
                    <a:pt x="66" y="50"/>
                    <a:pt x="67" y="42"/>
                  </a:cubicBezTo>
                  <a:cubicBezTo>
                    <a:pt x="68" y="33"/>
                    <a:pt x="66" y="30"/>
                    <a:pt x="61" y="18"/>
                  </a:cubicBezTo>
                  <a:cubicBezTo>
                    <a:pt x="56" y="7"/>
                    <a:pt x="72" y="0"/>
                    <a:pt x="79" y="11"/>
                  </a:cubicBezTo>
                  <a:cubicBezTo>
                    <a:pt x="87" y="22"/>
                    <a:pt x="87" y="42"/>
                    <a:pt x="86" y="52"/>
                  </a:cubicBezTo>
                  <a:cubicBezTo>
                    <a:pt x="89" y="53"/>
                    <a:pt x="95" y="30"/>
                    <a:pt x="98" y="20"/>
                  </a:cubicBezTo>
                  <a:cubicBezTo>
                    <a:pt x="100" y="10"/>
                    <a:pt x="115" y="9"/>
                    <a:pt x="114" y="32"/>
                  </a:cubicBezTo>
                  <a:cubicBezTo>
                    <a:pt x="112" y="55"/>
                    <a:pt x="104" y="68"/>
                    <a:pt x="103" y="78"/>
                  </a:cubicBezTo>
                  <a:cubicBezTo>
                    <a:pt x="102" y="88"/>
                    <a:pt x="86" y="109"/>
                    <a:pt x="61" y="112"/>
                  </a:cubicBezTo>
                  <a:close/>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5" name="Freeform 204"/>
            <p:cNvSpPr/>
            <p:nvPr/>
          </p:nvSpPr>
          <p:spPr bwMode="auto">
            <a:xfrm>
              <a:off x="7157518" y="5253899"/>
              <a:ext cx="362884" cy="224396"/>
            </a:xfrm>
            <a:custGeom>
              <a:avLst/>
              <a:gdLst>
                <a:gd name="T0" fmla="*/ 207 w 207"/>
                <a:gd name="T1" fmla="*/ 53 h 128"/>
                <a:gd name="T2" fmla="*/ 99 w 207"/>
                <a:gd name="T3" fmla="*/ 128 h 128"/>
                <a:gd name="T4" fmla="*/ 1 w 207"/>
                <a:gd name="T5" fmla="*/ 50 h 128"/>
                <a:gd name="T6" fmla="*/ 99 w 207"/>
                <a:gd name="T7" fmla="*/ 0 h 128"/>
                <a:gd name="T8" fmla="*/ 207 w 207"/>
                <a:gd name="T9" fmla="*/ 53 h 128"/>
              </a:gdLst>
              <a:ahLst/>
              <a:cxnLst>
                <a:cxn ang="0">
                  <a:pos x="T0" y="T1"/>
                </a:cxn>
                <a:cxn ang="0">
                  <a:pos x="T2" y="T3"/>
                </a:cxn>
                <a:cxn ang="0">
                  <a:pos x="T4" y="T5"/>
                </a:cxn>
                <a:cxn ang="0">
                  <a:pos x="T6" y="T7"/>
                </a:cxn>
                <a:cxn ang="0">
                  <a:pos x="T8" y="T9"/>
                </a:cxn>
              </a:cxnLst>
              <a:rect l="0" t="0" r="r" b="b"/>
              <a:pathLst>
                <a:path w="207" h="128">
                  <a:moveTo>
                    <a:pt x="207" y="53"/>
                  </a:moveTo>
                  <a:cubicBezTo>
                    <a:pt x="207" y="82"/>
                    <a:pt x="158" y="128"/>
                    <a:pt x="99" y="128"/>
                  </a:cubicBezTo>
                  <a:cubicBezTo>
                    <a:pt x="39" y="128"/>
                    <a:pt x="4" y="104"/>
                    <a:pt x="1" y="50"/>
                  </a:cubicBezTo>
                  <a:cubicBezTo>
                    <a:pt x="0" y="21"/>
                    <a:pt x="40" y="0"/>
                    <a:pt x="99" y="0"/>
                  </a:cubicBezTo>
                  <a:cubicBezTo>
                    <a:pt x="159" y="0"/>
                    <a:pt x="207" y="24"/>
                    <a:pt x="207" y="53"/>
                  </a:cubicBezTo>
                  <a:close/>
                </a:path>
              </a:pathLst>
            </a:cu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6" name="Freeform 205"/>
            <p:cNvSpPr/>
            <p:nvPr/>
          </p:nvSpPr>
          <p:spPr bwMode="auto">
            <a:xfrm>
              <a:off x="7804045" y="4718459"/>
              <a:ext cx="61468" cy="55544"/>
            </a:xfrm>
            <a:custGeom>
              <a:avLst/>
              <a:gdLst>
                <a:gd name="T0" fmla="*/ 24 w 35"/>
                <a:gd name="T1" fmla="*/ 27 h 32"/>
                <a:gd name="T2" fmla="*/ 4 w 35"/>
                <a:gd name="T3" fmla="*/ 25 h 32"/>
                <a:gd name="T4" fmla="*/ 10 w 35"/>
                <a:gd name="T5" fmla="*/ 6 h 32"/>
                <a:gd name="T6" fmla="*/ 31 w 35"/>
                <a:gd name="T7" fmla="*/ 7 h 32"/>
                <a:gd name="T8" fmla="*/ 24 w 35"/>
                <a:gd name="T9" fmla="*/ 27 h 32"/>
              </a:gdLst>
              <a:ahLst/>
              <a:cxnLst>
                <a:cxn ang="0">
                  <a:pos x="T0" y="T1"/>
                </a:cxn>
                <a:cxn ang="0">
                  <a:pos x="T2" y="T3"/>
                </a:cxn>
                <a:cxn ang="0">
                  <a:pos x="T4" y="T5"/>
                </a:cxn>
                <a:cxn ang="0">
                  <a:pos x="T6" y="T7"/>
                </a:cxn>
                <a:cxn ang="0">
                  <a:pos x="T8" y="T9"/>
                </a:cxn>
              </a:cxnLst>
              <a:rect l="0" t="0" r="r" b="b"/>
              <a:pathLst>
                <a:path w="35" h="32">
                  <a:moveTo>
                    <a:pt x="24" y="27"/>
                  </a:moveTo>
                  <a:cubicBezTo>
                    <a:pt x="17" y="32"/>
                    <a:pt x="7" y="31"/>
                    <a:pt x="4" y="25"/>
                  </a:cubicBezTo>
                  <a:cubicBezTo>
                    <a:pt x="0" y="20"/>
                    <a:pt x="3" y="11"/>
                    <a:pt x="10" y="6"/>
                  </a:cubicBezTo>
                  <a:cubicBezTo>
                    <a:pt x="18" y="0"/>
                    <a:pt x="27" y="1"/>
                    <a:pt x="31" y="7"/>
                  </a:cubicBezTo>
                  <a:cubicBezTo>
                    <a:pt x="35" y="13"/>
                    <a:pt x="32" y="22"/>
                    <a:pt x="24" y="27"/>
                  </a:cubicBezTo>
                  <a:close/>
                </a:path>
              </a:pathLst>
            </a:custGeom>
            <a:solidFill>
              <a:srgbClr val="2B2B2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7" name="Freeform 206"/>
            <p:cNvSpPr/>
            <p:nvPr/>
          </p:nvSpPr>
          <p:spPr bwMode="auto">
            <a:xfrm>
              <a:off x="6959784" y="4762153"/>
              <a:ext cx="62949" cy="54062"/>
            </a:xfrm>
            <a:custGeom>
              <a:avLst/>
              <a:gdLst>
                <a:gd name="T0" fmla="*/ 13 w 36"/>
                <a:gd name="T1" fmla="*/ 27 h 31"/>
                <a:gd name="T2" fmla="*/ 3 w 36"/>
                <a:gd name="T3" fmla="*/ 9 h 31"/>
                <a:gd name="T4" fmla="*/ 23 w 36"/>
                <a:gd name="T5" fmla="*/ 4 h 31"/>
                <a:gd name="T6" fmla="*/ 33 w 36"/>
                <a:gd name="T7" fmla="*/ 23 h 31"/>
                <a:gd name="T8" fmla="*/ 13 w 36"/>
                <a:gd name="T9" fmla="*/ 27 h 31"/>
              </a:gdLst>
              <a:ahLst/>
              <a:cxnLst>
                <a:cxn ang="0">
                  <a:pos x="T0" y="T1"/>
                </a:cxn>
                <a:cxn ang="0">
                  <a:pos x="T2" y="T3"/>
                </a:cxn>
                <a:cxn ang="0">
                  <a:pos x="T4" y="T5"/>
                </a:cxn>
                <a:cxn ang="0">
                  <a:pos x="T6" y="T7"/>
                </a:cxn>
                <a:cxn ang="0">
                  <a:pos x="T8" y="T9"/>
                </a:cxn>
              </a:cxnLst>
              <a:rect l="0" t="0" r="r" b="b"/>
              <a:pathLst>
                <a:path w="36" h="31">
                  <a:moveTo>
                    <a:pt x="13" y="27"/>
                  </a:moveTo>
                  <a:cubicBezTo>
                    <a:pt x="4" y="23"/>
                    <a:pt x="0" y="15"/>
                    <a:pt x="3" y="9"/>
                  </a:cubicBezTo>
                  <a:cubicBezTo>
                    <a:pt x="6" y="2"/>
                    <a:pt x="15" y="0"/>
                    <a:pt x="23" y="4"/>
                  </a:cubicBezTo>
                  <a:cubicBezTo>
                    <a:pt x="32" y="8"/>
                    <a:pt x="36" y="16"/>
                    <a:pt x="33" y="23"/>
                  </a:cubicBezTo>
                  <a:cubicBezTo>
                    <a:pt x="30" y="29"/>
                    <a:pt x="21" y="31"/>
                    <a:pt x="13" y="27"/>
                  </a:cubicBezTo>
                  <a:close/>
                </a:path>
              </a:pathLst>
            </a:custGeom>
            <a:solidFill>
              <a:srgbClr val="2B2B2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8" name="Oval 207"/>
            <p:cNvSpPr>
              <a:spLocks noChangeArrowheads="1"/>
            </p:cNvSpPr>
            <p:nvPr/>
          </p:nvSpPr>
          <p:spPr bwMode="auto">
            <a:xfrm>
              <a:off x="7420424" y="5632335"/>
              <a:ext cx="43694" cy="57765"/>
            </a:xfrm>
            <a:prstGeom prst="ellipse">
              <a:avLst/>
            </a:pr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09" name="Freeform 208"/>
            <p:cNvSpPr/>
            <p:nvPr/>
          </p:nvSpPr>
          <p:spPr bwMode="auto">
            <a:xfrm>
              <a:off x="7498926" y="4265964"/>
              <a:ext cx="674669" cy="582096"/>
            </a:xfrm>
            <a:custGeom>
              <a:avLst/>
              <a:gdLst>
                <a:gd name="T0" fmla="*/ 0 w 385"/>
                <a:gd name="T1" fmla="*/ 290 h 332"/>
                <a:gd name="T2" fmla="*/ 160 w 385"/>
                <a:gd name="T3" fmla="*/ 40 h 332"/>
                <a:gd name="T4" fmla="*/ 253 w 385"/>
                <a:gd name="T5" fmla="*/ 33 h 332"/>
                <a:gd name="T6" fmla="*/ 2 w 385"/>
                <a:gd name="T7" fmla="*/ 332 h 332"/>
                <a:gd name="T8" fmla="*/ 0 w 385"/>
                <a:gd name="T9" fmla="*/ 290 h 332"/>
              </a:gdLst>
              <a:ahLst/>
              <a:cxnLst>
                <a:cxn ang="0">
                  <a:pos x="T0" y="T1"/>
                </a:cxn>
                <a:cxn ang="0">
                  <a:pos x="T2" y="T3"/>
                </a:cxn>
                <a:cxn ang="0">
                  <a:pos x="T4" y="T5"/>
                </a:cxn>
                <a:cxn ang="0">
                  <a:pos x="T6" y="T7"/>
                </a:cxn>
                <a:cxn ang="0">
                  <a:pos x="T8" y="T9"/>
                </a:cxn>
              </a:cxnLst>
              <a:rect l="0" t="0" r="r" b="b"/>
              <a:pathLst>
                <a:path w="385" h="332">
                  <a:moveTo>
                    <a:pt x="0" y="290"/>
                  </a:moveTo>
                  <a:cubicBezTo>
                    <a:pt x="0" y="290"/>
                    <a:pt x="308" y="288"/>
                    <a:pt x="160" y="40"/>
                  </a:cubicBezTo>
                  <a:cubicBezTo>
                    <a:pt x="160" y="40"/>
                    <a:pt x="215" y="0"/>
                    <a:pt x="253" y="33"/>
                  </a:cubicBezTo>
                  <a:cubicBezTo>
                    <a:pt x="253" y="33"/>
                    <a:pt x="385" y="299"/>
                    <a:pt x="2" y="332"/>
                  </a:cubicBezTo>
                  <a:lnTo>
                    <a:pt x="0" y="290"/>
                  </a:lnTo>
                  <a:close/>
                </a:path>
              </a:pathLst>
            </a:custGeom>
            <a:solidFill>
              <a:srgbClr val="2B2B2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0" name="Freeform 209"/>
            <p:cNvSpPr/>
            <p:nvPr/>
          </p:nvSpPr>
          <p:spPr bwMode="auto">
            <a:xfrm>
              <a:off x="6867211" y="4140066"/>
              <a:ext cx="202919" cy="197735"/>
            </a:xfrm>
            <a:custGeom>
              <a:avLst/>
              <a:gdLst>
                <a:gd name="T0" fmla="*/ 54 w 116"/>
                <a:gd name="T1" fmla="*/ 113 h 113"/>
                <a:gd name="T2" fmla="*/ 111 w 116"/>
                <a:gd name="T3" fmla="*/ 100 h 113"/>
                <a:gd name="T4" fmla="*/ 88 w 116"/>
                <a:gd name="T5" fmla="*/ 92 h 113"/>
                <a:gd name="T6" fmla="*/ 73 w 116"/>
                <a:gd name="T7" fmla="*/ 67 h 113"/>
                <a:gd name="T8" fmla="*/ 84 w 116"/>
                <a:gd name="T9" fmla="*/ 34 h 113"/>
                <a:gd name="T10" fmla="*/ 72 w 116"/>
                <a:gd name="T11" fmla="*/ 17 h 113"/>
                <a:gd name="T12" fmla="*/ 53 w 116"/>
                <a:gd name="T13" fmla="*/ 56 h 113"/>
                <a:gd name="T14" fmla="*/ 49 w 116"/>
                <a:gd name="T15" fmla="*/ 42 h 113"/>
                <a:gd name="T16" fmla="*/ 55 w 116"/>
                <a:gd name="T17" fmla="*/ 19 h 113"/>
                <a:gd name="T18" fmla="*/ 36 w 116"/>
                <a:gd name="T19" fmla="*/ 11 h 113"/>
                <a:gd name="T20" fmla="*/ 29 w 116"/>
                <a:gd name="T21" fmla="*/ 53 h 113"/>
                <a:gd name="T22" fmla="*/ 18 w 116"/>
                <a:gd name="T23" fmla="*/ 21 h 113"/>
                <a:gd name="T24" fmla="*/ 2 w 116"/>
                <a:gd name="T25" fmla="*/ 33 h 113"/>
                <a:gd name="T26" fmla="*/ 13 w 116"/>
                <a:gd name="T27" fmla="*/ 79 h 113"/>
                <a:gd name="T28" fmla="*/ 54 w 116"/>
                <a:gd name="T29"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6" h="113">
                  <a:moveTo>
                    <a:pt x="54" y="113"/>
                  </a:moveTo>
                  <a:cubicBezTo>
                    <a:pt x="54" y="113"/>
                    <a:pt x="104" y="113"/>
                    <a:pt x="111" y="100"/>
                  </a:cubicBezTo>
                  <a:cubicBezTo>
                    <a:pt x="116" y="91"/>
                    <a:pt x="103" y="88"/>
                    <a:pt x="88" y="92"/>
                  </a:cubicBezTo>
                  <a:cubicBezTo>
                    <a:pt x="73" y="95"/>
                    <a:pt x="72" y="81"/>
                    <a:pt x="73" y="67"/>
                  </a:cubicBezTo>
                  <a:cubicBezTo>
                    <a:pt x="73" y="54"/>
                    <a:pt x="75" y="44"/>
                    <a:pt x="84" y="34"/>
                  </a:cubicBezTo>
                  <a:cubicBezTo>
                    <a:pt x="96" y="23"/>
                    <a:pt x="83" y="7"/>
                    <a:pt x="72" y="17"/>
                  </a:cubicBezTo>
                  <a:cubicBezTo>
                    <a:pt x="61" y="27"/>
                    <a:pt x="55" y="41"/>
                    <a:pt x="53" y="56"/>
                  </a:cubicBezTo>
                  <a:cubicBezTo>
                    <a:pt x="50" y="55"/>
                    <a:pt x="50" y="50"/>
                    <a:pt x="49" y="42"/>
                  </a:cubicBezTo>
                  <a:cubicBezTo>
                    <a:pt x="48" y="34"/>
                    <a:pt x="50" y="30"/>
                    <a:pt x="55" y="19"/>
                  </a:cubicBezTo>
                  <a:cubicBezTo>
                    <a:pt x="59" y="8"/>
                    <a:pt x="43" y="0"/>
                    <a:pt x="36" y="11"/>
                  </a:cubicBezTo>
                  <a:cubicBezTo>
                    <a:pt x="29" y="23"/>
                    <a:pt x="29" y="42"/>
                    <a:pt x="29" y="53"/>
                  </a:cubicBezTo>
                  <a:cubicBezTo>
                    <a:pt x="27" y="53"/>
                    <a:pt x="20" y="31"/>
                    <a:pt x="18" y="21"/>
                  </a:cubicBezTo>
                  <a:cubicBezTo>
                    <a:pt x="16" y="11"/>
                    <a:pt x="0" y="10"/>
                    <a:pt x="2" y="33"/>
                  </a:cubicBezTo>
                  <a:cubicBezTo>
                    <a:pt x="4" y="56"/>
                    <a:pt x="12" y="69"/>
                    <a:pt x="13" y="79"/>
                  </a:cubicBezTo>
                  <a:cubicBezTo>
                    <a:pt x="14" y="88"/>
                    <a:pt x="30" y="109"/>
                    <a:pt x="54" y="113"/>
                  </a:cubicBezTo>
                  <a:close/>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1" name="Freeform 210"/>
            <p:cNvSpPr/>
            <p:nvPr/>
          </p:nvSpPr>
          <p:spPr bwMode="auto">
            <a:xfrm>
              <a:off x="6637631" y="4280035"/>
              <a:ext cx="673928" cy="606535"/>
            </a:xfrm>
            <a:custGeom>
              <a:avLst/>
              <a:gdLst>
                <a:gd name="T0" fmla="*/ 385 w 385"/>
                <a:gd name="T1" fmla="*/ 303 h 346"/>
                <a:gd name="T2" fmla="*/ 234 w 385"/>
                <a:gd name="T3" fmla="*/ 41 h 346"/>
                <a:gd name="T4" fmla="*/ 141 w 385"/>
                <a:gd name="T5" fmla="*/ 34 h 346"/>
                <a:gd name="T6" fmla="*/ 384 w 385"/>
                <a:gd name="T7" fmla="*/ 346 h 346"/>
                <a:gd name="T8" fmla="*/ 385 w 385"/>
                <a:gd name="T9" fmla="*/ 303 h 346"/>
              </a:gdLst>
              <a:ahLst/>
              <a:cxnLst>
                <a:cxn ang="0">
                  <a:pos x="T0" y="T1"/>
                </a:cxn>
                <a:cxn ang="0">
                  <a:pos x="T2" y="T3"/>
                </a:cxn>
                <a:cxn ang="0">
                  <a:pos x="T4" y="T5"/>
                </a:cxn>
                <a:cxn ang="0">
                  <a:pos x="T6" y="T7"/>
                </a:cxn>
                <a:cxn ang="0">
                  <a:pos x="T8" y="T9"/>
                </a:cxn>
              </a:cxnLst>
              <a:rect l="0" t="0" r="r" b="b"/>
              <a:pathLst>
                <a:path w="385" h="346">
                  <a:moveTo>
                    <a:pt x="385" y="303"/>
                  </a:moveTo>
                  <a:cubicBezTo>
                    <a:pt x="385" y="303"/>
                    <a:pt x="86" y="289"/>
                    <a:pt x="234" y="41"/>
                  </a:cubicBezTo>
                  <a:cubicBezTo>
                    <a:pt x="234" y="41"/>
                    <a:pt x="179" y="0"/>
                    <a:pt x="141" y="34"/>
                  </a:cubicBezTo>
                  <a:cubicBezTo>
                    <a:pt x="141" y="34"/>
                    <a:pt x="0" y="312"/>
                    <a:pt x="384" y="346"/>
                  </a:cubicBezTo>
                  <a:lnTo>
                    <a:pt x="385" y="303"/>
                  </a:lnTo>
                  <a:close/>
                </a:path>
              </a:pathLst>
            </a:custGeom>
            <a:solidFill>
              <a:srgbClr val="2B2B2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2" name="Freeform 211"/>
            <p:cNvSpPr/>
            <p:nvPr/>
          </p:nvSpPr>
          <p:spPr bwMode="auto">
            <a:xfrm>
              <a:off x="7271568" y="5290928"/>
              <a:ext cx="268090" cy="579875"/>
            </a:xfrm>
            <a:custGeom>
              <a:avLst/>
              <a:gdLst>
                <a:gd name="T0" fmla="*/ 142 w 153"/>
                <a:gd name="T1" fmla="*/ 32 h 331"/>
                <a:gd name="T2" fmla="*/ 94 w 153"/>
                <a:gd name="T3" fmla="*/ 331 h 331"/>
                <a:gd name="T4" fmla="*/ 30 w 153"/>
                <a:gd name="T5" fmla="*/ 331 h 331"/>
                <a:gd name="T6" fmla="*/ 0 w 153"/>
                <a:gd name="T7" fmla="*/ 48 h 331"/>
                <a:gd name="T8" fmla="*/ 142 w 153"/>
                <a:gd name="T9" fmla="*/ 32 h 331"/>
              </a:gdLst>
              <a:ahLst/>
              <a:cxnLst>
                <a:cxn ang="0">
                  <a:pos x="T0" y="T1"/>
                </a:cxn>
                <a:cxn ang="0">
                  <a:pos x="T2" y="T3"/>
                </a:cxn>
                <a:cxn ang="0">
                  <a:pos x="T4" y="T5"/>
                </a:cxn>
                <a:cxn ang="0">
                  <a:pos x="T6" y="T7"/>
                </a:cxn>
                <a:cxn ang="0">
                  <a:pos x="T8" y="T9"/>
                </a:cxn>
              </a:cxnLst>
              <a:rect l="0" t="0" r="r" b="b"/>
              <a:pathLst>
                <a:path w="153" h="331">
                  <a:moveTo>
                    <a:pt x="142" y="32"/>
                  </a:moveTo>
                  <a:cubicBezTo>
                    <a:pt x="93" y="179"/>
                    <a:pt x="94" y="331"/>
                    <a:pt x="94" y="331"/>
                  </a:cubicBezTo>
                  <a:cubicBezTo>
                    <a:pt x="30" y="331"/>
                    <a:pt x="30" y="331"/>
                    <a:pt x="30" y="331"/>
                  </a:cubicBezTo>
                  <a:cubicBezTo>
                    <a:pt x="0" y="48"/>
                    <a:pt x="0" y="48"/>
                    <a:pt x="0" y="48"/>
                  </a:cubicBezTo>
                  <a:cubicBezTo>
                    <a:pt x="0" y="48"/>
                    <a:pt x="153" y="0"/>
                    <a:pt x="142" y="32"/>
                  </a:cubicBezTo>
                  <a:close/>
                </a:path>
              </a:pathLst>
            </a:cu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3" name="Freeform 212"/>
            <p:cNvSpPr/>
            <p:nvPr/>
          </p:nvSpPr>
          <p:spPr bwMode="auto">
            <a:xfrm>
              <a:off x="7178995" y="5353877"/>
              <a:ext cx="143673" cy="513222"/>
            </a:xfrm>
            <a:custGeom>
              <a:avLst/>
              <a:gdLst>
                <a:gd name="T0" fmla="*/ 4 w 82"/>
                <a:gd name="T1" fmla="*/ 21 h 293"/>
                <a:gd name="T2" fmla="*/ 3 w 82"/>
                <a:gd name="T3" fmla="*/ 293 h 293"/>
                <a:gd name="T4" fmla="*/ 68 w 82"/>
                <a:gd name="T5" fmla="*/ 293 h 293"/>
                <a:gd name="T6" fmla="*/ 82 w 82"/>
                <a:gd name="T7" fmla="*/ 35 h 293"/>
                <a:gd name="T8" fmla="*/ 4 w 82"/>
                <a:gd name="T9" fmla="*/ 21 h 293"/>
              </a:gdLst>
              <a:ahLst/>
              <a:cxnLst>
                <a:cxn ang="0">
                  <a:pos x="T0" y="T1"/>
                </a:cxn>
                <a:cxn ang="0">
                  <a:pos x="T2" y="T3"/>
                </a:cxn>
                <a:cxn ang="0">
                  <a:pos x="T4" y="T5"/>
                </a:cxn>
                <a:cxn ang="0">
                  <a:pos x="T6" y="T7"/>
                </a:cxn>
                <a:cxn ang="0">
                  <a:pos x="T8" y="T9"/>
                </a:cxn>
              </a:cxnLst>
              <a:rect l="0" t="0" r="r" b="b"/>
              <a:pathLst>
                <a:path w="82" h="293">
                  <a:moveTo>
                    <a:pt x="4" y="21"/>
                  </a:moveTo>
                  <a:cubicBezTo>
                    <a:pt x="29" y="137"/>
                    <a:pt x="3" y="293"/>
                    <a:pt x="3" y="293"/>
                  </a:cubicBezTo>
                  <a:cubicBezTo>
                    <a:pt x="68" y="293"/>
                    <a:pt x="68" y="293"/>
                    <a:pt x="68" y="293"/>
                  </a:cubicBezTo>
                  <a:cubicBezTo>
                    <a:pt x="82" y="35"/>
                    <a:pt x="82" y="35"/>
                    <a:pt x="82" y="35"/>
                  </a:cubicBezTo>
                  <a:cubicBezTo>
                    <a:pt x="82" y="35"/>
                    <a:pt x="0" y="0"/>
                    <a:pt x="4" y="21"/>
                  </a:cubicBezTo>
                  <a:close/>
                </a:path>
              </a:pathLst>
            </a:cu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4" name="Freeform 213"/>
            <p:cNvSpPr/>
            <p:nvPr/>
          </p:nvSpPr>
          <p:spPr bwMode="auto">
            <a:xfrm>
              <a:off x="7144188" y="4774003"/>
              <a:ext cx="428796" cy="650230"/>
            </a:xfrm>
            <a:custGeom>
              <a:avLst/>
              <a:gdLst>
                <a:gd name="T0" fmla="*/ 91 w 245"/>
                <a:gd name="T1" fmla="*/ 21 h 371"/>
                <a:gd name="T2" fmla="*/ 203 w 245"/>
                <a:gd name="T3" fmla="*/ 0 h 371"/>
                <a:gd name="T4" fmla="*/ 217 w 245"/>
                <a:gd name="T5" fmla="*/ 333 h 371"/>
                <a:gd name="T6" fmla="*/ 0 w 245"/>
                <a:gd name="T7" fmla="*/ 289 h 371"/>
                <a:gd name="T8" fmla="*/ 91 w 245"/>
                <a:gd name="T9" fmla="*/ 21 h 371"/>
              </a:gdLst>
              <a:ahLst/>
              <a:cxnLst>
                <a:cxn ang="0">
                  <a:pos x="T0" y="T1"/>
                </a:cxn>
                <a:cxn ang="0">
                  <a:pos x="T2" y="T3"/>
                </a:cxn>
                <a:cxn ang="0">
                  <a:pos x="T4" y="T5"/>
                </a:cxn>
                <a:cxn ang="0">
                  <a:pos x="T6" y="T7"/>
                </a:cxn>
                <a:cxn ang="0">
                  <a:pos x="T8" y="T9"/>
                </a:cxn>
              </a:cxnLst>
              <a:rect l="0" t="0" r="r" b="b"/>
              <a:pathLst>
                <a:path w="245" h="371">
                  <a:moveTo>
                    <a:pt x="91" y="21"/>
                  </a:moveTo>
                  <a:cubicBezTo>
                    <a:pt x="91" y="21"/>
                    <a:pt x="167" y="15"/>
                    <a:pt x="203" y="0"/>
                  </a:cubicBezTo>
                  <a:cubicBezTo>
                    <a:pt x="203" y="0"/>
                    <a:pt x="245" y="220"/>
                    <a:pt x="217" y="333"/>
                  </a:cubicBezTo>
                  <a:cubicBezTo>
                    <a:pt x="217" y="333"/>
                    <a:pt x="55" y="371"/>
                    <a:pt x="0" y="289"/>
                  </a:cubicBezTo>
                  <a:cubicBezTo>
                    <a:pt x="0" y="289"/>
                    <a:pt x="96" y="160"/>
                    <a:pt x="91" y="21"/>
                  </a:cubicBezTo>
                  <a:close/>
                </a:path>
              </a:pathLst>
            </a:custGeom>
            <a:solidFill>
              <a:srgbClr val="2B2B2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5" name="Freeform 214"/>
            <p:cNvSpPr/>
            <p:nvPr/>
          </p:nvSpPr>
          <p:spPr bwMode="auto">
            <a:xfrm>
              <a:off x="7196029" y="5304999"/>
              <a:ext cx="228099" cy="39991"/>
            </a:xfrm>
            <a:custGeom>
              <a:avLst/>
              <a:gdLst>
                <a:gd name="T0" fmla="*/ 0 w 130"/>
                <a:gd name="T1" fmla="*/ 5 h 23"/>
                <a:gd name="T2" fmla="*/ 56 w 130"/>
                <a:gd name="T3" fmla="*/ 14 h 23"/>
                <a:gd name="T4" fmla="*/ 61 w 130"/>
                <a:gd name="T5" fmla="*/ 0 h 23"/>
                <a:gd name="T6" fmla="*/ 72 w 130"/>
                <a:gd name="T7" fmla="*/ 15 h 23"/>
                <a:gd name="T8" fmla="*/ 130 w 130"/>
                <a:gd name="T9" fmla="*/ 21 h 23"/>
                <a:gd name="T10" fmla="*/ 67 w 130"/>
                <a:gd name="T11" fmla="*/ 21 h 23"/>
                <a:gd name="T12" fmla="*/ 63 w 130"/>
                <a:gd name="T13" fmla="*/ 13 h 23"/>
                <a:gd name="T14" fmla="*/ 59 w 130"/>
                <a:gd name="T15" fmla="*/ 21 h 23"/>
                <a:gd name="T16" fmla="*/ 0 w 130"/>
                <a:gd name="T1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23">
                  <a:moveTo>
                    <a:pt x="0" y="5"/>
                  </a:moveTo>
                  <a:cubicBezTo>
                    <a:pt x="0" y="5"/>
                    <a:pt x="43" y="13"/>
                    <a:pt x="56" y="14"/>
                  </a:cubicBezTo>
                  <a:cubicBezTo>
                    <a:pt x="61" y="0"/>
                    <a:pt x="61" y="0"/>
                    <a:pt x="61" y="0"/>
                  </a:cubicBezTo>
                  <a:cubicBezTo>
                    <a:pt x="72" y="15"/>
                    <a:pt x="72" y="15"/>
                    <a:pt x="72" y="15"/>
                  </a:cubicBezTo>
                  <a:cubicBezTo>
                    <a:pt x="72" y="15"/>
                    <a:pt x="107" y="22"/>
                    <a:pt x="130" y="21"/>
                  </a:cubicBezTo>
                  <a:cubicBezTo>
                    <a:pt x="130" y="21"/>
                    <a:pt x="73" y="23"/>
                    <a:pt x="67" y="21"/>
                  </a:cubicBezTo>
                  <a:cubicBezTo>
                    <a:pt x="63" y="13"/>
                    <a:pt x="63" y="13"/>
                    <a:pt x="63" y="13"/>
                  </a:cubicBezTo>
                  <a:cubicBezTo>
                    <a:pt x="59" y="21"/>
                    <a:pt x="59" y="21"/>
                    <a:pt x="59" y="21"/>
                  </a:cubicBezTo>
                  <a:cubicBezTo>
                    <a:pt x="59" y="21"/>
                    <a:pt x="8" y="8"/>
                    <a:pt x="0" y="5"/>
                  </a:cubicBezTo>
                  <a:close/>
                </a:path>
              </a:pathLst>
            </a:custGeom>
            <a:solidFill>
              <a:srgbClr val="131716"/>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6" name="Freeform 215"/>
            <p:cNvSpPr/>
            <p:nvPr/>
          </p:nvSpPr>
          <p:spPr bwMode="auto">
            <a:xfrm>
              <a:off x="7221208" y="5389425"/>
              <a:ext cx="87388" cy="285123"/>
            </a:xfrm>
            <a:custGeom>
              <a:avLst/>
              <a:gdLst>
                <a:gd name="T0" fmla="*/ 0 w 50"/>
                <a:gd name="T1" fmla="*/ 0 h 163"/>
                <a:gd name="T2" fmla="*/ 3 w 50"/>
                <a:gd name="T3" fmla="*/ 7 h 163"/>
                <a:gd name="T4" fmla="*/ 6 w 50"/>
                <a:gd name="T5" fmla="*/ 13 h 163"/>
                <a:gd name="T6" fmla="*/ 11 w 50"/>
                <a:gd name="T7" fmla="*/ 19 h 163"/>
                <a:gd name="T8" fmla="*/ 13 w 50"/>
                <a:gd name="T9" fmla="*/ 21 h 163"/>
                <a:gd name="T10" fmla="*/ 16 w 50"/>
                <a:gd name="T11" fmla="*/ 23 h 163"/>
                <a:gd name="T12" fmla="*/ 19 w 50"/>
                <a:gd name="T13" fmla="*/ 25 h 163"/>
                <a:gd name="T14" fmla="*/ 22 w 50"/>
                <a:gd name="T15" fmla="*/ 27 h 163"/>
                <a:gd name="T16" fmla="*/ 25 w 50"/>
                <a:gd name="T17" fmla="*/ 28 h 163"/>
                <a:gd name="T18" fmla="*/ 28 w 50"/>
                <a:gd name="T19" fmla="*/ 30 h 163"/>
                <a:gd name="T20" fmla="*/ 32 w 50"/>
                <a:gd name="T21" fmla="*/ 31 h 163"/>
                <a:gd name="T22" fmla="*/ 35 w 50"/>
                <a:gd name="T23" fmla="*/ 32 h 163"/>
                <a:gd name="T24" fmla="*/ 42 w 50"/>
                <a:gd name="T25" fmla="*/ 34 h 163"/>
                <a:gd name="T26" fmla="*/ 44 w 50"/>
                <a:gd name="T27" fmla="*/ 35 h 163"/>
                <a:gd name="T28" fmla="*/ 44 w 50"/>
                <a:gd name="T29" fmla="*/ 37 h 163"/>
                <a:gd name="T30" fmla="*/ 46 w 50"/>
                <a:gd name="T31" fmla="*/ 53 h 163"/>
                <a:gd name="T32" fmla="*/ 47 w 50"/>
                <a:gd name="T33" fmla="*/ 69 h 163"/>
                <a:gd name="T34" fmla="*/ 48 w 50"/>
                <a:gd name="T35" fmla="*/ 84 h 163"/>
                <a:gd name="T36" fmla="*/ 49 w 50"/>
                <a:gd name="T37" fmla="*/ 100 h 163"/>
                <a:gd name="T38" fmla="*/ 50 w 50"/>
                <a:gd name="T39" fmla="*/ 116 h 163"/>
                <a:gd name="T40" fmla="*/ 50 w 50"/>
                <a:gd name="T41" fmla="*/ 132 h 163"/>
                <a:gd name="T42" fmla="*/ 50 w 50"/>
                <a:gd name="T43" fmla="*/ 163 h 163"/>
                <a:gd name="T44" fmla="*/ 45 w 50"/>
                <a:gd name="T45" fmla="*/ 132 h 163"/>
                <a:gd name="T46" fmla="*/ 43 w 50"/>
                <a:gd name="T47" fmla="*/ 116 h 163"/>
                <a:gd name="T48" fmla="*/ 42 w 50"/>
                <a:gd name="T49" fmla="*/ 101 h 163"/>
                <a:gd name="T50" fmla="*/ 40 w 50"/>
                <a:gd name="T51" fmla="*/ 85 h 163"/>
                <a:gd name="T52" fmla="*/ 39 w 50"/>
                <a:gd name="T53" fmla="*/ 69 h 163"/>
                <a:gd name="T54" fmla="*/ 38 w 50"/>
                <a:gd name="T55" fmla="*/ 53 h 163"/>
                <a:gd name="T56" fmla="*/ 37 w 50"/>
                <a:gd name="T57" fmla="*/ 38 h 163"/>
                <a:gd name="T58" fmla="*/ 40 w 50"/>
                <a:gd name="T59" fmla="*/ 41 h 163"/>
                <a:gd name="T60" fmla="*/ 33 w 50"/>
                <a:gd name="T61" fmla="*/ 38 h 163"/>
                <a:gd name="T62" fmla="*/ 29 w 50"/>
                <a:gd name="T63" fmla="*/ 37 h 163"/>
                <a:gd name="T64" fmla="*/ 26 w 50"/>
                <a:gd name="T65" fmla="*/ 35 h 163"/>
                <a:gd name="T66" fmla="*/ 19 w 50"/>
                <a:gd name="T67" fmla="*/ 32 h 163"/>
                <a:gd name="T68" fmla="*/ 16 w 50"/>
                <a:gd name="T69" fmla="*/ 29 h 163"/>
                <a:gd name="T70" fmla="*/ 13 w 50"/>
                <a:gd name="T71" fmla="*/ 27 h 163"/>
                <a:gd name="T72" fmla="*/ 10 w 50"/>
                <a:gd name="T73" fmla="*/ 24 h 163"/>
                <a:gd name="T74" fmla="*/ 8 w 50"/>
                <a:gd name="T75" fmla="*/ 21 h 163"/>
                <a:gd name="T76" fmla="*/ 4 w 50"/>
                <a:gd name="T77" fmla="*/ 15 h 163"/>
                <a:gd name="T78" fmla="*/ 1 w 50"/>
                <a:gd name="T79" fmla="*/ 8 h 163"/>
                <a:gd name="T80" fmla="*/ 0 w 50"/>
                <a:gd name="T8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0" h="163">
                  <a:moveTo>
                    <a:pt x="0" y="0"/>
                  </a:moveTo>
                  <a:cubicBezTo>
                    <a:pt x="1" y="3"/>
                    <a:pt x="2" y="5"/>
                    <a:pt x="3" y="7"/>
                  </a:cubicBezTo>
                  <a:cubicBezTo>
                    <a:pt x="4" y="9"/>
                    <a:pt x="5" y="11"/>
                    <a:pt x="6" y="13"/>
                  </a:cubicBezTo>
                  <a:cubicBezTo>
                    <a:pt x="8" y="15"/>
                    <a:pt x="9" y="17"/>
                    <a:pt x="11" y="19"/>
                  </a:cubicBezTo>
                  <a:cubicBezTo>
                    <a:pt x="12" y="20"/>
                    <a:pt x="12" y="20"/>
                    <a:pt x="13" y="21"/>
                  </a:cubicBezTo>
                  <a:cubicBezTo>
                    <a:pt x="14" y="22"/>
                    <a:pt x="15" y="23"/>
                    <a:pt x="16" y="23"/>
                  </a:cubicBezTo>
                  <a:cubicBezTo>
                    <a:pt x="19" y="25"/>
                    <a:pt x="19" y="25"/>
                    <a:pt x="19" y="25"/>
                  </a:cubicBezTo>
                  <a:cubicBezTo>
                    <a:pt x="20" y="26"/>
                    <a:pt x="21" y="26"/>
                    <a:pt x="22" y="27"/>
                  </a:cubicBezTo>
                  <a:cubicBezTo>
                    <a:pt x="23" y="27"/>
                    <a:pt x="24" y="28"/>
                    <a:pt x="25" y="28"/>
                  </a:cubicBezTo>
                  <a:cubicBezTo>
                    <a:pt x="28" y="30"/>
                    <a:pt x="28" y="30"/>
                    <a:pt x="28" y="30"/>
                  </a:cubicBezTo>
                  <a:cubicBezTo>
                    <a:pt x="29" y="30"/>
                    <a:pt x="30" y="31"/>
                    <a:pt x="32" y="31"/>
                  </a:cubicBezTo>
                  <a:cubicBezTo>
                    <a:pt x="35" y="32"/>
                    <a:pt x="35" y="32"/>
                    <a:pt x="35" y="32"/>
                  </a:cubicBezTo>
                  <a:cubicBezTo>
                    <a:pt x="42" y="34"/>
                    <a:pt x="42" y="34"/>
                    <a:pt x="42" y="34"/>
                  </a:cubicBezTo>
                  <a:cubicBezTo>
                    <a:pt x="44" y="35"/>
                    <a:pt x="44" y="35"/>
                    <a:pt x="44" y="35"/>
                  </a:cubicBezTo>
                  <a:cubicBezTo>
                    <a:pt x="44" y="37"/>
                    <a:pt x="44" y="37"/>
                    <a:pt x="44" y="37"/>
                  </a:cubicBezTo>
                  <a:cubicBezTo>
                    <a:pt x="45" y="42"/>
                    <a:pt x="45" y="48"/>
                    <a:pt x="46" y="53"/>
                  </a:cubicBezTo>
                  <a:cubicBezTo>
                    <a:pt x="47" y="69"/>
                    <a:pt x="47" y="69"/>
                    <a:pt x="47" y="69"/>
                  </a:cubicBezTo>
                  <a:cubicBezTo>
                    <a:pt x="47" y="74"/>
                    <a:pt x="48" y="79"/>
                    <a:pt x="48" y="84"/>
                  </a:cubicBezTo>
                  <a:cubicBezTo>
                    <a:pt x="48" y="90"/>
                    <a:pt x="49" y="95"/>
                    <a:pt x="49" y="100"/>
                  </a:cubicBezTo>
                  <a:cubicBezTo>
                    <a:pt x="49" y="105"/>
                    <a:pt x="49" y="111"/>
                    <a:pt x="50" y="116"/>
                  </a:cubicBezTo>
                  <a:cubicBezTo>
                    <a:pt x="50" y="121"/>
                    <a:pt x="50" y="126"/>
                    <a:pt x="50" y="132"/>
                  </a:cubicBezTo>
                  <a:cubicBezTo>
                    <a:pt x="50" y="142"/>
                    <a:pt x="50" y="153"/>
                    <a:pt x="50" y="163"/>
                  </a:cubicBezTo>
                  <a:cubicBezTo>
                    <a:pt x="48" y="153"/>
                    <a:pt x="46" y="143"/>
                    <a:pt x="45" y="132"/>
                  </a:cubicBezTo>
                  <a:cubicBezTo>
                    <a:pt x="44" y="127"/>
                    <a:pt x="44" y="122"/>
                    <a:pt x="43" y="116"/>
                  </a:cubicBezTo>
                  <a:cubicBezTo>
                    <a:pt x="43" y="111"/>
                    <a:pt x="42" y="106"/>
                    <a:pt x="42" y="101"/>
                  </a:cubicBezTo>
                  <a:cubicBezTo>
                    <a:pt x="41" y="95"/>
                    <a:pt x="41" y="90"/>
                    <a:pt x="40" y="85"/>
                  </a:cubicBezTo>
                  <a:cubicBezTo>
                    <a:pt x="40" y="80"/>
                    <a:pt x="39" y="74"/>
                    <a:pt x="39" y="69"/>
                  </a:cubicBezTo>
                  <a:cubicBezTo>
                    <a:pt x="38" y="53"/>
                    <a:pt x="38" y="53"/>
                    <a:pt x="38" y="53"/>
                  </a:cubicBezTo>
                  <a:cubicBezTo>
                    <a:pt x="38" y="48"/>
                    <a:pt x="38" y="43"/>
                    <a:pt x="37" y="38"/>
                  </a:cubicBezTo>
                  <a:cubicBezTo>
                    <a:pt x="40" y="41"/>
                    <a:pt x="40" y="41"/>
                    <a:pt x="40" y="41"/>
                  </a:cubicBezTo>
                  <a:cubicBezTo>
                    <a:pt x="37" y="40"/>
                    <a:pt x="35" y="39"/>
                    <a:pt x="33" y="38"/>
                  </a:cubicBezTo>
                  <a:cubicBezTo>
                    <a:pt x="29" y="37"/>
                    <a:pt x="29" y="37"/>
                    <a:pt x="29" y="37"/>
                  </a:cubicBezTo>
                  <a:cubicBezTo>
                    <a:pt x="28" y="36"/>
                    <a:pt x="27" y="36"/>
                    <a:pt x="26" y="35"/>
                  </a:cubicBezTo>
                  <a:cubicBezTo>
                    <a:pt x="24" y="34"/>
                    <a:pt x="21" y="33"/>
                    <a:pt x="19" y="32"/>
                  </a:cubicBezTo>
                  <a:cubicBezTo>
                    <a:pt x="18" y="31"/>
                    <a:pt x="17" y="30"/>
                    <a:pt x="16" y="29"/>
                  </a:cubicBezTo>
                  <a:cubicBezTo>
                    <a:pt x="13" y="27"/>
                    <a:pt x="13" y="27"/>
                    <a:pt x="13" y="27"/>
                  </a:cubicBezTo>
                  <a:cubicBezTo>
                    <a:pt x="12" y="26"/>
                    <a:pt x="11" y="25"/>
                    <a:pt x="10" y="24"/>
                  </a:cubicBezTo>
                  <a:cubicBezTo>
                    <a:pt x="10" y="23"/>
                    <a:pt x="9" y="22"/>
                    <a:pt x="8" y="21"/>
                  </a:cubicBezTo>
                  <a:cubicBezTo>
                    <a:pt x="6" y="19"/>
                    <a:pt x="5" y="17"/>
                    <a:pt x="4" y="15"/>
                  </a:cubicBezTo>
                  <a:cubicBezTo>
                    <a:pt x="3" y="12"/>
                    <a:pt x="2" y="10"/>
                    <a:pt x="1" y="8"/>
                  </a:cubicBezTo>
                  <a:cubicBezTo>
                    <a:pt x="1" y="5"/>
                    <a:pt x="0" y="3"/>
                    <a:pt x="0" y="0"/>
                  </a:cubicBezTo>
                  <a:close/>
                </a:path>
              </a:pathLst>
            </a:custGeom>
            <a:solidFill>
              <a:srgbClr val="7C7C7B"/>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7" name="Oval 216"/>
            <p:cNvSpPr>
              <a:spLocks noChangeArrowheads="1"/>
            </p:cNvSpPr>
            <p:nvPr/>
          </p:nvSpPr>
          <p:spPr bwMode="auto">
            <a:xfrm>
              <a:off x="7184179" y="5858213"/>
              <a:ext cx="114049" cy="17774"/>
            </a:xfrm>
            <a:prstGeom prst="ellipse">
              <a:avLst/>
            </a:pr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8" name="Oval 217"/>
            <p:cNvSpPr>
              <a:spLocks noChangeArrowheads="1"/>
            </p:cNvSpPr>
            <p:nvPr/>
          </p:nvSpPr>
          <p:spPr bwMode="auto">
            <a:xfrm>
              <a:off x="7324149" y="5864137"/>
              <a:ext cx="111828" cy="15552"/>
            </a:xfrm>
            <a:prstGeom prst="ellipse">
              <a:avLst/>
            </a:prstGeom>
            <a:solidFill>
              <a:srgbClr val="444444"/>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19" name="Freeform 218"/>
            <p:cNvSpPr/>
            <p:nvPr/>
          </p:nvSpPr>
          <p:spPr bwMode="auto">
            <a:xfrm>
              <a:off x="7070130" y="4537758"/>
              <a:ext cx="57765" cy="84426"/>
            </a:xfrm>
            <a:custGeom>
              <a:avLst/>
              <a:gdLst>
                <a:gd name="T0" fmla="*/ 28 w 33"/>
                <a:gd name="T1" fmla="*/ 16 h 48"/>
                <a:gd name="T2" fmla="*/ 10 w 33"/>
                <a:gd name="T3" fmla="*/ 8 h 48"/>
                <a:gd name="T4" fmla="*/ 25 w 33"/>
                <a:gd name="T5" fmla="*/ 20 h 48"/>
                <a:gd name="T6" fmla="*/ 13 w 33"/>
                <a:gd name="T7" fmla="*/ 34 h 48"/>
                <a:gd name="T8" fmla="*/ 33 w 33"/>
                <a:gd name="T9" fmla="*/ 30 h 48"/>
              </a:gdLst>
              <a:ahLst/>
              <a:cxnLst>
                <a:cxn ang="0">
                  <a:pos x="T0" y="T1"/>
                </a:cxn>
                <a:cxn ang="0">
                  <a:pos x="T2" y="T3"/>
                </a:cxn>
                <a:cxn ang="0">
                  <a:pos x="T4" y="T5"/>
                </a:cxn>
                <a:cxn ang="0">
                  <a:pos x="T6" y="T7"/>
                </a:cxn>
                <a:cxn ang="0">
                  <a:pos x="T8" y="T9"/>
                </a:cxn>
              </a:cxnLst>
              <a:rect l="0" t="0" r="r" b="b"/>
              <a:pathLst>
                <a:path w="33" h="48">
                  <a:moveTo>
                    <a:pt x="28" y="16"/>
                  </a:moveTo>
                  <a:cubicBezTo>
                    <a:pt x="28" y="16"/>
                    <a:pt x="16" y="0"/>
                    <a:pt x="10" y="8"/>
                  </a:cubicBezTo>
                  <a:cubicBezTo>
                    <a:pt x="0" y="23"/>
                    <a:pt x="25" y="20"/>
                    <a:pt x="25" y="20"/>
                  </a:cubicBezTo>
                  <a:cubicBezTo>
                    <a:pt x="25" y="20"/>
                    <a:pt x="6" y="20"/>
                    <a:pt x="13" y="34"/>
                  </a:cubicBezTo>
                  <a:cubicBezTo>
                    <a:pt x="20" y="48"/>
                    <a:pt x="33" y="30"/>
                    <a:pt x="33" y="30"/>
                  </a:cubicBezTo>
                </a:path>
              </a:pathLst>
            </a:custGeom>
            <a:solidFill>
              <a:srgbClr val="9D892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0" name="Freeform 219"/>
            <p:cNvSpPr/>
            <p:nvPr/>
          </p:nvSpPr>
          <p:spPr bwMode="auto">
            <a:xfrm>
              <a:off x="7308597" y="4473327"/>
              <a:ext cx="88870" cy="117012"/>
            </a:xfrm>
            <a:custGeom>
              <a:avLst/>
              <a:gdLst>
                <a:gd name="T0" fmla="*/ 29 w 51"/>
                <a:gd name="T1" fmla="*/ 0 h 67"/>
                <a:gd name="T2" fmla="*/ 51 w 51"/>
                <a:gd name="T3" fmla="*/ 61 h 67"/>
                <a:gd name="T4" fmla="*/ 41 w 51"/>
                <a:gd name="T5" fmla="*/ 67 h 67"/>
                <a:gd name="T6" fmla="*/ 18 w 51"/>
                <a:gd name="T7" fmla="*/ 42 h 67"/>
                <a:gd name="T8" fmla="*/ 29 w 51"/>
                <a:gd name="T9" fmla="*/ 0 h 67"/>
              </a:gdLst>
              <a:ahLst/>
              <a:cxnLst>
                <a:cxn ang="0">
                  <a:pos x="T0" y="T1"/>
                </a:cxn>
                <a:cxn ang="0">
                  <a:pos x="T2" y="T3"/>
                </a:cxn>
                <a:cxn ang="0">
                  <a:pos x="T4" y="T5"/>
                </a:cxn>
                <a:cxn ang="0">
                  <a:pos x="T6" y="T7"/>
                </a:cxn>
                <a:cxn ang="0">
                  <a:pos x="T8" y="T9"/>
                </a:cxn>
              </a:cxnLst>
              <a:rect l="0" t="0" r="r" b="b"/>
              <a:pathLst>
                <a:path w="51" h="67">
                  <a:moveTo>
                    <a:pt x="29" y="0"/>
                  </a:moveTo>
                  <a:cubicBezTo>
                    <a:pt x="29" y="0"/>
                    <a:pt x="45" y="56"/>
                    <a:pt x="51" y="61"/>
                  </a:cubicBezTo>
                  <a:cubicBezTo>
                    <a:pt x="41" y="67"/>
                    <a:pt x="41" y="67"/>
                    <a:pt x="41" y="67"/>
                  </a:cubicBezTo>
                  <a:cubicBezTo>
                    <a:pt x="41" y="67"/>
                    <a:pt x="37" y="34"/>
                    <a:pt x="18" y="42"/>
                  </a:cubicBezTo>
                  <a:cubicBezTo>
                    <a:pt x="0" y="51"/>
                    <a:pt x="29" y="0"/>
                    <a:pt x="29" y="0"/>
                  </a:cubicBezTo>
                  <a:close/>
                </a:path>
              </a:pathLst>
            </a:custGeom>
            <a:solidFill>
              <a:srgbClr val="9D892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1" name="Freeform 220"/>
            <p:cNvSpPr/>
            <p:nvPr/>
          </p:nvSpPr>
          <p:spPr bwMode="auto">
            <a:xfrm>
              <a:off x="7430793" y="4694020"/>
              <a:ext cx="42213" cy="62949"/>
            </a:xfrm>
            <a:custGeom>
              <a:avLst/>
              <a:gdLst>
                <a:gd name="T0" fmla="*/ 21 w 24"/>
                <a:gd name="T1" fmla="*/ 0 h 36"/>
                <a:gd name="T2" fmla="*/ 24 w 24"/>
                <a:gd name="T3" fmla="*/ 29 h 36"/>
                <a:gd name="T4" fmla="*/ 10 w 24"/>
                <a:gd name="T5" fmla="*/ 32 h 36"/>
                <a:gd name="T6" fmla="*/ 21 w 24"/>
                <a:gd name="T7" fmla="*/ 0 h 36"/>
              </a:gdLst>
              <a:ahLst/>
              <a:cxnLst>
                <a:cxn ang="0">
                  <a:pos x="T0" y="T1"/>
                </a:cxn>
                <a:cxn ang="0">
                  <a:pos x="T2" y="T3"/>
                </a:cxn>
                <a:cxn ang="0">
                  <a:pos x="T4" y="T5"/>
                </a:cxn>
                <a:cxn ang="0">
                  <a:pos x="T6" y="T7"/>
                </a:cxn>
              </a:cxnLst>
              <a:rect l="0" t="0" r="r" b="b"/>
              <a:pathLst>
                <a:path w="24" h="36">
                  <a:moveTo>
                    <a:pt x="21" y="0"/>
                  </a:moveTo>
                  <a:cubicBezTo>
                    <a:pt x="21" y="0"/>
                    <a:pt x="18" y="22"/>
                    <a:pt x="24" y="29"/>
                  </a:cubicBezTo>
                  <a:cubicBezTo>
                    <a:pt x="24" y="29"/>
                    <a:pt x="19" y="36"/>
                    <a:pt x="10" y="32"/>
                  </a:cubicBezTo>
                  <a:cubicBezTo>
                    <a:pt x="0" y="29"/>
                    <a:pt x="21" y="0"/>
                    <a:pt x="21" y="0"/>
                  </a:cubicBezTo>
                  <a:close/>
                </a:path>
              </a:pathLst>
            </a:custGeom>
            <a:solidFill>
              <a:srgbClr val="FFDCB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2" name="Freeform 221"/>
            <p:cNvSpPr/>
            <p:nvPr/>
          </p:nvSpPr>
          <p:spPr bwMode="auto">
            <a:xfrm>
              <a:off x="7401169" y="4418524"/>
              <a:ext cx="56284" cy="96275"/>
            </a:xfrm>
            <a:custGeom>
              <a:avLst/>
              <a:gdLst>
                <a:gd name="T0" fmla="*/ 25 w 32"/>
                <a:gd name="T1" fmla="*/ 0 h 55"/>
                <a:gd name="T2" fmla="*/ 31 w 32"/>
                <a:gd name="T3" fmla="*/ 13 h 55"/>
                <a:gd name="T4" fmla="*/ 15 w 32"/>
                <a:gd name="T5" fmla="*/ 39 h 55"/>
                <a:gd name="T6" fmla="*/ 20 w 32"/>
                <a:gd name="T7" fmla="*/ 13 h 55"/>
                <a:gd name="T8" fmla="*/ 25 w 32"/>
                <a:gd name="T9" fmla="*/ 0 h 55"/>
              </a:gdLst>
              <a:ahLst/>
              <a:cxnLst>
                <a:cxn ang="0">
                  <a:pos x="T0" y="T1"/>
                </a:cxn>
                <a:cxn ang="0">
                  <a:pos x="T2" y="T3"/>
                </a:cxn>
                <a:cxn ang="0">
                  <a:pos x="T4" y="T5"/>
                </a:cxn>
                <a:cxn ang="0">
                  <a:pos x="T6" y="T7"/>
                </a:cxn>
                <a:cxn ang="0">
                  <a:pos x="T8" y="T9"/>
                </a:cxn>
              </a:cxnLst>
              <a:rect l="0" t="0" r="r" b="b"/>
              <a:pathLst>
                <a:path w="32" h="55">
                  <a:moveTo>
                    <a:pt x="25" y="0"/>
                  </a:moveTo>
                  <a:cubicBezTo>
                    <a:pt x="25" y="0"/>
                    <a:pt x="32" y="3"/>
                    <a:pt x="31" y="13"/>
                  </a:cubicBezTo>
                  <a:cubicBezTo>
                    <a:pt x="30" y="23"/>
                    <a:pt x="14" y="22"/>
                    <a:pt x="15" y="39"/>
                  </a:cubicBezTo>
                  <a:cubicBezTo>
                    <a:pt x="17" y="55"/>
                    <a:pt x="0" y="33"/>
                    <a:pt x="20" y="13"/>
                  </a:cubicBezTo>
                  <a:cubicBezTo>
                    <a:pt x="20" y="13"/>
                    <a:pt x="15" y="1"/>
                    <a:pt x="25" y="0"/>
                  </a:cubicBezTo>
                  <a:close/>
                </a:path>
              </a:pathLst>
            </a:custGeom>
            <a:solidFill>
              <a:srgbClr val="9D8928"/>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3" name="Freeform 222"/>
            <p:cNvSpPr/>
            <p:nvPr/>
          </p:nvSpPr>
          <p:spPr bwMode="auto">
            <a:xfrm>
              <a:off x="7502629" y="4586636"/>
              <a:ext cx="57765" cy="31845"/>
            </a:xfrm>
            <a:custGeom>
              <a:avLst/>
              <a:gdLst>
                <a:gd name="T0" fmla="*/ 30 w 33"/>
                <a:gd name="T1" fmla="*/ 0 h 18"/>
                <a:gd name="T2" fmla="*/ 0 w 33"/>
                <a:gd name="T3" fmla="*/ 2 h 18"/>
              </a:gdLst>
              <a:ahLst/>
              <a:cxnLst>
                <a:cxn ang="0">
                  <a:pos x="T0" y="T1"/>
                </a:cxn>
                <a:cxn ang="0">
                  <a:pos x="T2" y="T3"/>
                </a:cxn>
              </a:cxnLst>
              <a:rect l="0" t="0" r="r" b="b"/>
              <a:pathLst>
                <a:path w="33" h="18">
                  <a:moveTo>
                    <a:pt x="30" y="0"/>
                  </a:moveTo>
                  <a:cubicBezTo>
                    <a:pt x="30" y="0"/>
                    <a:pt x="33" y="18"/>
                    <a:pt x="0" y="2"/>
                  </a:cubicBezTo>
                </a:path>
              </a:pathLst>
            </a:custGeom>
            <a:solidFill>
              <a:srgbClr val="AC7473"/>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4" name="Freeform 223"/>
            <p:cNvSpPr/>
            <p:nvPr/>
          </p:nvSpPr>
          <p:spPr bwMode="auto">
            <a:xfrm>
              <a:off x="7452269" y="4474808"/>
              <a:ext cx="25920" cy="31104"/>
            </a:xfrm>
            <a:custGeom>
              <a:avLst/>
              <a:gdLst>
                <a:gd name="T0" fmla="*/ 7 w 35"/>
                <a:gd name="T1" fmla="*/ 0 h 42"/>
                <a:gd name="T2" fmla="*/ 0 w 35"/>
                <a:gd name="T3" fmla="*/ 42 h 42"/>
                <a:gd name="T4" fmla="*/ 35 w 35"/>
                <a:gd name="T5" fmla="*/ 19 h 42"/>
                <a:gd name="T6" fmla="*/ 7 w 35"/>
                <a:gd name="T7" fmla="*/ 0 h 42"/>
              </a:gdLst>
              <a:ahLst/>
              <a:cxnLst>
                <a:cxn ang="0">
                  <a:pos x="T0" y="T1"/>
                </a:cxn>
                <a:cxn ang="0">
                  <a:pos x="T2" y="T3"/>
                </a:cxn>
                <a:cxn ang="0">
                  <a:pos x="T4" y="T5"/>
                </a:cxn>
                <a:cxn ang="0">
                  <a:pos x="T6" y="T7"/>
                </a:cxn>
              </a:cxnLst>
              <a:rect l="0" t="0" r="r" b="b"/>
              <a:pathLst>
                <a:path w="35" h="42">
                  <a:moveTo>
                    <a:pt x="7" y="0"/>
                  </a:moveTo>
                  <a:lnTo>
                    <a:pt x="0" y="42"/>
                  </a:lnTo>
                  <a:lnTo>
                    <a:pt x="35" y="19"/>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5" name="Freeform 224"/>
            <p:cNvSpPr/>
            <p:nvPr/>
          </p:nvSpPr>
          <p:spPr bwMode="auto">
            <a:xfrm>
              <a:off x="7452269" y="4460737"/>
              <a:ext cx="34807" cy="37029"/>
            </a:xfrm>
            <a:custGeom>
              <a:avLst/>
              <a:gdLst>
                <a:gd name="T0" fmla="*/ 15 w 20"/>
                <a:gd name="T1" fmla="*/ 6 h 21"/>
                <a:gd name="T2" fmla="*/ 17 w 20"/>
                <a:gd name="T3" fmla="*/ 18 h 21"/>
                <a:gd name="T4" fmla="*/ 5 w 20"/>
                <a:gd name="T5" fmla="*/ 15 h 21"/>
                <a:gd name="T6" fmla="*/ 2 w 20"/>
                <a:gd name="T7" fmla="*/ 3 h 21"/>
                <a:gd name="T8" fmla="*/ 15 w 20"/>
                <a:gd name="T9" fmla="*/ 6 h 21"/>
              </a:gdLst>
              <a:ahLst/>
              <a:cxnLst>
                <a:cxn ang="0">
                  <a:pos x="T0" y="T1"/>
                </a:cxn>
                <a:cxn ang="0">
                  <a:pos x="T2" y="T3"/>
                </a:cxn>
                <a:cxn ang="0">
                  <a:pos x="T4" y="T5"/>
                </a:cxn>
                <a:cxn ang="0">
                  <a:pos x="T6" y="T7"/>
                </a:cxn>
                <a:cxn ang="0">
                  <a:pos x="T8" y="T9"/>
                </a:cxn>
              </a:cxnLst>
              <a:rect l="0" t="0" r="r" b="b"/>
              <a:pathLst>
                <a:path w="20" h="21">
                  <a:moveTo>
                    <a:pt x="15" y="6"/>
                  </a:moveTo>
                  <a:cubicBezTo>
                    <a:pt x="19" y="10"/>
                    <a:pt x="20" y="16"/>
                    <a:pt x="17" y="18"/>
                  </a:cubicBezTo>
                  <a:cubicBezTo>
                    <a:pt x="14" y="21"/>
                    <a:pt x="9" y="19"/>
                    <a:pt x="5" y="15"/>
                  </a:cubicBezTo>
                  <a:cubicBezTo>
                    <a:pt x="1" y="11"/>
                    <a:pt x="0" y="5"/>
                    <a:pt x="2" y="3"/>
                  </a:cubicBezTo>
                  <a:cubicBezTo>
                    <a:pt x="5" y="0"/>
                    <a:pt x="11" y="1"/>
                    <a:pt x="15" y="6"/>
                  </a:cubicBezTo>
                  <a:close/>
                </a:path>
              </a:pathLst>
            </a:custGeom>
            <a:solidFill>
              <a:srgbClr val="140F0A"/>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6" name="Freeform 225"/>
            <p:cNvSpPr/>
            <p:nvPr/>
          </p:nvSpPr>
          <p:spPr bwMode="auto">
            <a:xfrm>
              <a:off x="7333036" y="4562197"/>
              <a:ext cx="20736" cy="66652"/>
            </a:xfrm>
            <a:custGeom>
              <a:avLst/>
              <a:gdLst>
                <a:gd name="T0" fmla="*/ 12 w 12"/>
                <a:gd name="T1" fmla="*/ 0 h 38"/>
                <a:gd name="T2" fmla="*/ 10 w 12"/>
                <a:gd name="T3" fmla="*/ 1 h 38"/>
                <a:gd name="T4" fmla="*/ 6 w 12"/>
                <a:gd name="T5" fmla="*/ 4 h 38"/>
                <a:gd name="T6" fmla="*/ 4 w 12"/>
                <a:gd name="T7" fmla="*/ 6 h 38"/>
                <a:gd name="T8" fmla="*/ 2 w 12"/>
                <a:gd name="T9" fmla="*/ 10 h 38"/>
                <a:gd name="T10" fmla="*/ 1 w 12"/>
                <a:gd name="T11" fmla="*/ 12 h 38"/>
                <a:gd name="T12" fmla="*/ 1 w 12"/>
                <a:gd name="T13" fmla="*/ 14 h 38"/>
                <a:gd name="T14" fmla="*/ 0 w 12"/>
                <a:gd name="T15" fmla="*/ 16 h 38"/>
                <a:gd name="T16" fmla="*/ 0 w 12"/>
                <a:gd name="T17" fmla="*/ 18 h 38"/>
                <a:gd name="T18" fmla="*/ 1 w 12"/>
                <a:gd name="T19" fmla="*/ 23 h 38"/>
                <a:gd name="T20" fmla="*/ 2 w 12"/>
                <a:gd name="T21" fmla="*/ 25 h 38"/>
                <a:gd name="T22" fmla="*/ 2 w 12"/>
                <a:gd name="T23" fmla="*/ 27 h 38"/>
                <a:gd name="T24" fmla="*/ 4 w 12"/>
                <a:gd name="T25" fmla="*/ 30 h 38"/>
                <a:gd name="T26" fmla="*/ 6 w 12"/>
                <a:gd name="T27" fmla="*/ 33 h 38"/>
                <a:gd name="T28" fmla="*/ 8 w 12"/>
                <a:gd name="T29" fmla="*/ 35 h 38"/>
                <a:gd name="T30" fmla="*/ 9 w 12"/>
                <a:gd name="T31" fmla="*/ 37 h 38"/>
                <a:gd name="T32" fmla="*/ 11 w 12"/>
                <a:gd name="T33" fmla="*/ 38 h 38"/>
                <a:gd name="T34" fmla="*/ 10 w 12"/>
                <a:gd name="T35" fmla="*/ 36 h 38"/>
                <a:gd name="T36" fmla="*/ 7 w 12"/>
                <a:gd name="T37" fmla="*/ 32 h 38"/>
                <a:gd name="T38" fmla="*/ 6 w 12"/>
                <a:gd name="T39" fmla="*/ 29 h 38"/>
                <a:gd name="T40" fmla="*/ 4 w 12"/>
                <a:gd name="T41" fmla="*/ 26 h 38"/>
                <a:gd name="T42" fmla="*/ 3 w 12"/>
                <a:gd name="T43" fmla="*/ 22 h 38"/>
                <a:gd name="T44" fmla="*/ 3 w 12"/>
                <a:gd name="T45" fmla="*/ 18 h 38"/>
                <a:gd name="T46" fmla="*/ 3 w 12"/>
                <a:gd name="T47" fmla="*/ 16 h 38"/>
                <a:gd name="T48" fmla="*/ 3 w 12"/>
                <a:gd name="T49" fmla="*/ 14 h 38"/>
                <a:gd name="T50" fmla="*/ 3 w 12"/>
                <a:gd name="T51" fmla="*/ 12 h 38"/>
                <a:gd name="T52" fmla="*/ 4 w 12"/>
                <a:gd name="T53" fmla="*/ 11 h 38"/>
                <a:gd name="T54" fmla="*/ 5 w 12"/>
                <a:gd name="T55" fmla="*/ 9 h 38"/>
                <a:gd name="T56" fmla="*/ 5 w 12"/>
                <a:gd name="T57" fmla="*/ 7 h 38"/>
                <a:gd name="T58" fmla="*/ 7 w 12"/>
                <a:gd name="T59" fmla="*/ 5 h 38"/>
                <a:gd name="T60" fmla="*/ 11 w 12"/>
                <a:gd name="T61" fmla="*/ 1 h 38"/>
                <a:gd name="T62" fmla="*/ 12 w 12"/>
                <a:gd name="T6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 h="38">
                  <a:moveTo>
                    <a:pt x="12" y="0"/>
                  </a:moveTo>
                  <a:cubicBezTo>
                    <a:pt x="12" y="0"/>
                    <a:pt x="11" y="0"/>
                    <a:pt x="10" y="1"/>
                  </a:cubicBezTo>
                  <a:cubicBezTo>
                    <a:pt x="9" y="1"/>
                    <a:pt x="8" y="2"/>
                    <a:pt x="6" y="4"/>
                  </a:cubicBezTo>
                  <a:cubicBezTo>
                    <a:pt x="5" y="5"/>
                    <a:pt x="5" y="5"/>
                    <a:pt x="4" y="6"/>
                  </a:cubicBezTo>
                  <a:cubicBezTo>
                    <a:pt x="3" y="7"/>
                    <a:pt x="3" y="9"/>
                    <a:pt x="2" y="10"/>
                  </a:cubicBezTo>
                  <a:cubicBezTo>
                    <a:pt x="2" y="11"/>
                    <a:pt x="2" y="11"/>
                    <a:pt x="1" y="12"/>
                  </a:cubicBezTo>
                  <a:cubicBezTo>
                    <a:pt x="1" y="13"/>
                    <a:pt x="1" y="13"/>
                    <a:pt x="1" y="14"/>
                  </a:cubicBezTo>
                  <a:cubicBezTo>
                    <a:pt x="1" y="15"/>
                    <a:pt x="1" y="15"/>
                    <a:pt x="0" y="16"/>
                  </a:cubicBezTo>
                  <a:cubicBezTo>
                    <a:pt x="0" y="17"/>
                    <a:pt x="0" y="18"/>
                    <a:pt x="0" y="18"/>
                  </a:cubicBezTo>
                  <a:cubicBezTo>
                    <a:pt x="1" y="20"/>
                    <a:pt x="1" y="21"/>
                    <a:pt x="1" y="23"/>
                  </a:cubicBezTo>
                  <a:cubicBezTo>
                    <a:pt x="1" y="23"/>
                    <a:pt x="1" y="24"/>
                    <a:pt x="2" y="25"/>
                  </a:cubicBezTo>
                  <a:cubicBezTo>
                    <a:pt x="2" y="25"/>
                    <a:pt x="2" y="26"/>
                    <a:pt x="2" y="27"/>
                  </a:cubicBezTo>
                  <a:cubicBezTo>
                    <a:pt x="3" y="28"/>
                    <a:pt x="3" y="29"/>
                    <a:pt x="4" y="30"/>
                  </a:cubicBezTo>
                  <a:cubicBezTo>
                    <a:pt x="5" y="31"/>
                    <a:pt x="5" y="32"/>
                    <a:pt x="6" y="33"/>
                  </a:cubicBezTo>
                  <a:cubicBezTo>
                    <a:pt x="7" y="34"/>
                    <a:pt x="7" y="35"/>
                    <a:pt x="8" y="35"/>
                  </a:cubicBezTo>
                  <a:cubicBezTo>
                    <a:pt x="8" y="36"/>
                    <a:pt x="9" y="36"/>
                    <a:pt x="9" y="37"/>
                  </a:cubicBezTo>
                  <a:cubicBezTo>
                    <a:pt x="10" y="38"/>
                    <a:pt x="11" y="38"/>
                    <a:pt x="11" y="38"/>
                  </a:cubicBezTo>
                  <a:cubicBezTo>
                    <a:pt x="11" y="38"/>
                    <a:pt x="10" y="38"/>
                    <a:pt x="10" y="36"/>
                  </a:cubicBezTo>
                  <a:cubicBezTo>
                    <a:pt x="9" y="35"/>
                    <a:pt x="8" y="34"/>
                    <a:pt x="7" y="32"/>
                  </a:cubicBezTo>
                  <a:cubicBezTo>
                    <a:pt x="7" y="31"/>
                    <a:pt x="6" y="30"/>
                    <a:pt x="6" y="29"/>
                  </a:cubicBezTo>
                  <a:cubicBezTo>
                    <a:pt x="5" y="28"/>
                    <a:pt x="5" y="27"/>
                    <a:pt x="4" y="26"/>
                  </a:cubicBezTo>
                  <a:cubicBezTo>
                    <a:pt x="4" y="25"/>
                    <a:pt x="4" y="23"/>
                    <a:pt x="3" y="22"/>
                  </a:cubicBezTo>
                  <a:cubicBezTo>
                    <a:pt x="3" y="21"/>
                    <a:pt x="3" y="20"/>
                    <a:pt x="3" y="18"/>
                  </a:cubicBezTo>
                  <a:cubicBezTo>
                    <a:pt x="3" y="18"/>
                    <a:pt x="3" y="17"/>
                    <a:pt x="3" y="16"/>
                  </a:cubicBezTo>
                  <a:cubicBezTo>
                    <a:pt x="3" y="16"/>
                    <a:pt x="3" y="15"/>
                    <a:pt x="3" y="14"/>
                  </a:cubicBezTo>
                  <a:cubicBezTo>
                    <a:pt x="3" y="14"/>
                    <a:pt x="3" y="13"/>
                    <a:pt x="3" y="12"/>
                  </a:cubicBezTo>
                  <a:cubicBezTo>
                    <a:pt x="4" y="12"/>
                    <a:pt x="4" y="11"/>
                    <a:pt x="4" y="11"/>
                  </a:cubicBezTo>
                  <a:cubicBezTo>
                    <a:pt x="4" y="10"/>
                    <a:pt x="4" y="10"/>
                    <a:pt x="5" y="9"/>
                  </a:cubicBezTo>
                  <a:cubicBezTo>
                    <a:pt x="5" y="8"/>
                    <a:pt x="5" y="8"/>
                    <a:pt x="5" y="7"/>
                  </a:cubicBezTo>
                  <a:cubicBezTo>
                    <a:pt x="6" y="6"/>
                    <a:pt x="7" y="5"/>
                    <a:pt x="7" y="5"/>
                  </a:cubicBezTo>
                  <a:cubicBezTo>
                    <a:pt x="8" y="3"/>
                    <a:pt x="10" y="2"/>
                    <a:pt x="11" y="1"/>
                  </a:cubicBezTo>
                  <a:cubicBezTo>
                    <a:pt x="11" y="0"/>
                    <a:pt x="12" y="0"/>
                    <a:pt x="12" y="0"/>
                  </a:cubicBezTo>
                </a:path>
              </a:pathLst>
            </a:custGeom>
            <a:solidFill>
              <a:srgbClr val="FFBE85"/>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7" name="Freeform 226"/>
            <p:cNvSpPr>
              <a:spLocks noEditPoints="1"/>
            </p:cNvSpPr>
            <p:nvPr/>
          </p:nvSpPr>
          <p:spPr bwMode="auto">
            <a:xfrm>
              <a:off x="7362659" y="4585155"/>
              <a:ext cx="8887" cy="19255"/>
            </a:xfrm>
            <a:custGeom>
              <a:avLst/>
              <a:gdLst>
                <a:gd name="T0" fmla="*/ 3 w 5"/>
                <a:gd name="T1" fmla="*/ 7 h 11"/>
                <a:gd name="T2" fmla="*/ 3 w 5"/>
                <a:gd name="T3" fmla="*/ 7 h 11"/>
                <a:gd name="T4" fmla="*/ 3 w 5"/>
                <a:gd name="T5" fmla="*/ 7 h 11"/>
                <a:gd name="T6" fmla="*/ 0 w 5"/>
                <a:gd name="T7" fmla="*/ 0 h 11"/>
                <a:gd name="T8" fmla="*/ 0 w 5"/>
                <a:gd name="T9" fmla="*/ 2 h 11"/>
                <a:gd name="T10" fmla="*/ 1 w 5"/>
                <a:gd name="T11" fmla="*/ 3 h 11"/>
                <a:gd name="T12" fmla="*/ 2 w 5"/>
                <a:gd name="T13" fmla="*/ 5 h 11"/>
                <a:gd name="T14" fmla="*/ 2 w 5"/>
                <a:gd name="T15" fmla="*/ 6 h 11"/>
                <a:gd name="T16" fmla="*/ 2 w 5"/>
                <a:gd name="T17" fmla="*/ 7 h 11"/>
                <a:gd name="T18" fmla="*/ 1 w 5"/>
                <a:gd name="T19" fmla="*/ 8 h 11"/>
                <a:gd name="T20" fmla="*/ 0 w 5"/>
                <a:gd name="T21" fmla="*/ 9 h 11"/>
                <a:gd name="T22" fmla="*/ 1 w 5"/>
                <a:gd name="T23" fmla="*/ 11 h 11"/>
                <a:gd name="T24" fmla="*/ 1 w 5"/>
                <a:gd name="T25" fmla="*/ 11 h 11"/>
                <a:gd name="T26" fmla="*/ 2 w 5"/>
                <a:gd name="T27" fmla="*/ 10 h 11"/>
                <a:gd name="T28" fmla="*/ 4 w 5"/>
                <a:gd name="T29" fmla="*/ 9 h 11"/>
                <a:gd name="T30" fmla="*/ 5 w 5"/>
                <a:gd name="T31" fmla="*/ 9 h 11"/>
                <a:gd name="T32" fmla="*/ 5 w 5"/>
                <a:gd name="T33" fmla="*/ 8 h 11"/>
                <a:gd name="T34" fmla="*/ 4 w 5"/>
                <a:gd name="T35" fmla="*/ 6 h 11"/>
                <a:gd name="T36" fmla="*/ 4 w 5"/>
                <a:gd name="T37" fmla="*/ 4 h 11"/>
                <a:gd name="T38" fmla="*/ 2 w 5"/>
                <a:gd name="T39" fmla="*/ 1 h 11"/>
                <a:gd name="T40" fmla="*/ 0 w 5"/>
                <a:gd name="T41"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 h="11">
                  <a:moveTo>
                    <a:pt x="3" y="7"/>
                  </a:moveTo>
                  <a:cubicBezTo>
                    <a:pt x="3" y="7"/>
                    <a:pt x="3" y="7"/>
                    <a:pt x="3" y="7"/>
                  </a:cubicBezTo>
                  <a:cubicBezTo>
                    <a:pt x="3" y="7"/>
                    <a:pt x="3" y="7"/>
                    <a:pt x="3" y="7"/>
                  </a:cubicBezTo>
                  <a:moveTo>
                    <a:pt x="0" y="0"/>
                  </a:moveTo>
                  <a:cubicBezTo>
                    <a:pt x="0" y="1"/>
                    <a:pt x="0" y="1"/>
                    <a:pt x="0" y="2"/>
                  </a:cubicBezTo>
                  <a:cubicBezTo>
                    <a:pt x="1" y="3"/>
                    <a:pt x="1" y="3"/>
                    <a:pt x="1" y="3"/>
                  </a:cubicBezTo>
                  <a:cubicBezTo>
                    <a:pt x="1" y="4"/>
                    <a:pt x="2" y="4"/>
                    <a:pt x="2" y="5"/>
                  </a:cubicBezTo>
                  <a:cubicBezTo>
                    <a:pt x="2" y="5"/>
                    <a:pt x="2" y="6"/>
                    <a:pt x="2" y="6"/>
                  </a:cubicBezTo>
                  <a:cubicBezTo>
                    <a:pt x="2" y="7"/>
                    <a:pt x="2" y="7"/>
                    <a:pt x="2" y="7"/>
                  </a:cubicBezTo>
                  <a:cubicBezTo>
                    <a:pt x="2" y="7"/>
                    <a:pt x="1" y="8"/>
                    <a:pt x="1" y="8"/>
                  </a:cubicBezTo>
                  <a:cubicBezTo>
                    <a:pt x="1" y="8"/>
                    <a:pt x="1" y="8"/>
                    <a:pt x="0" y="9"/>
                  </a:cubicBezTo>
                  <a:cubicBezTo>
                    <a:pt x="0" y="9"/>
                    <a:pt x="1" y="10"/>
                    <a:pt x="1" y="11"/>
                  </a:cubicBezTo>
                  <a:cubicBezTo>
                    <a:pt x="1" y="11"/>
                    <a:pt x="1" y="11"/>
                    <a:pt x="1" y="11"/>
                  </a:cubicBezTo>
                  <a:cubicBezTo>
                    <a:pt x="2" y="10"/>
                    <a:pt x="2" y="10"/>
                    <a:pt x="2" y="10"/>
                  </a:cubicBezTo>
                  <a:cubicBezTo>
                    <a:pt x="3" y="10"/>
                    <a:pt x="3" y="9"/>
                    <a:pt x="4" y="9"/>
                  </a:cubicBezTo>
                  <a:cubicBezTo>
                    <a:pt x="5" y="9"/>
                    <a:pt x="5" y="9"/>
                    <a:pt x="5" y="9"/>
                  </a:cubicBezTo>
                  <a:cubicBezTo>
                    <a:pt x="5" y="8"/>
                    <a:pt x="5" y="8"/>
                    <a:pt x="5" y="8"/>
                  </a:cubicBezTo>
                  <a:cubicBezTo>
                    <a:pt x="4" y="7"/>
                    <a:pt x="4" y="7"/>
                    <a:pt x="4" y="6"/>
                  </a:cubicBezTo>
                  <a:cubicBezTo>
                    <a:pt x="4" y="5"/>
                    <a:pt x="4" y="5"/>
                    <a:pt x="4" y="4"/>
                  </a:cubicBezTo>
                  <a:cubicBezTo>
                    <a:pt x="3" y="3"/>
                    <a:pt x="3" y="2"/>
                    <a:pt x="2" y="1"/>
                  </a:cubicBezTo>
                  <a:cubicBezTo>
                    <a:pt x="1" y="1"/>
                    <a:pt x="1" y="0"/>
                    <a:pt x="0" y="0"/>
                  </a:cubicBezTo>
                </a:path>
              </a:pathLst>
            </a:custGeom>
            <a:solidFill>
              <a:srgbClr val="FFBE85"/>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sp>
          <p:nvSpPr>
            <p:cNvPr id="228" name="Freeform 227"/>
            <p:cNvSpPr>
              <a:spLocks noEditPoints="1"/>
            </p:cNvSpPr>
            <p:nvPr/>
          </p:nvSpPr>
          <p:spPr bwMode="auto">
            <a:xfrm>
              <a:off x="7353772" y="4581452"/>
              <a:ext cx="16293" cy="37029"/>
            </a:xfrm>
            <a:custGeom>
              <a:avLst/>
              <a:gdLst>
                <a:gd name="T0" fmla="*/ 5 w 9"/>
                <a:gd name="T1" fmla="*/ 11 h 21"/>
                <a:gd name="T2" fmla="*/ 5 w 9"/>
                <a:gd name="T3" fmla="*/ 11 h 21"/>
                <a:gd name="T4" fmla="*/ 4 w 9"/>
                <a:gd name="T5" fmla="*/ 12 h 21"/>
                <a:gd name="T6" fmla="*/ 4 w 9"/>
                <a:gd name="T7" fmla="*/ 13 h 21"/>
                <a:gd name="T8" fmla="*/ 3 w 9"/>
                <a:gd name="T9" fmla="*/ 15 h 21"/>
                <a:gd name="T10" fmla="*/ 4 w 9"/>
                <a:gd name="T11" fmla="*/ 16 h 21"/>
                <a:gd name="T12" fmla="*/ 4 w 9"/>
                <a:gd name="T13" fmla="*/ 17 h 21"/>
                <a:gd name="T14" fmla="*/ 5 w 9"/>
                <a:gd name="T15" fmla="*/ 18 h 21"/>
                <a:gd name="T16" fmla="*/ 5 w 9"/>
                <a:gd name="T17" fmla="*/ 18 h 21"/>
                <a:gd name="T18" fmla="*/ 6 w 9"/>
                <a:gd name="T19" fmla="*/ 19 h 21"/>
                <a:gd name="T20" fmla="*/ 8 w 9"/>
                <a:gd name="T21" fmla="*/ 20 h 21"/>
                <a:gd name="T22" fmla="*/ 9 w 9"/>
                <a:gd name="T23" fmla="*/ 21 h 21"/>
                <a:gd name="T24" fmla="*/ 8 w 9"/>
                <a:gd name="T25" fmla="*/ 20 h 21"/>
                <a:gd name="T26" fmla="*/ 7 w 9"/>
                <a:gd name="T27" fmla="*/ 18 h 21"/>
                <a:gd name="T28" fmla="*/ 6 w 9"/>
                <a:gd name="T29" fmla="*/ 17 h 21"/>
                <a:gd name="T30" fmla="*/ 6 w 9"/>
                <a:gd name="T31" fmla="*/ 17 h 21"/>
                <a:gd name="T32" fmla="*/ 6 w 9"/>
                <a:gd name="T33" fmla="*/ 16 h 21"/>
                <a:gd name="T34" fmla="*/ 6 w 9"/>
                <a:gd name="T35" fmla="*/ 15 h 21"/>
                <a:gd name="T36" fmla="*/ 6 w 9"/>
                <a:gd name="T37" fmla="*/ 15 h 21"/>
                <a:gd name="T38" fmla="*/ 6 w 9"/>
                <a:gd name="T39" fmla="*/ 14 h 21"/>
                <a:gd name="T40" fmla="*/ 6 w 9"/>
                <a:gd name="T41" fmla="*/ 13 h 21"/>
                <a:gd name="T42" fmla="*/ 6 w 9"/>
                <a:gd name="T43" fmla="*/ 13 h 21"/>
                <a:gd name="T44" fmla="*/ 5 w 9"/>
                <a:gd name="T45" fmla="*/ 11 h 21"/>
                <a:gd name="T46" fmla="*/ 0 w 9"/>
                <a:gd name="T47" fmla="*/ 0 h 21"/>
                <a:gd name="T48" fmla="*/ 3 w 9"/>
                <a:gd name="T49" fmla="*/ 2 h 21"/>
                <a:gd name="T50" fmla="*/ 4 w 9"/>
                <a:gd name="T51" fmla="*/ 3 h 21"/>
                <a:gd name="T52" fmla="*/ 5 w 9"/>
                <a:gd name="T53" fmla="*/ 4 h 21"/>
                <a:gd name="T54" fmla="*/ 5 w 9"/>
                <a:gd name="T55" fmla="*/ 4 h 21"/>
                <a:gd name="T56" fmla="*/ 5 w 9"/>
                <a:gd name="T57" fmla="*/ 2 h 21"/>
                <a:gd name="T58" fmla="*/ 3 w 9"/>
                <a:gd name="T59" fmla="*/ 1 h 21"/>
                <a:gd name="T60" fmla="*/ 0 w 9"/>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21">
                  <a:moveTo>
                    <a:pt x="5" y="11"/>
                  </a:moveTo>
                  <a:cubicBezTo>
                    <a:pt x="5" y="11"/>
                    <a:pt x="5" y="11"/>
                    <a:pt x="5" y="11"/>
                  </a:cubicBezTo>
                  <a:cubicBezTo>
                    <a:pt x="4" y="12"/>
                    <a:pt x="4" y="12"/>
                    <a:pt x="4" y="12"/>
                  </a:cubicBezTo>
                  <a:cubicBezTo>
                    <a:pt x="4" y="13"/>
                    <a:pt x="4" y="13"/>
                    <a:pt x="4" y="13"/>
                  </a:cubicBezTo>
                  <a:cubicBezTo>
                    <a:pt x="4" y="14"/>
                    <a:pt x="3" y="14"/>
                    <a:pt x="3" y="15"/>
                  </a:cubicBezTo>
                  <a:cubicBezTo>
                    <a:pt x="4" y="15"/>
                    <a:pt x="4" y="15"/>
                    <a:pt x="4" y="16"/>
                  </a:cubicBezTo>
                  <a:cubicBezTo>
                    <a:pt x="4" y="17"/>
                    <a:pt x="4" y="17"/>
                    <a:pt x="4" y="17"/>
                  </a:cubicBezTo>
                  <a:cubicBezTo>
                    <a:pt x="5" y="18"/>
                    <a:pt x="5" y="18"/>
                    <a:pt x="5" y="18"/>
                  </a:cubicBezTo>
                  <a:cubicBezTo>
                    <a:pt x="5" y="18"/>
                    <a:pt x="5" y="18"/>
                    <a:pt x="5" y="18"/>
                  </a:cubicBezTo>
                  <a:cubicBezTo>
                    <a:pt x="6" y="19"/>
                    <a:pt x="6" y="19"/>
                    <a:pt x="6" y="19"/>
                  </a:cubicBezTo>
                  <a:cubicBezTo>
                    <a:pt x="7" y="19"/>
                    <a:pt x="7" y="20"/>
                    <a:pt x="8" y="20"/>
                  </a:cubicBezTo>
                  <a:cubicBezTo>
                    <a:pt x="8" y="20"/>
                    <a:pt x="9" y="21"/>
                    <a:pt x="9" y="21"/>
                  </a:cubicBezTo>
                  <a:cubicBezTo>
                    <a:pt x="9" y="20"/>
                    <a:pt x="8" y="20"/>
                    <a:pt x="8" y="20"/>
                  </a:cubicBezTo>
                  <a:cubicBezTo>
                    <a:pt x="8" y="19"/>
                    <a:pt x="7" y="19"/>
                    <a:pt x="7" y="18"/>
                  </a:cubicBezTo>
                  <a:cubicBezTo>
                    <a:pt x="6" y="17"/>
                    <a:pt x="6" y="17"/>
                    <a:pt x="6" y="17"/>
                  </a:cubicBezTo>
                  <a:cubicBezTo>
                    <a:pt x="6" y="17"/>
                    <a:pt x="6" y="17"/>
                    <a:pt x="6" y="17"/>
                  </a:cubicBezTo>
                  <a:cubicBezTo>
                    <a:pt x="6" y="16"/>
                    <a:pt x="6" y="16"/>
                    <a:pt x="6" y="16"/>
                  </a:cubicBezTo>
                  <a:cubicBezTo>
                    <a:pt x="6" y="15"/>
                    <a:pt x="6" y="15"/>
                    <a:pt x="6" y="15"/>
                  </a:cubicBezTo>
                  <a:cubicBezTo>
                    <a:pt x="6" y="15"/>
                    <a:pt x="6" y="15"/>
                    <a:pt x="6" y="15"/>
                  </a:cubicBezTo>
                  <a:cubicBezTo>
                    <a:pt x="6" y="14"/>
                    <a:pt x="6" y="14"/>
                    <a:pt x="6" y="14"/>
                  </a:cubicBezTo>
                  <a:cubicBezTo>
                    <a:pt x="6" y="13"/>
                    <a:pt x="6" y="13"/>
                    <a:pt x="6" y="13"/>
                  </a:cubicBezTo>
                  <a:cubicBezTo>
                    <a:pt x="6" y="13"/>
                    <a:pt x="6" y="13"/>
                    <a:pt x="6" y="13"/>
                  </a:cubicBezTo>
                  <a:cubicBezTo>
                    <a:pt x="6" y="12"/>
                    <a:pt x="5" y="11"/>
                    <a:pt x="5" y="11"/>
                  </a:cubicBezTo>
                  <a:moveTo>
                    <a:pt x="0" y="0"/>
                  </a:moveTo>
                  <a:cubicBezTo>
                    <a:pt x="1" y="0"/>
                    <a:pt x="2" y="1"/>
                    <a:pt x="3" y="2"/>
                  </a:cubicBezTo>
                  <a:cubicBezTo>
                    <a:pt x="3" y="2"/>
                    <a:pt x="4" y="3"/>
                    <a:pt x="4" y="3"/>
                  </a:cubicBezTo>
                  <a:cubicBezTo>
                    <a:pt x="5" y="3"/>
                    <a:pt x="5" y="4"/>
                    <a:pt x="5" y="4"/>
                  </a:cubicBezTo>
                  <a:cubicBezTo>
                    <a:pt x="5" y="4"/>
                    <a:pt x="5" y="4"/>
                    <a:pt x="5" y="4"/>
                  </a:cubicBezTo>
                  <a:cubicBezTo>
                    <a:pt x="5" y="3"/>
                    <a:pt x="5" y="3"/>
                    <a:pt x="5" y="2"/>
                  </a:cubicBezTo>
                  <a:cubicBezTo>
                    <a:pt x="5" y="1"/>
                    <a:pt x="4" y="1"/>
                    <a:pt x="3" y="1"/>
                  </a:cubicBezTo>
                  <a:cubicBezTo>
                    <a:pt x="2" y="0"/>
                    <a:pt x="1" y="0"/>
                    <a:pt x="0" y="0"/>
                  </a:cubicBezTo>
                </a:path>
              </a:pathLst>
            </a:custGeom>
            <a:solidFill>
              <a:srgbClr val="FFBE85"/>
            </a:solidFill>
            <a:ln>
              <a:noFill/>
            </a:ln>
            <a:extLst>
              <a:ext uri="{91240B29-F687-4F45-9708-019B960494DF}">
                <a14:hiddenLine xmlns:a14="http://schemas.microsoft.com/office/drawing/2010/main" w="9525">
                  <a:solidFill>
                    <a:srgbClr val="000000"/>
                  </a:solidFill>
                  <a:round/>
                </a14:hiddenLine>
              </a:ext>
            </a:extLst>
          </p:spPr>
          <p:txBody>
            <a:bodyPr vert="horz" wrap="square" lIns="96435" tIns="48218" rIns="96435" bIns="48218" numCol="1" anchor="t" anchorCtr="0" compatLnSpc="1"/>
            <a:lstStyle/>
            <a:p>
              <a:endParaRPr lang="en-US"/>
            </a:p>
          </p:txBody>
        </p:sp>
      </p:grpSp>
      <p:sp>
        <p:nvSpPr>
          <p:cNvPr id="229" name="Up Arrow 228"/>
          <p:cNvSpPr/>
          <p:nvPr/>
        </p:nvSpPr>
        <p:spPr>
          <a:xfrm>
            <a:off x="6784744" y="2181955"/>
            <a:ext cx="464643" cy="640703"/>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TextBox 229"/>
          <p:cNvSpPr txBox="1"/>
          <p:nvPr/>
        </p:nvSpPr>
        <p:spPr>
          <a:xfrm>
            <a:off x="7249387" y="2064108"/>
            <a:ext cx="1127232" cy="741421"/>
          </a:xfrm>
          <a:prstGeom prst="rect">
            <a:avLst/>
          </a:prstGeom>
          <a:noFill/>
        </p:spPr>
        <p:txBody>
          <a:bodyPr wrap="none" rtlCol="0">
            <a:spAutoFit/>
          </a:bodyPr>
          <a:lstStyle/>
          <a:p>
            <a:r>
              <a:rPr lang="en-US" sz="4218" b="1">
                <a:solidFill>
                  <a:schemeClr val="bg1">
                    <a:lumMod val="50000"/>
                  </a:schemeClr>
                </a:solidFill>
              </a:rPr>
              <a:t>76%</a:t>
            </a:r>
          </a:p>
        </p:txBody>
      </p:sp>
      <p:sp>
        <p:nvSpPr>
          <p:cNvPr id="231" name="Rectangle 230"/>
          <p:cNvSpPr/>
          <p:nvPr/>
        </p:nvSpPr>
        <p:spPr>
          <a:xfrm>
            <a:off x="8665522" y="2157447"/>
            <a:ext cx="3144498" cy="871521"/>
          </a:xfrm>
          <a:prstGeom prst="rect">
            <a:avLst/>
          </a:prstGeom>
        </p:spPr>
        <p:txBody>
          <a:bodyPr wrap="square">
            <a:spAutoFit/>
          </a:bodyPr>
          <a:lstStyle/>
          <a:p>
            <a:pPr>
              <a:lnSpc>
                <a:spcPct val="120000"/>
              </a:lnSpc>
            </a:pPr>
            <a:r>
              <a:rPr lang="zh-CN" altLang="en-US"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请替换文字内容，修改文字内容，也可以直接复制你的内容到此。请替换文字内容，修改文字内容，也可以直接复制你的内容到此。</a:t>
            </a: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nSpc>
                <a:spcPct val="120000"/>
              </a:lnSpc>
            </a:pPr>
            <a:endParaRPr lang="en-US" altLang="zh-CN" sz="1055"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椭圆 76"/>
          <p:cNvSpPr/>
          <p:nvPr/>
        </p:nvSpPr>
        <p:spPr>
          <a:xfrm>
            <a:off x="370312" y="323850"/>
            <a:ext cx="458046" cy="458046"/>
          </a:xfrm>
          <a:prstGeom prst="ellipse">
            <a:avLst/>
          </a:prstGeom>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椭圆 77"/>
          <p:cNvSpPr/>
          <p:nvPr/>
        </p:nvSpPr>
        <p:spPr>
          <a:xfrm>
            <a:off x="538587" y="321042"/>
            <a:ext cx="463307" cy="463307"/>
          </a:xfrm>
          <a:prstGeom prst="ellipse">
            <a:avLst/>
          </a:prstGeom>
          <a:solidFill>
            <a:schemeClr val="bg1">
              <a:lumMod val="95000"/>
            </a:schemeClr>
          </a:solidFill>
          <a:ln>
            <a:no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Content Placeholder 2"/>
          <p:cNvSpPr txBox="1">
            <a:spLocks/>
          </p:cNvSpPr>
          <p:nvPr/>
        </p:nvSpPr>
        <p:spPr>
          <a:xfrm>
            <a:off x="1188737" y="316011"/>
            <a:ext cx="3048399" cy="338554"/>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zh-CN" alt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a:t>
            </a:r>
            <a:endParaRPr lang="en-US" sz="2200" b="1"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Content Placeholder 2"/>
          <p:cNvSpPr txBox="1">
            <a:spLocks/>
          </p:cNvSpPr>
          <p:nvPr/>
        </p:nvSpPr>
        <p:spPr>
          <a:xfrm>
            <a:off x="1188737" y="649139"/>
            <a:ext cx="3048399" cy="184666"/>
          </a:xfrm>
          <a:prstGeom prst="rect">
            <a:avLst/>
          </a:prstGeom>
        </p:spPr>
        <p:txBody>
          <a:bodyPr vert="horz" wrap="square"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altLang="zh-CN"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CLICK TO ADD CAPTION TEXT</a:t>
            </a:r>
            <a:endParaRPr lang="en-US" sz="12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506112418"/>
      </p:ext>
    </p:extLst>
  </p:cSld>
  <p:clrMapOvr>
    <a:masterClrMapping/>
  </p:clrMapOvr>
  <mc:AlternateContent xmlns:mc="http://schemas.openxmlformats.org/markup-compatibility/2006" xmlns:p14="http://schemas.microsoft.com/office/powerpoint/2010/main">
    <mc:Choice Requires="p14">
      <p:transition spd="slow" p14:dur="1250" advTm="0">
        <p14:flip dir="r"/>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188"/>
                                            </p:tgtEl>
                                            <p:attrNameLst>
                                              <p:attrName>style.visibility</p:attrName>
                                            </p:attrNameLst>
                                          </p:cBhvr>
                                          <p:to>
                                            <p:strVal val="visible"/>
                                          </p:to>
                                        </p:set>
                                        <p:anim calcmode="lin" valueType="num" p14:bounceEnd="44000">
                                          <p:cBhvr additive="base">
                                            <p:cTn id="7" dur="500" fill="hold"/>
                                            <p:tgtEl>
                                              <p:spTgt spid="188"/>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18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14:presetBounceEnd="44000">
                                      <p:stCondLst>
                                        <p:cond delay="0"/>
                                      </p:stCondLst>
                                      <p:childTnLst>
                                        <p:set>
                                          <p:cBhvr>
                                            <p:cTn id="11" dur="1" fill="hold">
                                              <p:stCondLst>
                                                <p:cond delay="0"/>
                                              </p:stCondLst>
                                            </p:cTn>
                                            <p:tgtEl>
                                              <p:spTgt spid="185"/>
                                            </p:tgtEl>
                                            <p:attrNameLst>
                                              <p:attrName>style.visibility</p:attrName>
                                            </p:attrNameLst>
                                          </p:cBhvr>
                                          <p:to>
                                            <p:strVal val="visible"/>
                                          </p:to>
                                        </p:set>
                                        <p:anim calcmode="lin" valueType="num" p14:bounceEnd="44000">
                                          <p:cBhvr additive="base">
                                            <p:cTn id="12" dur="500" fill="hold"/>
                                            <p:tgtEl>
                                              <p:spTgt spid="185"/>
                                            </p:tgtEl>
                                            <p:attrNameLst>
                                              <p:attrName>ppt_x</p:attrName>
                                            </p:attrNameLst>
                                          </p:cBhvr>
                                          <p:tavLst>
                                            <p:tav tm="0">
                                              <p:val>
                                                <p:strVal val="#ppt_x"/>
                                              </p:val>
                                            </p:tav>
                                            <p:tav tm="100000">
                                              <p:val>
                                                <p:strVal val="#ppt_x"/>
                                              </p:val>
                                            </p:tav>
                                          </p:tavLst>
                                        </p:anim>
                                        <p:anim calcmode="lin" valueType="num" p14:bounceEnd="44000">
                                          <p:cBhvr additive="base">
                                            <p:cTn id="13" dur="500" fill="hold"/>
                                            <p:tgtEl>
                                              <p:spTgt spid="18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14:presetBounceEnd="42000">
                                      <p:stCondLst>
                                        <p:cond delay="0"/>
                                      </p:stCondLst>
                                      <p:childTnLst>
                                        <p:set>
                                          <p:cBhvr>
                                            <p:cTn id="16" dur="1" fill="hold">
                                              <p:stCondLst>
                                                <p:cond delay="0"/>
                                              </p:stCondLst>
                                            </p:cTn>
                                            <p:tgtEl>
                                              <p:spTgt spid="182"/>
                                            </p:tgtEl>
                                            <p:attrNameLst>
                                              <p:attrName>style.visibility</p:attrName>
                                            </p:attrNameLst>
                                          </p:cBhvr>
                                          <p:to>
                                            <p:strVal val="visible"/>
                                          </p:to>
                                        </p:set>
                                        <p:anim calcmode="lin" valueType="num" p14:bounceEnd="42000">
                                          <p:cBhvr additive="base">
                                            <p:cTn id="17" dur="500" fill="hold"/>
                                            <p:tgtEl>
                                              <p:spTgt spid="182"/>
                                            </p:tgtEl>
                                            <p:attrNameLst>
                                              <p:attrName>ppt_x</p:attrName>
                                            </p:attrNameLst>
                                          </p:cBhvr>
                                          <p:tavLst>
                                            <p:tav tm="0">
                                              <p:val>
                                                <p:strVal val="#ppt_x"/>
                                              </p:val>
                                            </p:tav>
                                            <p:tav tm="100000">
                                              <p:val>
                                                <p:strVal val="#ppt_x"/>
                                              </p:val>
                                            </p:tav>
                                          </p:tavLst>
                                        </p:anim>
                                        <p:anim calcmode="lin" valueType="num" p14:bounceEnd="42000">
                                          <p:cBhvr additive="base">
                                            <p:cTn id="18" dur="500" fill="hold"/>
                                            <p:tgtEl>
                                              <p:spTgt spid="18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14:presetBounceEnd="48000">
                                      <p:stCondLst>
                                        <p:cond delay="0"/>
                                      </p:stCondLst>
                                      <p:childTnLst>
                                        <p:set>
                                          <p:cBhvr>
                                            <p:cTn id="21" dur="1" fill="hold">
                                              <p:stCondLst>
                                                <p:cond delay="0"/>
                                              </p:stCondLst>
                                            </p:cTn>
                                            <p:tgtEl>
                                              <p:spTgt spid="171"/>
                                            </p:tgtEl>
                                            <p:attrNameLst>
                                              <p:attrName>style.visibility</p:attrName>
                                            </p:attrNameLst>
                                          </p:cBhvr>
                                          <p:to>
                                            <p:strVal val="visible"/>
                                          </p:to>
                                        </p:set>
                                        <p:anim calcmode="lin" valueType="num" p14:bounceEnd="48000">
                                          <p:cBhvr additive="base">
                                            <p:cTn id="22" dur="500" fill="hold"/>
                                            <p:tgtEl>
                                              <p:spTgt spid="171"/>
                                            </p:tgtEl>
                                            <p:attrNameLst>
                                              <p:attrName>ppt_x</p:attrName>
                                            </p:attrNameLst>
                                          </p:cBhvr>
                                          <p:tavLst>
                                            <p:tav tm="0">
                                              <p:val>
                                                <p:strVal val="#ppt_x"/>
                                              </p:val>
                                            </p:tav>
                                            <p:tav tm="100000">
                                              <p:val>
                                                <p:strVal val="#ppt_x"/>
                                              </p:val>
                                            </p:tav>
                                          </p:tavLst>
                                        </p:anim>
                                        <p:anim calcmode="lin" valueType="num" p14:bounceEnd="48000">
                                          <p:cBhvr additive="base">
                                            <p:cTn id="23" dur="500" fill="hold"/>
                                            <p:tgtEl>
                                              <p:spTgt spid="171"/>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91"/>
                                            </p:tgtEl>
                                            <p:attrNameLst>
                                              <p:attrName>style.visibility</p:attrName>
                                            </p:attrNameLst>
                                          </p:cBhvr>
                                          <p:to>
                                            <p:strVal val="visible"/>
                                          </p:to>
                                        </p:set>
                                        <p:animEffect transition="in" filter="fade">
                                          <p:cBhvr>
                                            <p:cTn id="27" dur="500"/>
                                            <p:tgtEl>
                                              <p:spTgt spid="191"/>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177"/>
                                            </p:tgtEl>
                                            <p:attrNameLst>
                                              <p:attrName>style.visibility</p:attrName>
                                            </p:attrNameLst>
                                          </p:cBhvr>
                                          <p:to>
                                            <p:strVal val="visible"/>
                                          </p:to>
                                        </p:set>
                                        <p:animEffect transition="in" filter="wipe(left)">
                                          <p:cBhvr>
                                            <p:cTn id="31" dur="500"/>
                                            <p:tgtEl>
                                              <p:spTgt spid="177"/>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par>
                              <p:cTn id="36" fill="hold">
                                <p:stCondLst>
                                  <p:cond delay="3500"/>
                                </p:stCondLst>
                                <p:childTnLst>
                                  <p:par>
                                    <p:cTn id="37" presetID="2" presetClass="entr" presetSubtype="4" fill="hold" grpId="0" nodeType="afterEffect" p14:presetBounceEnd="20000">
                                      <p:stCondLst>
                                        <p:cond delay="0"/>
                                      </p:stCondLst>
                                      <p:childTnLst>
                                        <p:set>
                                          <p:cBhvr>
                                            <p:cTn id="38" dur="1" fill="hold">
                                              <p:stCondLst>
                                                <p:cond delay="0"/>
                                              </p:stCondLst>
                                            </p:cTn>
                                            <p:tgtEl>
                                              <p:spTgt spid="229"/>
                                            </p:tgtEl>
                                            <p:attrNameLst>
                                              <p:attrName>style.visibility</p:attrName>
                                            </p:attrNameLst>
                                          </p:cBhvr>
                                          <p:to>
                                            <p:strVal val="visible"/>
                                          </p:to>
                                        </p:set>
                                        <p:anim calcmode="lin" valueType="num" p14:bounceEnd="20000">
                                          <p:cBhvr additive="base">
                                            <p:cTn id="39" dur="500" fill="hold"/>
                                            <p:tgtEl>
                                              <p:spTgt spid="229"/>
                                            </p:tgtEl>
                                            <p:attrNameLst>
                                              <p:attrName>ppt_x</p:attrName>
                                            </p:attrNameLst>
                                          </p:cBhvr>
                                          <p:tavLst>
                                            <p:tav tm="0">
                                              <p:val>
                                                <p:strVal val="#ppt_x"/>
                                              </p:val>
                                            </p:tav>
                                            <p:tav tm="100000">
                                              <p:val>
                                                <p:strVal val="#ppt_x"/>
                                              </p:val>
                                            </p:tav>
                                          </p:tavLst>
                                        </p:anim>
                                        <p:anim calcmode="lin" valueType="num" p14:bounceEnd="20000">
                                          <p:cBhvr additive="base">
                                            <p:cTn id="40" dur="500" fill="hold"/>
                                            <p:tgtEl>
                                              <p:spTgt spid="229"/>
                                            </p:tgtEl>
                                            <p:attrNameLst>
                                              <p:attrName>ppt_y</p:attrName>
                                            </p:attrNameLst>
                                          </p:cBhvr>
                                          <p:tavLst>
                                            <p:tav tm="0">
                                              <p:val>
                                                <p:strVal val="1+#ppt_h/2"/>
                                              </p:val>
                                            </p:tav>
                                            <p:tav tm="100000">
                                              <p:val>
                                                <p:strVal val="#ppt_y"/>
                                              </p:val>
                                            </p:tav>
                                          </p:tavLst>
                                        </p:anim>
                                      </p:childTnLst>
                                    </p:cTn>
                                  </p:par>
                                </p:childTnLst>
                              </p:cTn>
                            </p:par>
                            <p:par>
                              <p:cTn id="41" fill="hold">
                                <p:stCondLst>
                                  <p:cond delay="4000"/>
                                </p:stCondLst>
                                <p:childTnLst>
                                  <p:par>
                                    <p:cTn id="42" presetID="53" presetClass="entr" presetSubtype="16" fill="hold" grpId="0" nodeType="afterEffect">
                                      <p:stCondLst>
                                        <p:cond delay="0"/>
                                      </p:stCondLst>
                                      <p:childTnLst>
                                        <p:set>
                                          <p:cBhvr>
                                            <p:cTn id="43" dur="1" fill="hold">
                                              <p:stCondLst>
                                                <p:cond delay="0"/>
                                              </p:stCondLst>
                                            </p:cTn>
                                            <p:tgtEl>
                                              <p:spTgt spid="230"/>
                                            </p:tgtEl>
                                            <p:attrNameLst>
                                              <p:attrName>style.visibility</p:attrName>
                                            </p:attrNameLst>
                                          </p:cBhvr>
                                          <p:to>
                                            <p:strVal val="visible"/>
                                          </p:to>
                                        </p:set>
                                        <p:anim calcmode="lin" valueType="num">
                                          <p:cBhvr>
                                            <p:cTn id="44" dur="500" fill="hold"/>
                                            <p:tgtEl>
                                              <p:spTgt spid="230"/>
                                            </p:tgtEl>
                                            <p:attrNameLst>
                                              <p:attrName>ppt_w</p:attrName>
                                            </p:attrNameLst>
                                          </p:cBhvr>
                                          <p:tavLst>
                                            <p:tav tm="0">
                                              <p:val>
                                                <p:fltVal val="0"/>
                                              </p:val>
                                            </p:tav>
                                            <p:tav tm="100000">
                                              <p:val>
                                                <p:strVal val="#ppt_w"/>
                                              </p:val>
                                            </p:tav>
                                          </p:tavLst>
                                        </p:anim>
                                        <p:anim calcmode="lin" valueType="num">
                                          <p:cBhvr>
                                            <p:cTn id="45" dur="500" fill="hold"/>
                                            <p:tgtEl>
                                              <p:spTgt spid="230"/>
                                            </p:tgtEl>
                                            <p:attrNameLst>
                                              <p:attrName>ppt_h</p:attrName>
                                            </p:attrNameLst>
                                          </p:cBhvr>
                                          <p:tavLst>
                                            <p:tav tm="0">
                                              <p:val>
                                                <p:fltVal val="0"/>
                                              </p:val>
                                            </p:tav>
                                            <p:tav tm="100000">
                                              <p:val>
                                                <p:strVal val="#ppt_h"/>
                                              </p:val>
                                            </p:tav>
                                          </p:tavLst>
                                        </p:anim>
                                        <p:animEffect transition="in" filter="fade">
                                          <p:cBhvr>
                                            <p:cTn id="46" dur="500"/>
                                            <p:tgtEl>
                                              <p:spTgt spid="230"/>
                                            </p:tgtEl>
                                          </p:cBhvr>
                                        </p:animEffect>
                                      </p:childTnLst>
                                    </p:cTn>
                                  </p:par>
                                </p:childTnLst>
                              </p:cTn>
                            </p:par>
                            <p:par>
                              <p:cTn id="47" fill="hold">
                                <p:stCondLst>
                                  <p:cond delay="4500"/>
                                </p:stCondLst>
                                <p:childTnLst>
                                  <p:par>
                                    <p:cTn id="48" presetID="22" presetClass="entr" presetSubtype="8" fill="hold" grpId="0" nodeType="afterEffect">
                                      <p:stCondLst>
                                        <p:cond delay="0"/>
                                      </p:stCondLst>
                                      <p:childTnLst>
                                        <p:set>
                                          <p:cBhvr>
                                            <p:cTn id="49" dur="1" fill="hold">
                                              <p:stCondLst>
                                                <p:cond delay="0"/>
                                              </p:stCondLst>
                                            </p:cTn>
                                            <p:tgtEl>
                                              <p:spTgt spid="231"/>
                                            </p:tgtEl>
                                            <p:attrNameLst>
                                              <p:attrName>style.visibility</p:attrName>
                                            </p:attrNameLst>
                                          </p:cBhvr>
                                          <p:to>
                                            <p:strVal val="visible"/>
                                          </p:to>
                                        </p:set>
                                        <p:animEffect transition="in" filter="wipe(left)">
                                          <p:cBhvr>
                                            <p:cTn id="50" dur="500"/>
                                            <p:tgtEl>
                                              <p:spTgt spid="231"/>
                                            </p:tgtEl>
                                          </p:cBhvr>
                                        </p:animEffect>
                                      </p:childTnLst>
                                    </p:cTn>
                                  </p:par>
                                </p:childTnLst>
                              </p:cTn>
                            </p:par>
                            <p:par>
                              <p:cTn id="51" fill="hold">
                                <p:stCondLst>
                                  <p:cond delay="5000"/>
                                </p:stCondLst>
                                <p:childTnLst>
                                  <p:par>
                                    <p:cTn id="52" presetID="22" presetClass="entr" presetSubtype="4" fill="hold" nodeType="afterEffect">
                                      <p:stCondLst>
                                        <p:cond delay="0"/>
                                      </p:stCondLst>
                                      <p:childTnLst>
                                        <p:set>
                                          <p:cBhvr>
                                            <p:cTn id="53" dur="1" fill="hold">
                                              <p:stCondLst>
                                                <p:cond delay="0"/>
                                              </p:stCondLst>
                                            </p:cTn>
                                            <p:tgtEl>
                                              <p:spTgt spid="154"/>
                                            </p:tgtEl>
                                            <p:attrNameLst>
                                              <p:attrName>style.visibility</p:attrName>
                                            </p:attrNameLst>
                                          </p:cBhvr>
                                          <p:to>
                                            <p:strVal val="visible"/>
                                          </p:to>
                                        </p:set>
                                        <p:animEffect transition="in" filter="wipe(down)">
                                          <p:cBhvr>
                                            <p:cTn id="54" dur="500"/>
                                            <p:tgtEl>
                                              <p:spTgt spid="154"/>
                                            </p:tgtEl>
                                          </p:cBhvr>
                                        </p:animEffect>
                                      </p:childTnLst>
                                    </p:cTn>
                                  </p:par>
                                </p:childTnLst>
                              </p:cTn>
                            </p:par>
                            <p:par>
                              <p:cTn id="55" fill="hold">
                                <p:stCondLst>
                                  <p:cond delay="5500"/>
                                </p:stCondLst>
                                <p:childTnLst>
                                  <p:par>
                                    <p:cTn id="56" presetID="53" presetClass="entr" presetSubtype="16"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 calcmode="lin" valueType="num">
                                          <p:cBhvr>
                                            <p:cTn id="58" dur="500" fill="hold"/>
                                            <p:tgtEl>
                                              <p:spTgt spid="72"/>
                                            </p:tgtEl>
                                            <p:attrNameLst>
                                              <p:attrName>ppt_w</p:attrName>
                                            </p:attrNameLst>
                                          </p:cBhvr>
                                          <p:tavLst>
                                            <p:tav tm="0">
                                              <p:val>
                                                <p:fltVal val="0"/>
                                              </p:val>
                                            </p:tav>
                                            <p:tav tm="100000">
                                              <p:val>
                                                <p:strVal val="#ppt_w"/>
                                              </p:val>
                                            </p:tav>
                                          </p:tavLst>
                                        </p:anim>
                                        <p:anim calcmode="lin" valueType="num">
                                          <p:cBhvr>
                                            <p:cTn id="59" dur="500" fill="hold"/>
                                            <p:tgtEl>
                                              <p:spTgt spid="72"/>
                                            </p:tgtEl>
                                            <p:attrNameLst>
                                              <p:attrName>ppt_h</p:attrName>
                                            </p:attrNameLst>
                                          </p:cBhvr>
                                          <p:tavLst>
                                            <p:tav tm="0">
                                              <p:val>
                                                <p:fltVal val="0"/>
                                              </p:val>
                                            </p:tav>
                                            <p:tav tm="100000">
                                              <p:val>
                                                <p:strVal val="#ppt_h"/>
                                              </p:val>
                                            </p:tav>
                                          </p:tavLst>
                                        </p:anim>
                                        <p:animEffect transition="in" filter="fade">
                                          <p:cBhvr>
                                            <p:cTn id="60" dur="500"/>
                                            <p:tgtEl>
                                              <p:spTgt spid="72"/>
                                            </p:tgtEl>
                                          </p:cBhvr>
                                        </p:animEffect>
                                      </p:childTnLst>
                                    </p:cTn>
                                  </p:par>
                                </p:childTnLst>
                              </p:cTn>
                            </p:par>
                            <p:par>
                              <p:cTn id="61" fill="hold">
                                <p:stCondLst>
                                  <p:cond delay="6000"/>
                                </p:stCondLst>
                                <p:childTnLst>
                                  <p:par>
                                    <p:cTn id="62" presetID="12" presetClass="entr" presetSubtype="8" fill="hold" nodeType="afterEffect">
                                      <p:stCondLst>
                                        <p:cond delay="0"/>
                                      </p:stCondLst>
                                      <p:childTnLst>
                                        <p:set>
                                          <p:cBhvr>
                                            <p:cTn id="63" dur="1" fill="hold">
                                              <p:stCondLst>
                                                <p:cond delay="0"/>
                                              </p:stCondLst>
                                            </p:cTn>
                                            <p:tgtEl>
                                              <p:spTgt spid="156"/>
                                            </p:tgtEl>
                                            <p:attrNameLst>
                                              <p:attrName>style.visibility</p:attrName>
                                            </p:attrNameLst>
                                          </p:cBhvr>
                                          <p:to>
                                            <p:strVal val="visible"/>
                                          </p:to>
                                        </p:set>
                                        <p:anim calcmode="lin" valueType="num">
                                          <p:cBhvr additive="base">
                                            <p:cTn id="64" dur="500"/>
                                            <p:tgtEl>
                                              <p:spTgt spid="156"/>
                                            </p:tgtEl>
                                            <p:attrNameLst>
                                              <p:attrName>ppt_x</p:attrName>
                                            </p:attrNameLst>
                                          </p:cBhvr>
                                          <p:tavLst>
                                            <p:tav tm="0">
                                              <p:val>
                                                <p:strVal val="#ppt_x-#ppt_w*1.125000"/>
                                              </p:val>
                                            </p:tav>
                                            <p:tav tm="100000">
                                              <p:val>
                                                <p:strVal val="#ppt_x"/>
                                              </p:val>
                                            </p:tav>
                                          </p:tavLst>
                                        </p:anim>
                                        <p:animEffect transition="in" filter="wipe(right)">
                                          <p:cBhvr>
                                            <p:cTn id="65" dur="500"/>
                                            <p:tgtEl>
                                              <p:spTgt spid="156"/>
                                            </p:tgtEl>
                                          </p:cBhvr>
                                        </p:animEffect>
                                      </p:childTnLst>
                                    </p:cTn>
                                  </p:par>
                                </p:childTnLst>
                              </p:cTn>
                            </p:par>
                            <p:par>
                              <p:cTn id="66" fill="hold">
                                <p:stCondLst>
                                  <p:cond delay="6500"/>
                                </p:stCondLst>
                                <p:childTnLst>
                                  <p:par>
                                    <p:cTn id="67" presetID="53" presetClass="entr" presetSubtype="16" fill="hold" grpId="0" nodeType="afterEffect">
                                      <p:stCondLst>
                                        <p:cond delay="0"/>
                                      </p:stCondLst>
                                      <p:childTnLst>
                                        <p:set>
                                          <p:cBhvr>
                                            <p:cTn id="68" dur="1" fill="hold">
                                              <p:stCondLst>
                                                <p:cond delay="0"/>
                                              </p:stCondLst>
                                            </p:cTn>
                                            <p:tgtEl>
                                              <p:spTgt spid="73"/>
                                            </p:tgtEl>
                                            <p:attrNameLst>
                                              <p:attrName>style.visibility</p:attrName>
                                            </p:attrNameLst>
                                          </p:cBhvr>
                                          <p:to>
                                            <p:strVal val="visible"/>
                                          </p:to>
                                        </p:set>
                                        <p:anim calcmode="lin" valueType="num">
                                          <p:cBhvr>
                                            <p:cTn id="69" dur="500" fill="hold"/>
                                            <p:tgtEl>
                                              <p:spTgt spid="73"/>
                                            </p:tgtEl>
                                            <p:attrNameLst>
                                              <p:attrName>ppt_w</p:attrName>
                                            </p:attrNameLst>
                                          </p:cBhvr>
                                          <p:tavLst>
                                            <p:tav tm="0">
                                              <p:val>
                                                <p:fltVal val="0"/>
                                              </p:val>
                                            </p:tav>
                                            <p:tav tm="100000">
                                              <p:val>
                                                <p:strVal val="#ppt_w"/>
                                              </p:val>
                                            </p:tav>
                                          </p:tavLst>
                                        </p:anim>
                                        <p:anim calcmode="lin" valueType="num">
                                          <p:cBhvr>
                                            <p:cTn id="70" dur="500" fill="hold"/>
                                            <p:tgtEl>
                                              <p:spTgt spid="73"/>
                                            </p:tgtEl>
                                            <p:attrNameLst>
                                              <p:attrName>ppt_h</p:attrName>
                                            </p:attrNameLst>
                                          </p:cBhvr>
                                          <p:tavLst>
                                            <p:tav tm="0">
                                              <p:val>
                                                <p:fltVal val="0"/>
                                              </p:val>
                                            </p:tav>
                                            <p:tav tm="100000">
                                              <p:val>
                                                <p:strVal val="#ppt_h"/>
                                              </p:val>
                                            </p:tav>
                                          </p:tavLst>
                                        </p:anim>
                                        <p:animEffect transition="in" filter="fade">
                                          <p:cBhvr>
                                            <p:cTn id="71" dur="500"/>
                                            <p:tgtEl>
                                              <p:spTgt spid="73"/>
                                            </p:tgtEl>
                                          </p:cBhvr>
                                        </p:animEffect>
                                      </p:childTnLst>
                                    </p:cTn>
                                  </p:par>
                                </p:childTnLst>
                              </p:cTn>
                            </p:par>
                            <p:par>
                              <p:cTn id="72" fill="hold">
                                <p:stCondLst>
                                  <p:cond delay="7000"/>
                                </p:stCondLst>
                                <p:childTnLst>
                                  <p:par>
                                    <p:cTn id="73" presetID="12" presetClass="entr" presetSubtype="8" fill="hold" nodeType="afterEffect">
                                      <p:stCondLst>
                                        <p:cond delay="0"/>
                                      </p:stCondLst>
                                      <p:childTnLst>
                                        <p:set>
                                          <p:cBhvr>
                                            <p:cTn id="74" dur="1" fill="hold">
                                              <p:stCondLst>
                                                <p:cond delay="0"/>
                                              </p:stCondLst>
                                            </p:cTn>
                                            <p:tgtEl>
                                              <p:spTgt spid="159"/>
                                            </p:tgtEl>
                                            <p:attrNameLst>
                                              <p:attrName>style.visibility</p:attrName>
                                            </p:attrNameLst>
                                          </p:cBhvr>
                                          <p:to>
                                            <p:strVal val="visible"/>
                                          </p:to>
                                        </p:set>
                                        <p:anim calcmode="lin" valueType="num">
                                          <p:cBhvr additive="base">
                                            <p:cTn id="75" dur="500"/>
                                            <p:tgtEl>
                                              <p:spTgt spid="159"/>
                                            </p:tgtEl>
                                            <p:attrNameLst>
                                              <p:attrName>ppt_x</p:attrName>
                                            </p:attrNameLst>
                                          </p:cBhvr>
                                          <p:tavLst>
                                            <p:tav tm="0">
                                              <p:val>
                                                <p:strVal val="#ppt_x-#ppt_w*1.125000"/>
                                              </p:val>
                                            </p:tav>
                                            <p:tav tm="100000">
                                              <p:val>
                                                <p:strVal val="#ppt_x"/>
                                              </p:val>
                                            </p:tav>
                                          </p:tavLst>
                                        </p:anim>
                                        <p:animEffect transition="in" filter="wipe(right)">
                                          <p:cBhvr>
                                            <p:cTn id="76" dur="500"/>
                                            <p:tgtEl>
                                              <p:spTgt spid="159"/>
                                            </p:tgtEl>
                                          </p:cBhvr>
                                        </p:animEffect>
                                      </p:childTnLst>
                                    </p:cTn>
                                  </p:par>
                                </p:childTnLst>
                              </p:cTn>
                            </p:par>
                            <p:par>
                              <p:cTn id="77" fill="hold">
                                <p:stCondLst>
                                  <p:cond delay="7500"/>
                                </p:stCondLst>
                                <p:childTnLst>
                                  <p:par>
                                    <p:cTn id="78" presetID="53" presetClass="entr" presetSubtype="16" fill="hold" grpId="0" nodeType="afterEffect">
                                      <p:stCondLst>
                                        <p:cond delay="0"/>
                                      </p:stCondLst>
                                      <p:childTnLst>
                                        <p:set>
                                          <p:cBhvr>
                                            <p:cTn id="79" dur="1" fill="hold">
                                              <p:stCondLst>
                                                <p:cond delay="0"/>
                                              </p:stCondLst>
                                            </p:cTn>
                                            <p:tgtEl>
                                              <p:spTgt spid="74"/>
                                            </p:tgtEl>
                                            <p:attrNameLst>
                                              <p:attrName>style.visibility</p:attrName>
                                            </p:attrNameLst>
                                          </p:cBhvr>
                                          <p:to>
                                            <p:strVal val="visible"/>
                                          </p:to>
                                        </p:set>
                                        <p:anim calcmode="lin" valueType="num">
                                          <p:cBhvr>
                                            <p:cTn id="80" dur="500" fill="hold"/>
                                            <p:tgtEl>
                                              <p:spTgt spid="74"/>
                                            </p:tgtEl>
                                            <p:attrNameLst>
                                              <p:attrName>ppt_w</p:attrName>
                                            </p:attrNameLst>
                                          </p:cBhvr>
                                          <p:tavLst>
                                            <p:tav tm="0">
                                              <p:val>
                                                <p:fltVal val="0"/>
                                              </p:val>
                                            </p:tav>
                                            <p:tav tm="100000">
                                              <p:val>
                                                <p:strVal val="#ppt_w"/>
                                              </p:val>
                                            </p:tav>
                                          </p:tavLst>
                                        </p:anim>
                                        <p:anim calcmode="lin" valueType="num">
                                          <p:cBhvr>
                                            <p:cTn id="81" dur="500" fill="hold"/>
                                            <p:tgtEl>
                                              <p:spTgt spid="74"/>
                                            </p:tgtEl>
                                            <p:attrNameLst>
                                              <p:attrName>ppt_h</p:attrName>
                                            </p:attrNameLst>
                                          </p:cBhvr>
                                          <p:tavLst>
                                            <p:tav tm="0">
                                              <p:val>
                                                <p:fltVal val="0"/>
                                              </p:val>
                                            </p:tav>
                                            <p:tav tm="100000">
                                              <p:val>
                                                <p:strVal val="#ppt_h"/>
                                              </p:val>
                                            </p:tav>
                                          </p:tavLst>
                                        </p:anim>
                                        <p:animEffect transition="in" filter="fade">
                                          <p:cBhvr>
                                            <p:cTn id="82" dur="500"/>
                                            <p:tgtEl>
                                              <p:spTgt spid="74"/>
                                            </p:tgtEl>
                                          </p:cBhvr>
                                        </p:animEffect>
                                      </p:childTnLst>
                                    </p:cTn>
                                  </p:par>
                                </p:childTnLst>
                              </p:cTn>
                            </p:par>
                            <p:par>
                              <p:cTn id="83" fill="hold">
                                <p:stCondLst>
                                  <p:cond delay="8000"/>
                                </p:stCondLst>
                                <p:childTnLst>
                                  <p:par>
                                    <p:cTn id="84" presetID="12" presetClass="entr" presetSubtype="8" fill="hold" nodeType="afterEffect">
                                      <p:stCondLst>
                                        <p:cond delay="0"/>
                                      </p:stCondLst>
                                      <p:childTnLst>
                                        <p:set>
                                          <p:cBhvr>
                                            <p:cTn id="85" dur="1" fill="hold">
                                              <p:stCondLst>
                                                <p:cond delay="0"/>
                                              </p:stCondLst>
                                            </p:cTn>
                                            <p:tgtEl>
                                              <p:spTgt spid="162"/>
                                            </p:tgtEl>
                                            <p:attrNameLst>
                                              <p:attrName>style.visibility</p:attrName>
                                            </p:attrNameLst>
                                          </p:cBhvr>
                                          <p:to>
                                            <p:strVal val="visible"/>
                                          </p:to>
                                        </p:set>
                                        <p:anim calcmode="lin" valueType="num">
                                          <p:cBhvr additive="base">
                                            <p:cTn id="86" dur="500"/>
                                            <p:tgtEl>
                                              <p:spTgt spid="162"/>
                                            </p:tgtEl>
                                            <p:attrNameLst>
                                              <p:attrName>ppt_x</p:attrName>
                                            </p:attrNameLst>
                                          </p:cBhvr>
                                          <p:tavLst>
                                            <p:tav tm="0">
                                              <p:val>
                                                <p:strVal val="#ppt_x-#ppt_w*1.125000"/>
                                              </p:val>
                                            </p:tav>
                                            <p:tav tm="100000">
                                              <p:val>
                                                <p:strVal val="#ppt_x"/>
                                              </p:val>
                                            </p:tav>
                                          </p:tavLst>
                                        </p:anim>
                                        <p:animEffect transition="in" filter="wipe(right)">
                                          <p:cBhvr>
                                            <p:cTn id="87" dur="5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229" grpId="0" animBg="1"/>
          <p:bldP spid="230" grpId="0"/>
          <p:bldP spid="2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88"/>
                                            </p:tgtEl>
                                            <p:attrNameLst>
                                              <p:attrName>style.visibility</p:attrName>
                                            </p:attrNameLst>
                                          </p:cBhvr>
                                          <p:to>
                                            <p:strVal val="visible"/>
                                          </p:to>
                                        </p:set>
                                        <p:anim calcmode="lin" valueType="num">
                                          <p:cBhvr additive="base">
                                            <p:cTn id="7" dur="500" fill="hold"/>
                                            <p:tgtEl>
                                              <p:spTgt spid="188"/>
                                            </p:tgtEl>
                                            <p:attrNameLst>
                                              <p:attrName>ppt_x</p:attrName>
                                            </p:attrNameLst>
                                          </p:cBhvr>
                                          <p:tavLst>
                                            <p:tav tm="0">
                                              <p:val>
                                                <p:strVal val="#ppt_x"/>
                                              </p:val>
                                            </p:tav>
                                            <p:tav tm="100000">
                                              <p:val>
                                                <p:strVal val="#ppt_x"/>
                                              </p:val>
                                            </p:tav>
                                          </p:tavLst>
                                        </p:anim>
                                        <p:anim calcmode="lin" valueType="num">
                                          <p:cBhvr additive="base">
                                            <p:cTn id="8" dur="500" fill="hold"/>
                                            <p:tgtEl>
                                              <p:spTgt spid="18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85"/>
                                            </p:tgtEl>
                                            <p:attrNameLst>
                                              <p:attrName>style.visibility</p:attrName>
                                            </p:attrNameLst>
                                          </p:cBhvr>
                                          <p:to>
                                            <p:strVal val="visible"/>
                                          </p:to>
                                        </p:set>
                                        <p:anim calcmode="lin" valueType="num">
                                          <p:cBhvr additive="base">
                                            <p:cTn id="12" dur="500" fill="hold"/>
                                            <p:tgtEl>
                                              <p:spTgt spid="185"/>
                                            </p:tgtEl>
                                            <p:attrNameLst>
                                              <p:attrName>ppt_x</p:attrName>
                                            </p:attrNameLst>
                                          </p:cBhvr>
                                          <p:tavLst>
                                            <p:tav tm="0">
                                              <p:val>
                                                <p:strVal val="#ppt_x"/>
                                              </p:val>
                                            </p:tav>
                                            <p:tav tm="100000">
                                              <p:val>
                                                <p:strVal val="#ppt_x"/>
                                              </p:val>
                                            </p:tav>
                                          </p:tavLst>
                                        </p:anim>
                                        <p:anim calcmode="lin" valueType="num">
                                          <p:cBhvr additive="base">
                                            <p:cTn id="13" dur="500" fill="hold"/>
                                            <p:tgtEl>
                                              <p:spTgt spid="185"/>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82"/>
                                            </p:tgtEl>
                                            <p:attrNameLst>
                                              <p:attrName>style.visibility</p:attrName>
                                            </p:attrNameLst>
                                          </p:cBhvr>
                                          <p:to>
                                            <p:strVal val="visible"/>
                                          </p:to>
                                        </p:set>
                                        <p:anim calcmode="lin" valueType="num">
                                          <p:cBhvr additive="base">
                                            <p:cTn id="17" dur="500" fill="hold"/>
                                            <p:tgtEl>
                                              <p:spTgt spid="182"/>
                                            </p:tgtEl>
                                            <p:attrNameLst>
                                              <p:attrName>ppt_x</p:attrName>
                                            </p:attrNameLst>
                                          </p:cBhvr>
                                          <p:tavLst>
                                            <p:tav tm="0">
                                              <p:val>
                                                <p:strVal val="#ppt_x"/>
                                              </p:val>
                                            </p:tav>
                                            <p:tav tm="100000">
                                              <p:val>
                                                <p:strVal val="#ppt_x"/>
                                              </p:val>
                                            </p:tav>
                                          </p:tavLst>
                                        </p:anim>
                                        <p:anim calcmode="lin" valueType="num">
                                          <p:cBhvr additive="base">
                                            <p:cTn id="18" dur="500" fill="hold"/>
                                            <p:tgtEl>
                                              <p:spTgt spid="182"/>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71"/>
                                            </p:tgtEl>
                                            <p:attrNameLst>
                                              <p:attrName>style.visibility</p:attrName>
                                            </p:attrNameLst>
                                          </p:cBhvr>
                                          <p:to>
                                            <p:strVal val="visible"/>
                                          </p:to>
                                        </p:set>
                                        <p:anim calcmode="lin" valueType="num">
                                          <p:cBhvr additive="base">
                                            <p:cTn id="22" dur="500" fill="hold"/>
                                            <p:tgtEl>
                                              <p:spTgt spid="171"/>
                                            </p:tgtEl>
                                            <p:attrNameLst>
                                              <p:attrName>ppt_x</p:attrName>
                                            </p:attrNameLst>
                                          </p:cBhvr>
                                          <p:tavLst>
                                            <p:tav tm="0">
                                              <p:val>
                                                <p:strVal val="#ppt_x"/>
                                              </p:val>
                                            </p:tav>
                                            <p:tav tm="100000">
                                              <p:val>
                                                <p:strVal val="#ppt_x"/>
                                              </p:val>
                                            </p:tav>
                                          </p:tavLst>
                                        </p:anim>
                                        <p:anim calcmode="lin" valueType="num">
                                          <p:cBhvr additive="base">
                                            <p:cTn id="23" dur="500" fill="hold"/>
                                            <p:tgtEl>
                                              <p:spTgt spid="171"/>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91"/>
                                            </p:tgtEl>
                                            <p:attrNameLst>
                                              <p:attrName>style.visibility</p:attrName>
                                            </p:attrNameLst>
                                          </p:cBhvr>
                                          <p:to>
                                            <p:strVal val="visible"/>
                                          </p:to>
                                        </p:set>
                                        <p:animEffect transition="in" filter="fade">
                                          <p:cBhvr>
                                            <p:cTn id="27" dur="500"/>
                                            <p:tgtEl>
                                              <p:spTgt spid="191"/>
                                            </p:tgtEl>
                                          </p:cBhvr>
                                        </p:animEffect>
                                      </p:childTnLst>
                                    </p:cTn>
                                  </p:par>
                                </p:childTnLst>
                              </p:cTn>
                            </p:par>
                            <p:par>
                              <p:cTn id="28" fill="hold">
                                <p:stCondLst>
                                  <p:cond delay="2500"/>
                                </p:stCondLst>
                                <p:childTnLst>
                                  <p:par>
                                    <p:cTn id="29" presetID="22" presetClass="entr" presetSubtype="8" fill="hold" nodeType="afterEffect">
                                      <p:stCondLst>
                                        <p:cond delay="0"/>
                                      </p:stCondLst>
                                      <p:childTnLst>
                                        <p:set>
                                          <p:cBhvr>
                                            <p:cTn id="30" dur="1" fill="hold">
                                              <p:stCondLst>
                                                <p:cond delay="0"/>
                                              </p:stCondLst>
                                            </p:cTn>
                                            <p:tgtEl>
                                              <p:spTgt spid="177"/>
                                            </p:tgtEl>
                                            <p:attrNameLst>
                                              <p:attrName>style.visibility</p:attrName>
                                            </p:attrNameLst>
                                          </p:cBhvr>
                                          <p:to>
                                            <p:strVal val="visible"/>
                                          </p:to>
                                        </p:set>
                                        <p:animEffect transition="in" filter="wipe(left)">
                                          <p:cBhvr>
                                            <p:cTn id="31" dur="500"/>
                                            <p:tgtEl>
                                              <p:spTgt spid="177"/>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par>
                              <p:cTn id="36" fill="hold">
                                <p:stCondLst>
                                  <p:cond delay="3500"/>
                                </p:stCondLst>
                                <p:childTnLst>
                                  <p:par>
                                    <p:cTn id="37" presetID="2" presetClass="entr" presetSubtype="4" fill="hold" grpId="0" nodeType="afterEffect">
                                      <p:stCondLst>
                                        <p:cond delay="0"/>
                                      </p:stCondLst>
                                      <p:childTnLst>
                                        <p:set>
                                          <p:cBhvr>
                                            <p:cTn id="38" dur="1" fill="hold">
                                              <p:stCondLst>
                                                <p:cond delay="0"/>
                                              </p:stCondLst>
                                            </p:cTn>
                                            <p:tgtEl>
                                              <p:spTgt spid="229"/>
                                            </p:tgtEl>
                                            <p:attrNameLst>
                                              <p:attrName>style.visibility</p:attrName>
                                            </p:attrNameLst>
                                          </p:cBhvr>
                                          <p:to>
                                            <p:strVal val="visible"/>
                                          </p:to>
                                        </p:set>
                                        <p:anim calcmode="lin" valueType="num">
                                          <p:cBhvr additive="base">
                                            <p:cTn id="39" dur="500" fill="hold"/>
                                            <p:tgtEl>
                                              <p:spTgt spid="229"/>
                                            </p:tgtEl>
                                            <p:attrNameLst>
                                              <p:attrName>ppt_x</p:attrName>
                                            </p:attrNameLst>
                                          </p:cBhvr>
                                          <p:tavLst>
                                            <p:tav tm="0">
                                              <p:val>
                                                <p:strVal val="#ppt_x"/>
                                              </p:val>
                                            </p:tav>
                                            <p:tav tm="100000">
                                              <p:val>
                                                <p:strVal val="#ppt_x"/>
                                              </p:val>
                                            </p:tav>
                                          </p:tavLst>
                                        </p:anim>
                                        <p:anim calcmode="lin" valueType="num">
                                          <p:cBhvr additive="base">
                                            <p:cTn id="40" dur="500" fill="hold"/>
                                            <p:tgtEl>
                                              <p:spTgt spid="229"/>
                                            </p:tgtEl>
                                            <p:attrNameLst>
                                              <p:attrName>ppt_y</p:attrName>
                                            </p:attrNameLst>
                                          </p:cBhvr>
                                          <p:tavLst>
                                            <p:tav tm="0">
                                              <p:val>
                                                <p:strVal val="1+#ppt_h/2"/>
                                              </p:val>
                                            </p:tav>
                                            <p:tav tm="100000">
                                              <p:val>
                                                <p:strVal val="#ppt_y"/>
                                              </p:val>
                                            </p:tav>
                                          </p:tavLst>
                                        </p:anim>
                                      </p:childTnLst>
                                    </p:cTn>
                                  </p:par>
                                </p:childTnLst>
                              </p:cTn>
                            </p:par>
                            <p:par>
                              <p:cTn id="41" fill="hold">
                                <p:stCondLst>
                                  <p:cond delay="4000"/>
                                </p:stCondLst>
                                <p:childTnLst>
                                  <p:par>
                                    <p:cTn id="42" presetID="53" presetClass="entr" presetSubtype="16" fill="hold" grpId="0" nodeType="afterEffect">
                                      <p:stCondLst>
                                        <p:cond delay="0"/>
                                      </p:stCondLst>
                                      <p:childTnLst>
                                        <p:set>
                                          <p:cBhvr>
                                            <p:cTn id="43" dur="1" fill="hold">
                                              <p:stCondLst>
                                                <p:cond delay="0"/>
                                              </p:stCondLst>
                                            </p:cTn>
                                            <p:tgtEl>
                                              <p:spTgt spid="230"/>
                                            </p:tgtEl>
                                            <p:attrNameLst>
                                              <p:attrName>style.visibility</p:attrName>
                                            </p:attrNameLst>
                                          </p:cBhvr>
                                          <p:to>
                                            <p:strVal val="visible"/>
                                          </p:to>
                                        </p:set>
                                        <p:anim calcmode="lin" valueType="num">
                                          <p:cBhvr>
                                            <p:cTn id="44" dur="500" fill="hold"/>
                                            <p:tgtEl>
                                              <p:spTgt spid="230"/>
                                            </p:tgtEl>
                                            <p:attrNameLst>
                                              <p:attrName>ppt_w</p:attrName>
                                            </p:attrNameLst>
                                          </p:cBhvr>
                                          <p:tavLst>
                                            <p:tav tm="0">
                                              <p:val>
                                                <p:fltVal val="0"/>
                                              </p:val>
                                            </p:tav>
                                            <p:tav tm="100000">
                                              <p:val>
                                                <p:strVal val="#ppt_w"/>
                                              </p:val>
                                            </p:tav>
                                          </p:tavLst>
                                        </p:anim>
                                        <p:anim calcmode="lin" valueType="num">
                                          <p:cBhvr>
                                            <p:cTn id="45" dur="500" fill="hold"/>
                                            <p:tgtEl>
                                              <p:spTgt spid="230"/>
                                            </p:tgtEl>
                                            <p:attrNameLst>
                                              <p:attrName>ppt_h</p:attrName>
                                            </p:attrNameLst>
                                          </p:cBhvr>
                                          <p:tavLst>
                                            <p:tav tm="0">
                                              <p:val>
                                                <p:fltVal val="0"/>
                                              </p:val>
                                            </p:tav>
                                            <p:tav tm="100000">
                                              <p:val>
                                                <p:strVal val="#ppt_h"/>
                                              </p:val>
                                            </p:tav>
                                          </p:tavLst>
                                        </p:anim>
                                        <p:animEffect transition="in" filter="fade">
                                          <p:cBhvr>
                                            <p:cTn id="46" dur="500"/>
                                            <p:tgtEl>
                                              <p:spTgt spid="230"/>
                                            </p:tgtEl>
                                          </p:cBhvr>
                                        </p:animEffect>
                                      </p:childTnLst>
                                    </p:cTn>
                                  </p:par>
                                </p:childTnLst>
                              </p:cTn>
                            </p:par>
                            <p:par>
                              <p:cTn id="47" fill="hold">
                                <p:stCondLst>
                                  <p:cond delay="4500"/>
                                </p:stCondLst>
                                <p:childTnLst>
                                  <p:par>
                                    <p:cTn id="48" presetID="22" presetClass="entr" presetSubtype="8" fill="hold" grpId="0" nodeType="afterEffect">
                                      <p:stCondLst>
                                        <p:cond delay="0"/>
                                      </p:stCondLst>
                                      <p:childTnLst>
                                        <p:set>
                                          <p:cBhvr>
                                            <p:cTn id="49" dur="1" fill="hold">
                                              <p:stCondLst>
                                                <p:cond delay="0"/>
                                              </p:stCondLst>
                                            </p:cTn>
                                            <p:tgtEl>
                                              <p:spTgt spid="231"/>
                                            </p:tgtEl>
                                            <p:attrNameLst>
                                              <p:attrName>style.visibility</p:attrName>
                                            </p:attrNameLst>
                                          </p:cBhvr>
                                          <p:to>
                                            <p:strVal val="visible"/>
                                          </p:to>
                                        </p:set>
                                        <p:animEffect transition="in" filter="wipe(left)">
                                          <p:cBhvr>
                                            <p:cTn id="50" dur="500"/>
                                            <p:tgtEl>
                                              <p:spTgt spid="231"/>
                                            </p:tgtEl>
                                          </p:cBhvr>
                                        </p:animEffect>
                                      </p:childTnLst>
                                    </p:cTn>
                                  </p:par>
                                </p:childTnLst>
                              </p:cTn>
                            </p:par>
                            <p:par>
                              <p:cTn id="51" fill="hold">
                                <p:stCondLst>
                                  <p:cond delay="5000"/>
                                </p:stCondLst>
                                <p:childTnLst>
                                  <p:par>
                                    <p:cTn id="52" presetID="22" presetClass="entr" presetSubtype="4" fill="hold" nodeType="afterEffect">
                                      <p:stCondLst>
                                        <p:cond delay="0"/>
                                      </p:stCondLst>
                                      <p:childTnLst>
                                        <p:set>
                                          <p:cBhvr>
                                            <p:cTn id="53" dur="1" fill="hold">
                                              <p:stCondLst>
                                                <p:cond delay="0"/>
                                              </p:stCondLst>
                                            </p:cTn>
                                            <p:tgtEl>
                                              <p:spTgt spid="154"/>
                                            </p:tgtEl>
                                            <p:attrNameLst>
                                              <p:attrName>style.visibility</p:attrName>
                                            </p:attrNameLst>
                                          </p:cBhvr>
                                          <p:to>
                                            <p:strVal val="visible"/>
                                          </p:to>
                                        </p:set>
                                        <p:animEffect transition="in" filter="wipe(down)">
                                          <p:cBhvr>
                                            <p:cTn id="54" dur="500"/>
                                            <p:tgtEl>
                                              <p:spTgt spid="154"/>
                                            </p:tgtEl>
                                          </p:cBhvr>
                                        </p:animEffect>
                                      </p:childTnLst>
                                    </p:cTn>
                                  </p:par>
                                </p:childTnLst>
                              </p:cTn>
                            </p:par>
                            <p:par>
                              <p:cTn id="55" fill="hold">
                                <p:stCondLst>
                                  <p:cond delay="5500"/>
                                </p:stCondLst>
                                <p:childTnLst>
                                  <p:par>
                                    <p:cTn id="56" presetID="53" presetClass="entr" presetSubtype="16"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 calcmode="lin" valueType="num">
                                          <p:cBhvr>
                                            <p:cTn id="58" dur="500" fill="hold"/>
                                            <p:tgtEl>
                                              <p:spTgt spid="72"/>
                                            </p:tgtEl>
                                            <p:attrNameLst>
                                              <p:attrName>ppt_w</p:attrName>
                                            </p:attrNameLst>
                                          </p:cBhvr>
                                          <p:tavLst>
                                            <p:tav tm="0">
                                              <p:val>
                                                <p:fltVal val="0"/>
                                              </p:val>
                                            </p:tav>
                                            <p:tav tm="100000">
                                              <p:val>
                                                <p:strVal val="#ppt_w"/>
                                              </p:val>
                                            </p:tav>
                                          </p:tavLst>
                                        </p:anim>
                                        <p:anim calcmode="lin" valueType="num">
                                          <p:cBhvr>
                                            <p:cTn id="59" dur="500" fill="hold"/>
                                            <p:tgtEl>
                                              <p:spTgt spid="72"/>
                                            </p:tgtEl>
                                            <p:attrNameLst>
                                              <p:attrName>ppt_h</p:attrName>
                                            </p:attrNameLst>
                                          </p:cBhvr>
                                          <p:tavLst>
                                            <p:tav tm="0">
                                              <p:val>
                                                <p:fltVal val="0"/>
                                              </p:val>
                                            </p:tav>
                                            <p:tav tm="100000">
                                              <p:val>
                                                <p:strVal val="#ppt_h"/>
                                              </p:val>
                                            </p:tav>
                                          </p:tavLst>
                                        </p:anim>
                                        <p:animEffect transition="in" filter="fade">
                                          <p:cBhvr>
                                            <p:cTn id="60" dur="500"/>
                                            <p:tgtEl>
                                              <p:spTgt spid="72"/>
                                            </p:tgtEl>
                                          </p:cBhvr>
                                        </p:animEffect>
                                      </p:childTnLst>
                                    </p:cTn>
                                  </p:par>
                                </p:childTnLst>
                              </p:cTn>
                            </p:par>
                            <p:par>
                              <p:cTn id="61" fill="hold">
                                <p:stCondLst>
                                  <p:cond delay="6000"/>
                                </p:stCondLst>
                                <p:childTnLst>
                                  <p:par>
                                    <p:cTn id="62" presetID="12" presetClass="entr" presetSubtype="8" fill="hold" nodeType="afterEffect">
                                      <p:stCondLst>
                                        <p:cond delay="0"/>
                                      </p:stCondLst>
                                      <p:childTnLst>
                                        <p:set>
                                          <p:cBhvr>
                                            <p:cTn id="63" dur="1" fill="hold">
                                              <p:stCondLst>
                                                <p:cond delay="0"/>
                                              </p:stCondLst>
                                            </p:cTn>
                                            <p:tgtEl>
                                              <p:spTgt spid="156"/>
                                            </p:tgtEl>
                                            <p:attrNameLst>
                                              <p:attrName>style.visibility</p:attrName>
                                            </p:attrNameLst>
                                          </p:cBhvr>
                                          <p:to>
                                            <p:strVal val="visible"/>
                                          </p:to>
                                        </p:set>
                                        <p:anim calcmode="lin" valueType="num">
                                          <p:cBhvr additive="base">
                                            <p:cTn id="64" dur="500"/>
                                            <p:tgtEl>
                                              <p:spTgt spid="156"/>
                                            </p:tgtEl>
                                            <p:attrNameLst>
                                              <p:attrName>ppt_x</p:attrName>
                                            </p:attrNameLst>
                                          </p:cBhvr>
                                          <p:tavLst>
                                            <p:tav tm="0">
                                              <p:val>
                                                <p:strVal val="#ppt_x-#ppt_w*1.125000"/>
                                              </p:val>
                                            </p:tav>
                                            <p:tav tm="100000">
                                              <p:val>
                                                <p:strVal val="#ppt_x"/>
                                              </p:val>
                                            </p:tav>
                                          </p:tavLst>
                                        </p:anim>
                                        <p:animEffect transition="in" filter="wipe(right)">
                                          <p:cBhvr>
                                            <p:cTn id="65" dur="500"/>
                                            <p:tgtEl>
                                              <p:spTgt spid="156"/>
                                            </p:tgtEl>
                                          </p:cBhvr>
                                        </p:animEffect>
                                      </p:childTnLst>
                                    </p:cTn>
                                  </p:par>
                                </p:childTnLst>
                              </p:cTn>
                            </p:par>
                            <p:par>
                              <p:cTn id="66" fill="hold">
                                <p:stCondLst>
                                  <p:cond delay="6500"/>
                                </p:stCondLst>
                                <p:childTnLst>
                                  <p:par>
                                    <p:cTn id="67" presetID="53" presetClass="entr" presetSubtype="16" fill="hold" grpId="0" nodeType="afterEffect">
                                      <p:stCondLst>
                                        <p:cond delay="0"/>
                                      </p:stCondLst>
                                      <p:childTnLst>
                                        <p:set>
                                          <p:cBhvr>
                                            <p:cTn id="68" dur="1" fill="hold">
                                              <p:stCondLst>
                                                <p:cond delay="0"/>
                                              </p:stCondLst>
                                            </p:cTn>
                                            <p:tgtEl>
                                              <p:spTgt spid="73"/>
                                            </p:tgtEl>
                                            <p:attrNameLst>
                                              <p:attrName>style.visibility</p:attrName>
                                            </p:attrNameLst>
                                          </p:cBhvr>
                                          <p:to>
                                            <p:strVal val="visible"/>
                                          </p:to>
                                        </p:set>
                                        <p:anim calcmode="lin" valueType="num">
                                          <p:cBhvr>
                                            <p:cTn id="69" dur="500" fill="hold"/>
                                            <p:tgtEl>
                                              <p:spTgt spid="73"/>
                                            </p:tgtEl>
                                            <p:attrNameLst>
                                              <p:attrName>ppt_w</p:attrName>
                                            </p:attrNameLst>
                                          </p:cBhvr>
                                          <p:tavLst>
                                            <p:tav tm="0">
                                              <p:val>
                                                <p:fltVal val="0"/>
                                              </p:val>
                                            </p:tav>
                                            <p:tav tm="100000">
                                              <p:val>
                                                <p:strVal val="#ppt_w"/>
                                              </p:val>
                                            </p:tav>
                                          </p:tavLst>
                                        </p:anim>
                                        <p:anim calcmode="lin" valueType="num">
                                          <p:cBhvr>
                                            <p:cTn id="70" dur="500" fill="hold"/>
                                            <p:tgtEl>
                                              <p:spTgt spid="73"/>
                                            </p:tgtEl>
                                            <p:attrNameLst>
                                              <p:attrName>ppt_h</p:attrName>
                                            </p:attrNameLst>
                                          </p:cBhvr>
                                          <p:tavLst>
                                            <p:tav tm="0">
                                              <p:val>
                                                <p:fltVal val="0"/>
                                              </p:val>
                                            </p:tav>
                                            <p:tav tm="100000">
                                              <p:val>
                                                <p:strVal val="#ppt_h"/>
                                              </p:val>
                                            </p:tav>
                                          </p:tavLst>
                                        </p:anim>
                                        <p:animEffect transition="in" filter="fade">
                                          <p:cBhvr>
                                            <p:cTn id="71" dur="500"/>
                                            <p:tgtEl>
                                              <p:spTgt spid="73"/>
                                            </p:tgtEl>
                                          </p:cBhvr>
                                        </p:animEffect>
                                      </p:childTnLst>
                                    </p:cTn>
                                  </p:par>
                                </p:childTnLst>
                              </p:cTn>
                            </p:par>
                            <p:par>
                              <p:cTn id="72" fill="hold">
                                <p:stCondLst>
                                  <p:cond delay="7000"/>
                                </p:stCondLst>
                                <p:childTnLst>
                                  <p:par>
                                    <p:cTn id="73" presetID="12" presetClass="entr" presetSubtype="8" fill="hold" nodeType="afterEffect">
                                      <p:stCondLst>
                                        <p:cond delay="0"/>
                                      </p:stCondLst>
                                      <p:childTnLst>
                                        <p:set>
                                          <p:cBhvr>
                                            <p:cTn id="74" dur="1" fill="hold">
                                              <p:stCondLst>
                                                <p:cond delay="0"/>
                                              </p:stCondLst>
                                            </p:cTn>
                                            <p:tgtEl>
                                              <p:spTgt spid="159"/>
                                            </p:tgtEl>
                                            <p:attrNameLst>
                                              <p:attrName>style.visibility</p:attrName>
                                            </p:attrNameLst>
                                          </p:cBhvr>
                                          <p:to>
                                            <p:strVal val="visible"/>
                                          </p:to>
                                        </p:set>
                                        <p:anim calcmode="lin" valueType="num">
                                          <p:cBhvr additive="base">
                                            <p:cTn id="75" dur="500"/>
                                            <p:tgtEl>
                                              <p:spTgt spid="159"/>
                                            </p:tgtEl>
                                            <p:attrNameLst>
                                              <p:attrName>ppt_x</p:attrName>
                                            </p:attrNameLst>
                                          </p:cBhvr>
                                          <p:tavLst>
                                            <p:tav tm="0">
                                              <p:val>
                                                <p:strVal val="#ppt_x-#ppt_w*1.125000"/>
                                              </p:val>
                                            </p:tav>
                                            <p:tav tm="100000">
                                              <p:val>
                                                <p:strVal val="#ppt_x"/>
                                              </p:val>
                                            </p:tav>
                                          </p:tavLst>
                                        </p:anim>
                                        <p:animEffect transition="in" filter="wipe(right)">
                                          <p:cBhvr>
                                            <p:cTn id="76" dur="500"/>
                                            <p:tgtEl>
                                              <p:spTgt spid="159"/>
                                            </p:tgtEl>
                                          </p:cBhvr>
                                        </p:animEffect>
                                      </p:childTnLst>
                                    </p:cTn>
                                  </p:par>
                                </p:childTnLst>
                              </p:cTn>
                            </p:par>
                            <p:par>
                              <p:cTn id="77" fill="hold">
                                <p:stCondLst>
                                  <p:cond delay="7500"/>
                                </p:stCondLst>
                                <p:childTnLst>
                                  <p:par>
                                    <p:cTn id="78" presetID="53" presetClass="entr" presetSubtype="16" fill="hold" grpId="0" nodeType="afterEffect">
                                      <p:stCondLst>
                                        <p:cond delay="0"/>
                                      </p:stCondLst>
                                      <p:childTnLst>
                                        <p:set>
                                          <p:cBhvr>
                                            <p:cTn id="79" dur="1" fill="hold">
                                              <p:stCondLst>
                                                <p:cond delay="0"/>
                                              </p:stCondLst>
                                            </p:cTn>
                                            <p:tgtEl>
                                              <p:spTgt spid="74"/>
                                            </p:tgtEl>
                                            <p:attrNameLst>
                                              <p:attrName>style.visibility</p:attrName>
                                            </p:attrNameLst>
                                          </p:cBhvr>
                                          <p:to>
                                            <p:strVal val="visible"/>
                                          </p:to>
                                        </p:set>
                                        <p:anim calcmode="lin" valueType="num">
                                          <p:cBhvr>
                                            <p:cTn id="80" dur="500" fill="hold"/>
                                            <p:tgtEl>
                                              <p:spTgt spid="74"/>
                                            </p:tgtEl>
                                            <p:attrNameLst>
                                              <p:attrName>ppt_w</p:attrName>
                                            </p:attrNameLst>
                                          </p:cBhvr>
                                          <p:tavLst>
                                            <p:tav tm="0">
                                              <p:val>
                                                <p:fltVal val="0"/>
                                              </p:val>
                                            </p:tav>
                                            <p:tav tm="100000">
                                              <p:val>
                                                <p:strVal val="#ppt_w"/>
                                              </p:val>
                                            </p:tav>
                                          </p:tavLst>
                                        </p:anim>
                                        <p:anim calcmode="lin" valueType="num">
                                          <p:cBhvr>
                                            <p:cTn id="81" dur="500" fill="hold"/>
                                            <p:tgtEl>
                                              <p:spTgt spid="74"/>
                                            </p:tgtEl>
                                            <p:attrNameLst>
                                              <p:attrName>ppt_h</p:attrName>
                                            </p:attrNameLst>
                                          </p:cBhvr>
                                          <p:tavLst>
                                            <p:tav tm="0">
                                              <p:val>
                                                <p:fltVal val="0"/>
                                              </p:val>
                                            </p:tav>
                                            <p:tav tm="100000">
                                              <p:val>
                                                <p:strVal val="#ppt_h"/>
                                              </p:val>
                                            </p:tav>
                                          </p:tavLst>
                                        </p:anim>
                                        <p:animEffect transition="in" filter="fade">
                                          <p:cBhvr>
                                            <p:cTn id="82" dur="500"/>
                                            <p:tgtEl>
                                              <p:spTgt spid="74"/>
                                            </p:tgtEl>
                                          </p:cBhvr>
                                        </p:animEffect>
                                      </p:childTnLst>
                                    </p:cTn>
                                  </p:par>
                                </p:childTnLst>
                              </p:cTn>
                            </p:par>
                            <p:par>
                              <p:cTn id="83" fill="hold">
                                <p:stCondLst>
                                  <p:cond delay="8000"/>
                                </p:stCondLst>
                                <p:childTnLst>
                                  <p:par>
                                    <p:cTn id="84" presetID="12" presetClass="entr" presetSubtype="8" fill="hold" nodeType="afterEffect">
                                      <p:stCondLst>
                                        <p:cond delay="0"/>
                                      </p:stCondLst>
                                      <p:childTnLst>
                                        <p:set>
                                          <p:cBhvr>
                                            <p:cTn id="85" dur="1" fill="hold">
                                              <p:stCondLst>
                                                <p:cond delay="0"/>
                                              </p:stCondLst>
                                            </p:cTn>
                                            <p:tgtEl>
                                              <p:spTgt spid="162"/>
                                            </p:tgtEl>
                                            <p:attrNameLst>
                                              <p:attrName>style.visibility</p:attrName>
                                            </p:attrNameLst>
                                          </p:cBhvr>
                                          <p:to>
                                            <p:strVal val="visible"/>
                                          </p:to>
                                        </p:set>
                                        <p:anim calcmode="lin" valueType="num">
                                          <p:cBhvr additive="base">
                                            <p:cTn id="86" dur="500"/>
                                            <p:tgtEl>
                                              <p:spTgt spid="162"/>
                                            </p:tgtEl>
                                            <p:attrNameLst>
                                              <p:attrName>ppt_x</p:attrName>
                                            </p:attrNameLst>
                                          </p:cBhvr>
                                          <p:tavLst>
                                            <p:tav tm="0">
                                              <p:val>
                                                <p:strVal val="#ppt_x-#ppt_w*1.125000"/>
                                              </p:val>
                                            </p:tav>
                                            <p:tav tm="100000">
                                              <p:val>
                                                <p:strVal val="#ppt_x"/>
                                              </p:val>
                                            </p:tav>
                                          </p:tavLst>
                                        </p:anim>
                                        <p:animEffect transition="in" filter="wipe(right)">
                                          <p:cBhvr>
                                            <p:cTn id="87" dur="5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3" grpId="0" animBg="1"/>
          <p:bldP spid="74" grpId="0" animBg="1"/>
          <p:bldP spid="229" grpId="0" animBg="1"/>
          <p:bldP spid="230" grpId="0"/>
          <p:bldP spid="231"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77" y="-25564"/>
            <a:ext cx="12858573" cy="7258213"/>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effectLst>
                <a:outerShdw blurRad="38100" dist="38100" dir="2700000" algn="tl">
                  <a:srgbClr val="000000">
                    <a:alpha val="43137"/>
                  </a:srgbClr>
                </a:outerShdw>
              </a:effectLst>
            </a:endParaRPr>
          </a:p>
        </p:txBody>
      </p:sp>
      <p:sp>
        <p:nvSpPr>
          <p:cNvPr id="19" name="TextBox 84"/>
          <p:cNvSpPr txBox="1"/>
          <p:nvPr/>
        </p:nvSpPr>
        <p:spPr>
          <a:xfrm>
            <a:off x="6008898" y="1530375"/>
            <a:ext cx="3668502" cy="1769715"/>
          </a:xfrm>
          <a:prstGeom prst="rect">
            <a:avLst/>
          </a:prstGeom>
          <a:noFill/>
          <a:ln>
            <a:noFill/>
          </a:ln>
        </p:spPr>
        <p:txBody>
          <a:bodyPr vert="horz" wrap="square" lIns="0" tIns="0" rIns="0" bIns="0" rtlCol="0">
            <a:spAutoFit/>
          </a:bodyPr>
          <a:lstStyle/>
          <a:p>
            <a:pPr algn="ctr"/>
            <a:r>
              <a:rPr lang="en-US" altLang="zh-CN" sz="11500" spc="1500">
                <a:solidFill>
                  <a:schemeClr val="bg1"/>
                </a:solidFill>
                <a:latin typeface="Agency FB" panose="020B0503020202020204" pitchFamily="34" charset="0"/>
                <a:ea typeface="+mn-ea"/>
              </a:rPr>
              <a:t>02</a:t>
            </a:r>
            <a:endParaRPr lang="en-US" altLang="zh-CN" sz="11500" spc="1500" dirty="0">
              <a:solidFill>
                <a:schemeClr val="bg1"/>
              </a:solidFill>
              <a:latin typeface="Agency FB" panose="020B0503020202020204" pitchFamily="34" charset="0"/>
              <a:ea typeface="+mn-ea"/>
            </a:endParaRPr>
          </a:p>
        </p:txBody>
      </p:sp>
      <p:sp>
        <p:nvSpPr>
          <p:cNvPr id="11" name="矩形 10"/>
          <p:cNvSpPr/>
          <p:nvPr/>
        </p:nvSpPr>
        <p:spPr>
          <a:xfrm>
            <a:off x="2293505" y="4632065"/>
            <a:ext cx="3321284" cy="553998"/>
          </a:xfrm>
          <a:prstGeom prst="rect">
            <a:avLst/>
          </a:prstGeom>
        </p:spPr>
        <p:txBody>
          <a:bodyPr wrap="square" lIns="0" tIns="0" rIns="0" bIns="0">
            <a:spAutoFit/>
          </a:bodyPr>
          <a:lstStyle/>
          <a:p>
            <a:r>
              <a:rPr lang="zh-CN" altLang="en-US" sz="3600">
                <a:solidFill>
                  <a:schemeClr val="bg1"/>
                </a:solidFill>
                <a:latin typeface="Arial" panose="020B0604020202020204" pitchFamily="34" charset="0"/>
                <a:ea typeface="微软雅黑" panose="020B0503020204020204" pitchFamily="34" charset="-122"/>
                <a:sym typeface="Arial" panose="020B0604020202020204" pitchFamily="34" charset="0"/>
              </a:rPr>
              <a:t>请替换标题文字</a:t>
            </a:r>
          </a:p>
        </p:txBody>
      </p:sp>
      <p:sp>
        <p:nvSpPr>
          <p:cNvPr id="12" name="文本框 11"/>
          <p:cNvSpPr txBox="1"/>
          <p:nvPr/>
        </p:nvSpPr>
        <p:spPr>
          <a:xfrm>
            <a:off x="2293505" y="5355017"/>
            <a:ext cx="4905460" cy="553998"/>
          </a:xfrm>
          <a:prstGeom prst="rect">
            <a:avLst/>
          </a:prstGeom>
          <a:noFill/>
        </p:spPr>
        <p:txBody>
          <a:bodyPr wrap="square" lIns="0" tIns="0" rIns="0" bIns="0" rtlCol="0">
            <a:spAutoFit/>
          </a:bodyPr>
          <a:lstStyle/>
          <a:p>
            <a:pPr algn="just">
              <a:lnSpc>
                <a:spcPct val="150000"/>
              </a:lnSpc>
            </a:pPr>
            <a:r>
              <a:rPr lang="zh-CN" altLang="en-US" sz="120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年度工作概述，修改文字内容，也可以直接复制你的内容到此。年度工作概述，修改文字内容，也可以直接复制你的内容到此。</a:t>
            </a:r>
          </a:p>
        </p:txBody>
      </p:sp>
    </p:spTree>
    <p:extLst>
      <p:ext uri="{BB962C8B-B14F-4D97-AF65-F5344CB8AC3E}">
        <p14:creationId xmlns:p14="http://schemas.microsoft.com/office/powerpoint/2010/main" val="884815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Doub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additive="base">
                                        <p:cTn id="7" dur="750"/>
                                        <p:tgtEl>
                                          <p:spTgt spid="19"/>
                                        </p:tgtEl>
                                        <p:attrNameLst>
                                          <p:attrName>ppt_y</p:attrName>
                                        </p:attrNameLst>
                                      </p:cBhvr>
                                      <p:tavLst>
                                        <p:tav tm="0">
                                          <p:val>
                                            <p:strVal val="#ppt_y+#ppt_h*1.125000"/>
                                          </p:val>
                                        </p:tav>
                                        <p:tav tm="100000">
                                          <p:val>
                                            <p:strVal val="#ppt_y"/>
                                          </p:val>
                                        </p:tav>
                                      </p:tavLst>
                                    </p:anim>
                                    <p:animEffect transition="in" filter="wipe(up)">
                                      <p:cBhvr>
                                        <p:cTn id="8" dur="750"/>
                                        <p:tgtEl>
                                          <p:spTgt spid="19"/>
                                        </p:tgtEl>
                                      </p:cBhvr>
                                    </p:animEffect>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strVal val="4*#ppt_w"/>
                                          </p:val>
                                        </p:tav>
                                        <p:tav tm="100000">
                                          <p:val>
                                            <p:strVal val="#ppt_w"/>
                                          </p:val>
                                        </p:tav>
                                      </p:tavLst>
                                    </p:anim>
                                    <p:anim calcmode="lin" valueType="num">
                                      <p:cBhvr>
                                        <p:cTn id="14" dur="500" fill="hold"/>
                                        <p:tgtEl>
                                          <p:spTgt spid="11"/>
                                        </p:tgtEl>
                                        <p:attrNameLst>
                                          <p:attrName>ppt_h</p:attrName>
                                        </p:attrNameLst>
                                      </p:cBhvr>
                                      <p:tavLst>
                                        <p:tav tm="0">
                                          <p:val>
                                            <p:strVal val="4*#ppt_h"/>
                                          </p:val>
                                        </p:tav>
                                        <p:tav tm="100000">
                                          <p:val>
                                            <p:strVal val="#ppt_h"/>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1" grpId="0"/>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SCORM_ENDPOINT" val="&lt;endpoint&gt;&lt;enable&gt;0&lt;/enable&gt;&lt;lrs&gt;http://&lt;/lrs&gt;&lt;auth&gt;0&lt;/auth&gt;&lt;login&gt;&lt;/login&gt;&lt;password&gt;&lt;/password&gt;&lt;key&gt;&lt;/key&gt;&lt;name&gt;&lt;/name&gt;&lt;email&gt;&lt;/email&gt;&lt;/endpoint&gt;&#10;"/>
  <p:tag name="ISPRING_PRESENTATION_TITLE" val="qt154"/>
</p:tagLst>
</file>

<file path=ppt/theme/theme1.xml><?xml version="1.0" encoding="utf-8"?>
<a:theme xmlns:a="http://schemas.openxmlformats.org/drawingml/2006/main" name="自定义设计方案">
  <a:themeElements>
    <a:clrScheme name="自定义 870">
      <a:dk1>
        <a:sysClr val="windowText" lastClr="000000"/>
      </a:dk1>
      <a:lt1>
        <a:sysClr val="window" lastClr="FFFFFF"/>
      </a:lt1>
      <a:dk2>
        <a:srgbClr val="333534"/>
      </a:dk2>
      <a:lt2>
        <a:srgbClr val="E7E6E6"/>
      </a:lt2>
      <a:accent1>
        <a:srgbClr val="24A3A9"/>
      </a:accent1>
      <a:accent2>
        <a:srgbClr val="333534"/>
      </a:accent2>
      <a:accent3>
        <a:srgbClr val="24A3A9"/>
      </a:accent3>
      <a:accent4>
        <a:srgbClr val="333534"/>
      </a:accent4>
      <a:accent5>
        <a:srgbClr val="24A3A9"/>
      </a:accent5>
      <a:accent6>
        <a:srgbClr val="333534"/>
      </a:accent6>
      <a:hlink>
        <a:srgbClr val="24A3A9"/>
      </a:hlink>
      <a:folHlink>
        <a:srgbClr val="333534"/>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2897</Words>
  <Application>Microsoft Office PowerPoint</Application>
  <PresentationFormat>自定义</PresentationFormat>
  <Paragraphs>294</Paragraphs>
  <Slides>24</Slides>
  <Notes>24</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FontAwesome</vt:lpstr>
      <vt:lpstr>STIXGeneral-Bold</vt:lpstr>
      <vt:lpstr>STIXGeneral-Regular</vt:lpstr>
      <vt:lpstr>宋体</vt:lpstr>
      <vt:lpstr>微软雅黑</vt:lpstr>
      <vt:lpstr>Agency FB</vt:lpstr>
      <vt:lpstr>Arial</vt:lpstr>
      <vt:lpstr>Calibri</vt:lpstr>
      <vt:lpstr>Calibri Light</vt:lpstr>
      <vt:lpstr>Franklin Gothic Medium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2017-04-22T15:13:23Z</dcterms:created>
  <dcterms:modified xsi:type="dcterms:W3CDTF">2018-08-21T07:43:06Z</dcterms:modified>
</cp:coreProperties>
</file>

<file path=docProps/thumbnail.jpeg>
</file>